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6276638"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gouCb3hdCGu6XCJXN3/4zGi4zlR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449E86-2119-4450-B482-7EA21659B52B}">
  <a:tblStyle styleId="{EA449E86-2119-4450-B482-7EA21659B52B}"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3F9FA"/>
          </a:solidFill>
        </a:fill>
      </a:tcStyle>
    </a:wholeTbl>
    <a:band1H>
      <a:tcTxStyle/>
      <a:tcStyle>
        <a:tcBdr/>
        <a:fill>
          <a:solidFill>
            <a:srgbClr val="E7F3F4"/>
          </a:solidFill>
        </a:fill>
      </a:tcStyle>
    </a:band1H>
    <a:band2H>
      <a:tcTxStyle/>
      <a:tcStyle>
        <a:tcBdr/>
      </a:tcStyle>
    </a:band2H>
    <a:band1V>
      <a:tcTxStyle/>
      <a:tcStyle>
        <a:tcBdr/>
        <a:fill>
          <a:solidFill>
            <a:srgbClr val="E7F3F4"/>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936" y="66"/>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70"/>
              </a:spcBef>
              <a:spcAft>
                <a:spcPts val="0"/>
              </a:spcAft>
              <a:buSzPts val="1400"/>
              <a:buNone/>
              <a:defRPr sz="1900" b="0" i="0" u="none" strike="noStrike" cap="none">
                <a:solidFill>
                  <a:schemeClr val="dk1"/>
                </a:solidFill>
                <a:latin typeface="Arial"/>
                <a:ea typeface="Arial"/>
                <a:cs typeface="Arial"/>
                <a:sym typeface="Arial"/>
              </a:defRPr>
            </a:lvl1pPr>
            <a:lvl2pPr marL="914400" marR="0" lvl="1" indent="-228600" algn="l" rtl="0">
              <a:spcBef>
                <a:spcPts val="570"/>
              </a:spcBef>
              <a:spcAft>
                <a:spcPts val="0"/>
              </a:spcAft>
              <a:buSzPts val="1400"/>
              <a:buNone/>
              <a:defRPr sz="1900" b="0" i="0" u="none" strike="noStrike" cap="none">
                <a:solidFill>
                  <a:schemeClr val="dk1"/>
                </a:solidFill>
                <a:latin typeface="Arial"/>
                <a:ea typeface="Arial"/>
                <a:cs typeface="Arial"/>
                <a:sym typeface="Arial"/>
              </a:defRPr>
            </a:lvl2pPr>
            <a:lvl3pPr marL="1371600" marR="0" lvl="2" indent="-228600" algn="l" rtl="0">
              <a:spcBef>
                <a:spcPts val="570"/>
              </a:spcBef>
              <a:spcAft>
                <a:spcPts val="0"/>
              </a:spcAft>
              <a:buSzPts val="1400"/>
              <a:buNone/>
              <a:defRPr sz="1900" b="0" i="0" u="none" strike="noStrike" cap="none">
                <a:solidFill>
                  <a:schemeClr val="dk1"/>
                </a:solidFill>
                <a:latin typeface="Arial"/>
                <a:ea typeface="Arial"/>
                <a:cs typeface="Arial"/>
                <a:sym typeface="Arial"/>
              </a:defRPr>
            </a:lvl3pPr>
            <a:lvl4pPr marL="1828800" marR="0" lvl="3" indent="-228600" algn="l" rtl="0">
              <a:spcBef>
                <a:spcPts val="570"/>
              </a:spcBef>
              <a:spcAft>
                <a:spcPts val="0"/>
              </a:spcAft>
              <a:buSzPts val="1400"/>
              <a:buNone/>
              <a:defRPr sz="1900" b="0" i="0" u="none" strike="noStrike" cap="none">
                <a:solidFill>
                  <a:schemeClr val="dk1"/>
                </a:solidFill>
                <a:latin typeface="Arial"/>
                <a:ea typeface="Arial"/>
                <a:cs typeface="Arial"/>
                <a:sym typeface="Arial"/>
              </a:defRPr>
            </a:lvl4pPr>
            <a:lvl5pPr marL="2286000" marR="0" lvl="4" indent="-228600" algn="l" rtl="0">
              <a:spcBef>
                <a:spcPts val="570"/>
              </a:spcBef>
              <a:spcAft>
                <a:spcPts val="0"/>
              </a:spcAft>
              <a:buSzPts val="1400"/>
              <a:buNone/>
              <a:defRPr sz="19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86" name="Google Shape;86;p1: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278" name="Google Shape;278;p10: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298" name="Google Shape;298;p11: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2:notes"/>
          <p:cNvSpPr txBox="1"/>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12</a:t>
            </a:fld>
            <a:endParaRPr sz="1200">
              <a:solidFill>
                <a:schemeClr val="dk1"/>
              </a:solidFill>
              <a:latin typeface="Arial"/>
              <a:ea typeface="Arial"/>
              <a:cs typeface="Arial"/>
              <a:sym typeface="Arial"/>
            </a:endParaRPr>
          </a:p>
        </p:txBody>
      </p:sp>
      <p:sp>
        <p:nvSpPr>
          <p:cNvPr id="319" name="Google Shape;319;p12: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0" name="Google Shape;320;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102" name="Google Shape;102;p2: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140" name="Google Shape;140;p3: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145" name="Google Shape;145;p4: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164" name="Google Shape;164;p5: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186" name="Google Shape;186;p6: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210" name="Google Shape;210;p7: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232" name="Google Shape;232;p8: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70"/>
              </a:spcBef>
              <a:spcAft>
                <a:spcPts val="0"/>
              </a:spcAft>
              <a:buNone/>
            </a:pPr>
            <a:endParaRPr/>
          </a:p>
        </p:txBody>
      </p:sp>
      <p:sp>
        <p:nvSpPr>
          <p:cNvPr id="254" name="Google Shape;254;p9: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4"/>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4"/>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4"/>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22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22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22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22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22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22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22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2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5121275" y="-2173843"/>
            <a:ext cx="6034088" cy="14648974"/>
          </a:xfrm>
          <a:prstGeom prst="rect">
            <a:avLst/>
          </a:prstGeom>
          <a:noFill/>
          <a:ln>
            <a:noFill/>
          </a:ln>
        </p:spPr>
        <p:txBody>
          <a:bodyPr spcFirstLastPara="1" wrap="square" lIns="143675" tIns="71825" rIns="143675" bIns="718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chemeClr val="dk1"/>
                </a:solidFill>
                <a:latin typeface="Arial"/>
                <a:ea typeface="Arial"/>
                <a:cs typeface="Arial"/>
                <a:sym typeface="Arial"/>
              </a:defRPr>
            </a:lvl1pPr>
            <a:lvl2pPr marL="0" marR="0" lvl="1" indent="0" algn="r">
              <a:spcBef>
                <a:spcPts val="0"/>
              </a:spcBef>
              <a:spcAft>
                <a:spcPts val="0"/>
              </a:spcAft>
              <a:buNone/>
              <a:defRPr sz="2200">
                <a:solidFill>
                  <a:schemeClr val="dk1"/>
                </a:solidFill>
                <a:latin typeface="Arial"/>
                <a:ea typeface="Arial"/>
                <a:cs typeface="Arial"/>
                <a:sym typeface="Arial"/>
              </a:defRPr>
            </a:lvl2pPr>
            <a:lvl3pPr marL="0" marR="0" lvl="2" indent="0" algn="r">
              <a:spcBef>
                <a:spcPts val="0"/>
              </a:spcBef>
              <a:spcAft>
                <a:spcPts val="0"/>
              </a:spcAft>
              <a:buNone/>
              <a:defRPr sz="2200">
                <a:solidFill>
                  <a:schemeClr val="dk1"/>
                </a:solidFill>
                <a:latin typeface="Arial"/>
                <a:ea typeface="Arial"/>
                <a:cs typeface="Arial"/>
                <a:sym typeface="Arial"/>
              </a:defRPr>
            </a:lvl3pPr>
            <a:lvl4pPr marL="0" marR="0" lvl="3" indent="0" algn="r">
              <a:spcBef>
                <a:spcPts val="0"/>
              </a:spcBef>
              <a:spcAft>
                <a:spcPts val="0"/>
              </a:spcAft>
              <a:buNone/>
              <a:defRPr sz="2200">
                <a:solidFill>
                  <a:schemeClr val="dk1"/>
                </a:solidFill>
                <a:latin typeface="Arial"/>
                <a:ea typeface="Arial"/>
                <a:cs typeface="Arial"/>
                <a:sym typeface="Arial"/>
              </a:defRPr>
            </a:lvl4pPr>
            <a:lvl5pPr marL="0" marR="0" lvl="4" indent="0" algn="r">
              <a:spcBef>
                <a:spcPts val="0"/>
              </a:spcBef>
              <a:spcAft>
                <a:spcPts val="0"/>
              </a:spcAft>
              <a:buNone/>
              <a:defRPr sz="2200">
                <a:solidFill>
                  <a:schemeClr val="dk1"/>
                </a:solidFill>
                <a:latin typeface="Arial"/>
                <a:ea typeface="Arial"/>
                <a:cs typeface="Arial"/>
                <a:sym typeface="Arial"/>
              </a:defRPr>
            </a:lvl5pPr>
            <a:lvl6pPr marL="0" marR="0" lvl="5" indent="0" algn="r">
              <a:spcBef>
                <a:spcPts val="0"/>
              </a:spcBef>
              <a:spcAft>
                <a:spcPts val="0"/>
              </a:spcAft>
              <a:buNone/>
              <a:defRPr sz="2200">
                <a:solidFill>
                  <a:schemeClr val="dk1"/>
                </a:solidFill>
                <a:latin typeface="Arial"/>
                <a:ea typeface="Arial"/>
                <a:cs typeface="Arial"/>
                <a:sym typeface="Arial"/>
              </a:defRPr>
            </a:lvl6pPr>
            <a:lvl7pPr marL="0" marR="0" lvl="6" indent="0" algn="r">
              <a:spcBef>
                <a:spcPts val="0"/>
              </a:spcBef>
              <a:spcAft>
                <a:spcPts val="0"/>
              </a:spcAft>
              <a:buNone/>
              <a:defRPr sz="2200">
                <a:solidFill>
                  <a:schemeClr val="dk1"/>
                </a:solidFill>
                <a:latin typeface="Arial"/>
                <a:ea typeface="Arial"/>
                <a:cs typeface="Arial"/>
                <a:sym typeface="Arial"/>
              </a:defRPr>
            </a:lvl7pPr>
            <a:lvl8pPr marL="0" marR="0" lvl="7" indent="0" algn="r">
              <a:spcBef>
                <a:spcPts val="0"/>
              </a:spcBef>
              <a:spcAft>
                <a:spcPts val="0"/>
              </a:spcAft>
              <a:buNone/>
              <a:defRPr sz="2200">
                <a:solidFill>
                  <a:schemeClr val="dk1"/>
                </a:solidFill>
                <a:latin typeface="Arial"/>
                <a:ea typeface="Arial"/>
                <a:cs typeface="Arial"/>
                <a:sym typeface="Arial"/>
              </a:defRPr>
            </a:lvl8pPr>
            <a:lvl9pPr marL="0" marR="0" lvl="8" indent="0" algn="r">
              <a:spcBef>
                <a:spcPts val="0"/>
              </a:spcBef>
              <a:spcAft>
                <a:spcPts val="0"/>
              </a:spcAft>
              <a:buNone/>
              <a:defRPr sz="2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9730667" y="2436081"/>
            <a:ext cx="7802033" cy="3662244"/>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2270542" y="-1090524"/>
            <a:ext cx="7802033" cy="10715453"/>
          </a:xfrm>
          <a:prstGeom prst="rect">
            <a:avLst/>
          </a:prstGeom>
          <a:noFill/>
          <a:ln>
            <a:noFill/>
          </a:ln>
        </p:spPr>
        <p:txBody>
          <a:bodyPr spcFirstLastPara="1" wrap="square" lIns="143675" tIns="71825" rIns="143675" bIns="718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chemeClr val="dk1"/>
                </a:solidFill>
                <a:latin typeface="Arial"/>
                <a:ea typeface="Arial"/>
                <a:cs typeface="Arial"/>
                <a:sym typeface="Arial"/>
              </a:defRPr>
            </a:lvl1pPr>
            <a:lvl2pPr marL="0" marR="0" lvl="1" indent="0" algn="r">
              <a:spcBef>
                <a:spcPts val="0"/>
              </a:spcBef>
              <a:spcAft>
                <a:spcPts val="0"/>
              </a:spcAft>
              <a:buNone/>
              <a:defRPr sz="2200">
                <a:solidFill>
                  <a:schemeClr val="dk1"/>
                </a:solidFill>
                <a:latin typeface="Arial"/>
                <a:ea typeface="Arial"/>
                <a:cs typeface="Arial"/>
                <a:sym typeface="Arial"/>
              </a:defRPr>
            </a:lvl2pPr>
            <a:lvl3pPr marL="0" marR="0" lvl="2" indent="0" algn="r">
              <a:spcBef>
                <a:spcPts val="0"/>
              </a:spcBef>
              <a:spcAft>
                <a:spcPts val="0"/>
              </a:spcAft>
              <a:buNone/>
              <a:defRPr sz="2200">
                <a:solidFill>
                  <a:schemeClr val="dk1"/>
                </a:solidFill>
                <a:latin typeface="Arial"/>
                <a:ea typeface="Arial"/>
                <a:cs typeface="Arial"/>
                <a:sym typeface="Arial"/>
              </a:defRPr>
            </a:lvl3pPr>
            <a:lvl4pPr marL="0" marR="0" lvl="3" indent="0" algn="r">
              <a:spcBef>
                <a:spcPts val="0"/>
              </a:spcBef>
              <a:spcAft>
                <a:spcPts val="0"/>
              </a:spcAft>
              <a:buNone/>
              <a:defRPr sz="2200">
                <a:solidFill>
                  <a:schemeClr val="dk1"/>
                </a:solidFill>
                <a:latin typeface="Arial"/>
                <a:ea typeface="Arial"/>
                <a:cs typeface="Arial"/>
                <a:sym typeface="Arial"/>
              </a:defRPr>
            </a:lvl4pPr>
            <a:lvl5pPr marL="0" marR="0" lvl="4" indent="0" algn="r">
              <a:spcBef>
                <a:spcPts val="0"/>
              </a:spcBef>
              <a:spcAft>
                <a:spcPts val="0"/>
              </a:spcAft>
              <a:buNone/>
              <a:defRPr sz="2200">
                <a:solidFill>
                  <a:schemeClr val="dk1"/>
                </a:solidFill>
                <a:latin typeface="Arial"/>
                <a:ea typeface="Arial"/>
                <a:cs typeface="Arial"/>
                <a:sym typeface="Arial"/>
              </a:defRPr>
            </a:lvl5pPr>
            <a:lvl6pPr marL="0" marR="0" lvl="5" indent="0" algn="r">
              <a:spcBef>
                <a:spcPts val="0"/>
              </a:spcBef>
              <a:spcAft>
                <a:spcPts val="0"/>
              </a:spcAft>
              <a:buNone/>
              <a:defRPr sz="2200">
                <a:solidFill>
                  <a:schemeClr val="dk1"/>
                </a:solidFill>
                <a:latin typeface="Arial"/>
                <a:ea typeface="Arial"/>
                <a:cs typeface="Arial"/>
                <a:sym typeface="Arial"/>
              </a:defRPr>
            </a:lvl6pPr>
            <a:lvl7pPr marL="0" marR="0" lvl="6" indent="0" algn="r">
              <a:spcBef>
                <a:spcPts val="0"/>
              </a:spcBef>
              <a:spcAft>
                <a:spcPts val="0"/>
              </a:spcAft>
              <a:buNone/>
              <a:defRPr sz="2200">
                <a:solidFill>
                  <a:schemeClr val="dk1"/>
                </a:solidFill>
                <a:latin typeface="Arial"/>
                <a:ea typeface="Arial"/>
                <a:cs typeface="Arial"/>
                <a:sym typeface="Arial"/>
              </a:defRPr>
            </a:lvl7pPr>
            <a:lvl8pPr marL="0" marR="0" lvl="7" indent="0" algn="r">
              <a:spcBef>
                <a:spcPts val="0"/>
              </a:spcBef>
              <a:spcAft>
                <a:spcPts val="0"/>
              </a:spcAft>
              <a:buNone/>
              <a:defRPr sz="2200">
                <a:solidFill>
                  <a:schemeClr val="dk1"/>
                </a:solidFill>
                <a:latin typeface="Arial"/>
                <a:ea typeface="Arial"/>
                <a:cs typeface="Arial"/>
                <a:sym typeface="Arial"/>
              </a:defRPr>
            </a:lvl8pPr>
            <a:lvl9pPr marL="0" marR="0" lvl="8" indent="0" algn="r">
              <a:spcBef>
                <a:spcPts val="0"/>
              </a:spcBef>
              <a:spcAft>
                <a:spcPts val="0"/>
              </a:spcAft>
              <a:buNone/>
              <a:defRPr sz="2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5"/>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15"/>
          <p:cNvSpPr txBox="1">
            <a:spLocks noGrp="1"/>
          </p:cNvSpPr>
          <p:nvPr>
            <p:ph type="body" idx="1"/>
          </p:nvPr>
        </p:nvSpPr>
        <p:spPr>
          <a:xfrm>
            <a:off x="813832" y="2133600"/>
            <a:ext cx="14648974" cy="6034088"/>
          </a:xfrm>
          <a:prstGeom prst="rect">
            <a:avLst/>
          </a:prstGeom>
          <a:noFill/>
          <a:ln>
            <a:noFill/>
          </a:ln>
        </p:spPr>
        <p:txBody>
          <a:bodyPr spcFirstLastPara="1" wrap="square" lIns="143675" tIns="71825" rIns="143675" bIns="718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15"/>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5"/>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5"/>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22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22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22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22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22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22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22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2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16"/>
          <p:cNvSpPr txBox="1">
            <a:spLocks noGrp="1"/>
          </p:cNvSpPr>
          <p:nvPr>
            <p:ph type="ctrTitle"/>
          </p:nvPr>
        </p:nvSpPr>
        <p:spPr>
          <a:xfrm>
            <a:off x="1220748" y="2840569"/>
            <a:ext cx="13835142" cy="1960033"/>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16"/>
          <p:cNvSpPr txBox="1">
            <a:spLocks noGrp="1"/>
          </p:cNvSpPr>
          <p:nvPr>
            <p:ph type="subTitle" idx="1"/>
          </p:nvPr>
        </p:nvSpPr>
        <p:spPr>
          <a:xfrm>
            <a:off x="2441496" y="5181600"/>
            <a:ext cx="11393647" cy="2336800"/>
          </a:xfrm>
          <a:prstGeom prst="rect">
            <a:avLst/>
          </a:prstGeom>
          <a:noFill/>
          <a:ln>
            <a:noFill/>
          </a:ln>
        </p:spPr>
        <p:txBody>
          <a:bodyPr spcFirstLastPara="1" wrap="square" lIns="143675" tIns="71825" rIns="143675" bIns="71825" anchor="t" anchorCtr="0">
            <a:noAutofit/>
          </a:bodyPr>
          <a:lstStyle>
            <a:lvl1pPr lvl="0" algn="ctr">
              <a:spcBef>
                <a:spcPts val="1000"/>
              </a:spcBef>
              <a:spcAft>
                <a:spcPts val="0"/>
              </a:spcAft>
              <a:buClr>
                <a:schemeClr val="dk1"/>
              </a:buClr>
              <a:buSzPts val="5000"/>
              <a:buFont typeface="Arial"/>
              <a:buNone/>
              <a:defRPr/>
            </a:lvl1pPr>
            <a:lvl2pPr lvl="1" algn="ctr">
              <a:spcBef>
                <a:spcPts val="880"/>
              </a:spcBef>
              <a:spcAft>
                <a:spcPts val="0"/>
              </a:spcAft>
              <a:buClr>
                <a:schemeClr val="dk1"/>
              </a:buClr>
              <a:buSzPts val="4400"/>
              <a:buFont typeface="Arial"/>
              <a:buNone/>
              <a:defRPr/>
            </a:lvl2pPr>
            <a:lvl3pPr lvl="2" algn="ctr">
              <a:spcBef>
                <a:spcPts val="760"/>
              </a:spcBef>
              <a:spcAft>
                <a:spcPts val="0"/>
              </a:spcAft>
              <a:buClr>
                <a:schemeClr val="dk1"/>
              </a:buClr>
              <a:buSzPts val="3800"/>
              <a:buFont typeface="Arial"/>
              <a:buNone/>
              <a:defRPr/>
            </a:lvl3pPr>
            <a:lvl4pPr lvl="3" algn="ctr">
              <a:spcBef>
                <a:spcPts val="620"/>
              </a:spcBef>
              <a:spcAft>
                <a:spcPts val="0"/>
              </a:spcAft>
              <a:buClr>
                <a:schemeClr val="dk1"/>
              </a:buClr>
              <a:buSzPts val="3100"/>
              <a:buFont typeface="Arial"/>
              <a:buNone/>
              <a:defRPr/>
            </a:lvl4pPr>
            <a:lvl5pPr lvl="4" algn="ctr">
              <a:spcBef>
                <a:spcPts val="620"/>
              </a:spcBef>
              <a:spcAft>
                <a:spcPts val="0"/>
              </a:spcAft>
              <a:buClr>
                <a:schemeClr val="dk1"/>
              </a:buClr>
              <a:buSzPts val="3100"/>
              <a:buFont typeface="Arial"/>
              <a:buNone/>
              <a:defRPr/>
            </a:lvl5pPr>
            <a:lvl6pPr lvl="5" algn="ctr">
              <a:spcBef>
                <a:spcPts val="620"/>
              </a:spcBef>
              <a:spcAft>
                <a:spcPts val="0"/>
              </a:spcAft>
              <a:buClr>
                <a:schemeClr val="dk1"/>
              </a:buClr>
              <a:buSzPts val="3100"/>
              <a:buFont typeface="Arial"/>
              <a:buNone/>
              <a:defRPr/>
            </a:lvl6pPr>
            <a:lvl7pPr lvl="6" algn="ctr">
              <a:spcBef>
                <a:spcPts val="620"/>
              </a:spcBef>
              <a:spcAft>
                <a:spcPts val="0"/>
              </a:spcAft>
              <a:buClr>
                <a:schemeClr val="dk1"/>
              </a:buClr>
              <a:buSzPts val="3100"/>
              <a:buFont typeface="Arial"/>
              <a:buNone/>
              <a:defRPr/>
            </a:lvl7pPr>
            <a:lvl8pPr lvl="7" algn="ctr">
              <a:spcBef>
                <a:spcPts val="620"/>
              </a:spcBef>
              <a:spcAft>
                <a:spcPts val="0"/>
              </a:spcAft>
              <a:buClr>
                <a:schemeClr val="dk1"/>
              </a:buClr>
              <a:buSzPts val="3100"/>
              <a:buFont typeface="Arial"/>
              <a:buNone/>
              <a:defRPr/>
            </a:lvl8pPr>
            <a:lvl9pPr lvl="8" algn="ctr">
              <a:spcBef>
                <a:spcPts val="620"/>
              </a:spcBef>
              <a:spcAft>
                <a:spcPts val="0"/>
              </a:spcAft>
              <a:buClr>
                <a:schemeClr val="dk1"/>
              </a:buClr>
              <a:buSzPts val="3100"/>
              <a:buFont typeface="Arial"/>
              <a:buNone/>
              <a:defRPr/>
            </a:lvl9pPr>
          </a:lstStyle>
          <a:p>
            <a:endParaRPr/>
          </a:p>
        </p:txBody>
      </p:sp>
      <p:sp>
        <p:nvSpPr>
          <p:cNvPr id="28" name="Google Shape;28;p16"/>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6"/>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chemeClr val="dk1"/>
                </a:solidFill>
                <a:latin typeface="Arial"/>
                <a:ea typeface="Arial"/>
                <a:cs typeface="Arial"/>
                <a:sym typeface="Arial"/>
              </a:defRPr>
            </a:lvl1pPr>
            <a:lvl2pPr marL="0" marR="0" lvl="1" indent="0" algn="r">
              <a:spcBef>
                <a:spcPts val="0"/>
              </a:spcBef>
              <a:spcAft>
                <a:spcPts val="0"/>
              </a:spcAft>
              <a:buNone/>
              <a:defRPr sz="2200">
                <a:solidFill>
                  <a:schemeClr val="dk1"/>
                </a:solidFill>
                <a:latin typeface="Arial"/>
                <a:ea typeface="Arial"/>
                <a:cs typeface="Arial"/>
                <a:sym typeface="Arial"/>
              </a:defRPr>
            </a:lvl2pPr>
            <a:lvl3pPr marL="0" marR="0" lvl="2" indent="0" algn="r">
              <a:spcBef>
                <a:spcPts val="0"/>
              </a:spcBef>
              <a:spcAft>
                <a:spcPts val="0"/>
              </a:spcAft>
              <a:buNone/>
              <a:defRPr sz="2200">
                <a:solidFill>
                  <a:schemeClr val="dk1"/>
                </a:solidFill>
                <a:latin typeface="Arial"/>
                <a:ea typeface="Arial"/>
                <a:cs typeface="Arial"/>
                <a:sym typeface="Arial"/>
              </a:defRPr>
            </a:lvl3pPr>
            <a:lvl4pPr marL="0" marR="0" lvl="3" indent="0" algn="r">
              <a:spcBef>
                <a:spcPts val="0"/>
              </a:spcBef>
              <a:spcAft>
                <a:spcPts val="0"/>
              </a:spcAft>
              <a:buNone/>
              <a:defRPr sz="2200">
                <a:solidFill>
                  <a:schemeClr val="dk1"/>
                </a:solidFill>
                <a:latin typeface="Arial"/>
                <a:ea typeface="Arial"/>
                <a:cs typeface="Arial"/>
                <a:sym typeface="Arial"/>
              </a:defRPr>
            </a:lvl4pPr>
            <a:lvl5pPr marL="0" marR="0" lvl="4" indent="0" algn="r">
              <a:spcBef>
                <a:spcPts val="0"/>
              </a:spcBef>
              <a:spcAft>
                <a:spcPts val="0"/>
              </a:spcAft>
              <a:buNone/>
              <a:defRPr sz="2200">
                <a:solidFill>
                  <a:schemeClr val="dk1"/>
                </a:solidFill>
                <a:latin typeface="Arial"/>
                <a:ea typeface="Arial"/>
                <a:cs typeface="Arial"/>
                <a:sym typeface="Arial"/>
              </a:defRPr>
            </a:lvl5pPr>
            <a:lvl6pPr marL="0" marR="0" lvl="5" indent="0" algn="r">
              <a:spcBef>
                <a:spcPts val="0"/>
              </a:spcBef>
              <a:spcAft>
                <a:spcPts val="0"/>
              </a:spcAft>
              <a:buNone/>
              <a:defRPr sz="2200">
                <a:solidFill>
                  <a:schemeClr val="dk1"/>
                </a:solidFill>
                <a:latin typeface="Arial"/>
                <a:ea typeface="Arial"/>
                <a:cs typeface="Arial"/>
                <a:sym typeface="Arial"/>
              </a:defRPr>
            </a:lvl6pPr>
            <a:lvl7pPr marL="0" marR="0" lvl="6" indent="0" algn="r">
              <a:spcBef>
                <a:spcPts val="0"/>
              </a:spcBef>
              <a:spcAft>
                <a:spcPts val="0"/>
              </a:spcAft>
              <a:buNone/>
              <a:defRPr sz="2200">
                <a:solidFill>
                  <a:schemeClr val="dk1"/>
                </a:solidFill>
                <a:latin typeface="Arial"/>
                <a:ea typeface="Arial"/>
                <a:cs typeface="Arial"/>
                <a:sym typeface="Arial"/>
              </a:defRPr>
            </a:lvl7pPr>
            <a:lvl8pPr marL="0" marR="0" lvl="7" indent="0" algn="r">
              <a:spcBef>
                <a:spcPts val="0"/>
              </a:spcBef>
              <a:spcAft>
                <a:spcPts val="0"/>
              </a:spcAft>
              <a:buNone/>
              <a:defRPr sz="2200">
                <a:solidFill>
                  <a:schemeClr val="dk1"/>
                </a:solidFill>
                <a:latin typeface="Arial"/>
                <a:ea typeface="Arial"/>
                <a:cs typeface="Arial"/>
                <a:sym typeface="Arial"/>
              </a:defRPr>
            </a:lvl8pPr>
            <a:lvl9pPr marL="0" marR="0" lvl="8" indent="0" algn="r">
              <a:spcBef>
                <a:spcPts val="0"/>
              </a:spcBef>
              <a:spcAft>
                <a:spcPts val="0"/>
              </a:spcAft>
              <a:buNone/>
              <a:defRPr sz="2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1285743" y="5875867"/>
            <a:ext cx="13835142" cy="18161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sz="63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17"/>
          <p:cNvSpPr txBox="1">
            <a:spLocks noGrp="1"/>
          </p:cNvSpPr>
          <p:nvPr>
            <p:ph type="body" idx="1"/>
          </p:nvPr>
        </p:nvSpPr>
        <p:spPr>
          <a:xfrm>
            <a:off x="1285743" y="3875619"/>
            <a:ext cx="13835142" cy="2000249"/>
          </a:xfrm>
          <a:prstGeom prst="rect">
            <a:avLst/>
          </a:prstGeom>
          <a:noFill/>
          <a:ln>
            <a:noFill/>
          </a:ln>
        </p:spPr>
        <p:txBody>
          <a:bodyPr spcFirstLastPara="1" wrap="square" lIns="143675" tIns="71825" rIns="143675" bIns="71825" anchor="b" anchorCtr="0">
            <a:noAutofit/>
          </a:bodyPr>
          <a:lstStyle>
            <a:lvl1pPr marL="457200" lvl="0" indent="-228600" algn="l">
              <a:spcBef>
                <a:spcPts val="620"/>
              </a:spcBef>
              <a:spcAft>
                <a:spcPts val="0"/>
              </a:spcAft>
              <a:buClr>
                <a:schemeClr val="dk1"/>
              </a:buClr>
              <a:buSzPts val="3100"/>
              <a:buFont typeface="Arial"/>
              <a:buNone/>
              <a:defRPr sz="3100"/>
            </a:lvl1pPr>
            <a:lvl2pPr marL="914400" lvl="1" indent="-228600" algn="l">
              <a:spcBef>
                <a:spcPts val="560"/>
              </a:spcBef>
              <a:spcAft>
                <a:spcPts val="0"/>
              </a:spcAft>
              <a:buClr>
                <a:schemeClr val="dk1"/>
              </a:buClr>
              <a:buSzPts val="2800"/>
              <a:buFont typeface="Arial"/>
              <a:buNone/>
              <a:defRPr sz="2800"/>
            </a:lvl2pPr>
            <a:lvl3pPr marL="1371600" lvl="2" indent="-228600" algn="l">
              <a:spcBef>
                <a:spcPts val="500"/>
              </a:spcBef>
              <a:spcAft>
                <a:spcPts val="0"/>
              </a:spcAft>
              <a:buClr>
                <a:schemeClr val="dk1"/>
              </a:buClr>
              <a:buSzPts val="2500"/>
              <a:buFont typeface="Arial"/>
              <a:buNone/>
              <a:defRPr sz="2500"/>
            </a:lvl3pPr>
            <a:lvl4pPr marL="1828800" lvl="3" indent="-228600" algn="l">
              <a:spcBef>
                <a:spcPts val="440"/>
              </a:spcBef>
              <a:spcAft>
                <a:spcPts val="0"/>
              </a:spcAft>
              <a:buClr>
                <a:schemeClr val="dk1"/>
              </a:buClr>
              <a:buSzPts val="2200"/>
              <a:buFont typeface="Arial"/>
              <a:buNone/>
              <a:defRPr sz="2200"/>
            </a:lvl4pPr>
            <a:lvl5pPr marL="2286000" lvl="4" indent="-228600" algn="l">
              <a:spcBef>
                <a:spcPts val="440"/>
              </a:spcBef>
              <a:spcAft>
                <a:spcPts val="0"/>
              </a:spcAft>
              <a:buClr>
                <a:schemeClr val="dk1"/>
              </a:buClr>
              <a:buSzPts val="2200"/>
              <a:buFont typeface="Arial"/>
              <a:buNone/>
              <a:defRPr sz="2200"/>
            </a:lvl5pPr>
            <a:lvl6pPr marL="2743200" lvl="5" indent="-228600" algn="l">
              <a:spcBef>
                <a:spcPts val="440"/>
              </a:spcBef>
              <a:spcAft>
                <a:spcPts val="0"/>
              </a:spcAft>
              <a:buClr>
                <a:schemeClr val="dk1"/>
              </a:buClr>
              <a:buSzPts val="2200"/>
              <a:buFont typeface="Arial"/>
              <a:buNone/>
              <a:defRPr sz="2200"/>
            </a:lvl6pPr>
            <a:lvl7pPr marL="3200400" lvl="6" indent="-228600" algn="l">
              <a:spcBef>
                <a:spcPts val="440"/>
              </a:spcBef>
              <a:spcAft>
                <a:spcPts val="0"/>
              </a:spcAft>
              <a:buClr>
                <a:schemeClr val="dk1"/>
              </a:buClr>
              <a:buSzPts val="2200"/>
              <a:buFont typeface="Arial"/>
              <a:buNone/>
              <a:defRPr sz="2200"/>
            </a:lvl7pPr>
            <a:lvl8pPr marL="3657600" lvl="7" indent="-228600" algn="l">
              <a:spcBef>
                <a:spcPts val="440"/>
              </a:spcBef>
              <a:spcAft>
                <a:spcPts val="0"/>
              </a:spcAft>
              <a:buClr>
                <a:schemeClr val="dk1"/>
              </a:buClr>
              <a:buSzPts val="2200"/>
              <a:buFont typeface="Arial"/>
              <a:buNone/>
              <a:defRPr sz="2200"/>
            </a:lvl8pPr>
            <a:lvl9pPr marL="4114800" lvl="8" indent="-228600" algn="l">
              <a:spcBef>
                <a:spcPts val="440"/>
              </a:spcBef>
              <a:spcAft>
                <a:spcPts val="0"/>
              </a:spcAft>
              <a:buClr>
                <a:schemeClr val="dk1"/>
              </a:buClr>
              <a:buSzPts val="2200"/>
              <a:buFont typeface="Arial"/>
              <a:buNone/>
              <a:defRPr sz="2200"/>
            </a:lvl9pPr>
          </a:lstStyle>
          <a:p>
            <a:endParaRPr/>
          </a:p>
        </p:txBody>
      </p:sp>
      <p:sp>
        <p:nvSpPr>
          <p:cNvPr id="34" name="Google Shape;34;p17"/>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7"/>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chemeClr val="dk1"/>
                </a:solidFill>
                <a:latin typeface="Arial"/>
                <a:ea typeface="Arial"/>
                <a:cs typeface="Arial"/>
                <a:sym typeface="Arial"/>
              </a:defRPr>
            </a:lvl1pPr>
            <a:lvl2pPr marL="0" marR="0" lvl="1" indent="0" algn="r">
              <a:spcBef>
                <a:spcPts val="0"/>
              </a:spcBef>
              <a:spcAft>
                <a:spcPts val="0"/>
              </a:spcAft>
              <a:buNone/>
              <a:defRPr sz="2200">
                <a:solidFill>
                  <a:schemeClr val="dk1"/>
                </a:solidFill>
                <a:latin typeface="Arial"/>
                <a:ea typeface="Arial"/>
                <a:cs typeface="Arial"/>
                <a:sym typeface="Arial"/>
              </a:defRPr>
            </a:lvl2pPr>
            <a:lvl3pPr marL="0" marR="0" lvl="2" indent="0" algn="r">
              <a:spcBef>
                <a:spcPts val="0"/>
              </a:spcBef>
              <a:spcAft>
                <a:spcPts val="0"/>
              </a:spcAft>
              <a:buNone/>
              <a:defRPr sz="2200">
                <a:solidFill>
                  <a:schemeClr val="dk1"/>
                </a:solidFill>
                <a:latin typeface="Arial"/>
                <a:ea typeface="Arial"/>
                <a:cs typeface="Arial"/>
                <a:sym typeface="Arial"/>
              </a:defRPr>
            </a:lvl3pPr>
            <a:lvl4pPr marL="0" marR="0" lvl="3" indent="0" algn="r">
              <a:spcBef>
                <a:spcPts val="0"/>
              </a:spcBef>
              <a:spcAft>
                <a:spcPts val="0"/>
              </a:spcAft>
              <a:buNone/>
              <a:defRPr sz="2200">
                <a:solidFill>
                  <a:schemeClr val="dk1"/>
                </a:solidFill>
                <a:latin typeface="Arial"/>
                <a:ea typeface="Arial"/>
                <a:cs typeface="Arial"/>
                <a:sym typeface="Arial"/>
              </a:defRPr>
            </a:lvl4pPr>
            <a:lvl5pPr marL="0" marR="0" lvl="4" indent="0" algn="r">
              <a:spcBef>
                <a:spcPts val="0"/>
              </a:spcBef>
              <a:spcAft>
                <a:spcPts val="0"/>
              </a:spcAft>
              <a:buNone/>
              <a:defRPr sz="2200">
                <a:solidFill>
                  <a:schemeClr val="dk1"/>
                </a:solidFill>
                <a:latin typeface="Arial"/>
                <a:ea typeface="Arial"/>
                <a:cs typeface="Arial"/>
                <a:sym typeface="Arial"/>
              </a:defRPr>
            </a:lvl5pPr>
            <a:lvl6pPr marL="0" marR="0" lvl="5" indent="0" algn="r">
              <a:spcBef>
                <a:spcPts val="0"/>
              </a:spcBef>
              <a:spcAft>
                <a:spcPts val="0"/>
              </a:spcAft>
              <a:buNone/>
              <a:defRPr sz="2200">
                <a:solidFill>
                  <a:schemeClr val="dk1"/>
                </a:solidFill>
                <a:latin typeface="Arial"/>
                <a:ea typeface="Arial"/>
                <a:cs typeface="Arial"/>
                <a:sym typeface="Arial"/>
              </a:defRPr>
            </a:lvl6pPr>
            <a:lvl7pPr marL="0" marR="0" lvl="6" indent="0" algn="r">
              <a:spcBef>
                <a:spcPts val="0"/>
              </a:spcBef>
              <a:spcAft>
                <a:spcPts val="0"/>
              </a:spcAft>
              <a:buNone/>
              <a:defRPr sz="2200">
                <a:solidFill>
                  <a:schemeClr val="dk1"/>
                </a:solidFill>
                <a:latin typeface="Arial"/>
                <a:ea typeface="Arial"/>
                <a:cs typeface="Arial"/>
                <a:sym typeface="Arial"/>
              </a:defRPr>
            </a:lvl7pPr>
            <a:lvl8pPr marL="0" marR="0" lvl="7" indent="0" algn="r">
              <a:spcBef>
                <a:spcPts val="0"/>
              </a:spcBef>
              <a:spcAft>
                <a:spcPts val="0"/>
              </a:spcAft>
              <a:buNone/>
              <a:defRPr sz="2200">
                <a:solidFill>
                  <a:schemeClr val="dk1"/>
                </a:solidFill>
                <a:latin typeface="Arial"/>
                <a:ea typeface="Arial"/>
                <a:cs typeface="Arial"/>
                <a:sym typeface="Arial"/>
              </a:defRPr>
            </a:lvl8pPr>
            <a:lvl9pPr marL="0" marR="0" lvl="8" indent="0" algn="r">
              <a:spcBef>
                <a:spcPts val="0"/>
              </a:spcBef>
              <a:spcAft>
                <a:spcPts val="0"/>
              </a:spcAft>
              <a:buNone/>
              <a:defRPr sz="2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8"/>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18"/>
          <p:cNvSpPr txBox="1">
            <a:spLocks noGrp="1"/>
          </p:cNvSpPr>
          <p:nvPr>
            <p:ph type="body" idx="1"/>
          </p:nvPr>
        </p:nvSpPr>
        <p:spPr>
          <a:xfrm>
            <a:off x="813832" y="2133602"/>
            <a:ext cx="7188848" cy="6034617"/>
          </a:xfrm>
          <a:prstGeom prst="rect">
            <a:avLst/>
          </a:prstGeom>
          <a:noFill/>
          <a:ln>
            <a:noFill/>
          </a:ln>
        </p:spPr>
        <p:txBody>
          <a:bodyPr spcFirstLastPara="1" wrap="square" lIns="143675" tIns="71825" rIns="143675" bIns="71825" anchor="t" anchorCtr="0">
            <a:noAutofit/>
          </a:bodyPr>
          <a:lstStyle>
            <a:lvl1pPr marL="457200" lvl="0" indent="-508000" algn="l">
              <a:spcBef>
                <a:spcPts val="880"/>
              </a:spcBef>
              <a:spcAft>
                <a:spcPts val="0"/>
              </a:spcAft>
              <a:buClr>
                <a:schemeClr val="dk1"/>
              </a:buClr>
              <a:buSzPts val="4400"/>
              <a:buFont typeface="Arial"/>
              <a:buChar char="•"/>
              <a:defRPr sz="4400"/>
            </a:lvl1pPr>
            <a:lvl2pPr marL="914400" lvl="1" indent="-469900" algn="l">
              <a:spcBef>
                <a:spcPts val="760"/>
              </a:spcBef>
              <a:spcAft>
                <a:spcPts val="0"/>
              </a:spcAft>
              <a:buClr>
                <a:schemeClr val="dk1"/>
              </a:buClr>
              <a:buSzPts val="3800"/>
              <a:buFont typeface="Arial"/>
              <a:buChar char="–"/>
              <a:defRPr sz="3800"/>
            </a:lvl2pPr>
            <a:lvl3pPr marL="1371600" lvl="2" indent="-425450" algn="l">
              <a:spcBef>
                <a:spcPts val="620"/>
              </a:spcBef>
              <a:spcAft>
                <a:spcPts val="0"/>
              </a:spcAft>
              <a:buClr>
                <a:schemeClr val="dk1"/>
              </a:buClr>
              <a:buSzPts val="3100"/>
              <a:buFont typeface="Arial"/>
              <a:buChar char="•"/>
              <a:defRPr sz="3100"/>
            </a:lvl3pPr>
            <a:lvl4pPr marL="1828800" lvl="3" indent="-406400" algn="l">
              <a:spcBef>
                <a:spcPts val="560"/>
              </a:spcBef>
              <a:spcAft>
                <a:spcPts val="0"/>
              </a:spcAft>
              <a:buClr>
                <a:schemeClr val="dk1"/>
              </a:buClr>
              <a:buSzPts val="2800"/>
              <a:buFont typeface="Arial"/>
              <a:buChar char="–"/>
              <a:defRPr sz="2800"/>
            </a:lvl4pPr>
            <a:lvl5pPr marL="2286000" lvl="4" indent="-406400" algn="l">
              <a:spcBef>
                <a:spcPts val="560"/>
              </a:spcBef>
              <a:spcAft>
                <a:spcPts val="0"/>
              </a:spcAft>
              <a:buClr>
                <a:schemeClr val="dk1"/>
              </a:buClr>
              <a:buSzPts val="2800"/>
              <a:buFont typeface="Arial"/>
              <a:buChar char="»"/>
              <a:defRPr sz="2800"/>
            </a:lvl5pPr>
            <a:lvl6pPr marL="2743200" lvl="5" indent="-406400" algn="l">
              <a:spcBef>
                <a:spcPts val="560"/>
              </a:spcBef>
              <a:spcAft>
                <a:spcPts val="0"/>
              </a:spcAft>
              <a:buClr>
                <a:schemeClr val="dk1"/>
              </a:buClr>
              <a:buSzPts val="2800"/>
              <a:buFont typeface="Arial"/>
              <a:buChar char="»"/>
              <a:defRPr sz="2800"/>
            </a:lvl6pPr>
            <a:lvl7pPr marL="3200400" lvl="6" indent="-406400" algn="l">
              <a:spcBef>
                <a:spcPts val="560"/>
              </a:spcBef>
              <a:spcAft>
                <a:spcPts val="0"/>
              </a:spcAft>
              <a:buClr>
                <a:schemeClr val="dk1"/>
              </a:buClr>
              <a:buSzPts val="2800"/>
              <a:buFont typeface="Arial"/>
              <a:buChar char="»"/>
              <a:defRPr sz="2800"/>
            </a:lvl7pPr>
            <a:lvl8pPr marL="3657600" lvl="7" indent="-406400" algn="l">
              <a:spcBef>
                <a:spcPts val="560"/>
              </a:spcBef>
              <a:spcAft>
                <a:spcPts val="0"/>
              </a:spcAft>
              <a:buClr>
                <a:schemeClr val="dk1"/>
              </a:buClr>
              <a:buSzPts val="2800"/>
              <a:buFont typeface="Arial"/>
              <a:buChar char="»"/>
              <a:defRPr sz="2800"/>
            </a:lvl8pPr>
            <a:lvl9pPr marL="4114800" lvl="8" indent="-406400" algn="l">
              <a:spcBef>
                <a:spcPts val="560"/>
              </a:spcBef>
              <a:spcAft>
                <a:spcPts val="0"/>
              </a:spcAft>
              <a:buClr>
                <a:schemeClr val="dk1"/>
              </a:buClr>
              <a:buSzPts val="2800"/>
              <a:buFont typeface="Arial"/>
              <a:buChar char="»"/>
              <a:defRPr sz="2800"/>
            </a:lvl9pPr>
          </a:lstStyle>
          <a:p>
            <a:endParaRPr/>
          </a:p>
        </p:txBody>
      </p:sp>
      <p:sp>
        <p:nvSpPr>
          <p:cNvPr id="40" name="Google Shape;40;p18"/>
          <p:cNvSpPr txBox="1">
            <a:spLocks noGrp="1"/>
          </p:cNvSpPr>
          <p:nvPr>
            <p:ph type="body" idx="2"/>
          </p:nvPr>
        </p:nvSpPr>
        <p:spPr>
          <a:xfrm>
            <a:off x="8273958" y="2133602"/>
            <a:ext cx="7188848" cy="6034617"/>
          </a:xfrm>
          <a:prstGeom prst="rect">
            <a:avLst/>
          </a:prstGeom>
          <a:noFill/>
          <a:ln>
            <a:noFill/>
          </a:ln>
        </p:spPr>
        <p:txBody>
          <a:bodyPr spcFirstLastPara="1" wrap="square" lIns="143675" tIns="71825" rIns="143675" bIns="71825" anchor="t" anchorCtr="0">
            <a:noAutofit/>
          </a:bodyPr>
          <a:lstStyle>
            <a:lvl1pPr marL="457200" lvl="0" indent="-508000" algn="l">
              <a:spcBef>
                <a:spcPts val="880"/>
              </a:spcBef>
              <a:spcAft>
                <a:spcPts val="0"/>
              </a:spcAft>
              <a:buClr>
                <a:schemeClr val="dk1"/>
              </a:buClr>
              <a:buSzPts val="4400"/>
              <a:buFont typeface="Arial"/>
              <a:buChar char="•"/>
              <a:defRPr sz="4400"/>
            </a:lvl1pPr>
            <a:lvl2pPr marL="914400" lvl="1" indent="-469900" algn="l">
              <a:spcBef>
                <a:spcPts val="760"/>
              </a:spcBef>
              <a:spcAft>
                <a:spcPts val="0"/>
              </a:spcAft>
              <a:buClr>
                <a:schemeClr val="dk1"/>
              </a:buClr>
              <a:buSzPts val="3800"/>
              <a:buFont typeface="Arial"/>
              <a:buChar char="–"/>
              <a:defRPr sz="3800"/>
            </a:lvl2pPr>
            <a:lvl3pPr marL="1371600" lvl="2" indent="-425450" algn="l">
              <a:spcBef>
                <a:spcPts val="620"/>
              </a:spcBef>
              <a:spcAft>
                <a:spcPts val="0"/>
              </a:spcAft>
              <a:buClr>
                <a:schemeClr val="dk1"/>
              </a:buClr>
              <a:buSzPts val="3100"/>
              <a:buFont typeface="Arial"/>
              <a:buChar char="•"/>
              <a:defRPr sz="3100"/>
            </a:lvl3pPr>
            <a:lvl4pPr marL="1828800" lvl="3" indent="-406400" algn="l">
              <a:spcBef>
                <a:spcPts val="560"/>
              </a:spcBef>
              <a:spcAft>
                <a:spcPts val="0"/>
              </a:spcAft>
              <a:buClr>
                <a:schemeClr val="dk1"/>
              </a:buClr>
              <a:buSzPts val="2800"/>
              <a:buFont typeface="Arial"/>
              <a:buChar char="–"/>
              <a:defRPr sz="2800"/>
            </a:lvl4pPr>
            <a:lvl5pPr marL="2286000" lvl="4" indent="-406400" algn="l">
              <a:spcBef>
                <a:spcPts val="560"/>
              </a:spcBef>
              <a:spcAft>
                <a:spcPts val="0"/>
              </a:spcAft>
              <a:buClr>
                <a:schemeClr val="dk1"/>
              </a:buClr>
              <a:buSzPts val="2800"/>
              <a:buFont typeface="Arial"/>
              <a:buChar char="»"/>
              <a:defRPr sz="2800"/>
            </a:lvl5pPr>
            <a:lvl6pPr marL="2743200" lvl="5" indent="-406400" algn="l">
              <a:spcBef>
                <a:spcPts val="560"/>
              </a:spcBef>
              <a:spcAft>
                <a:spcPts val="0"/>
              </a:spcAft>
              <a:buClr>
                <a:schemeClr val="dk1"/>
              </a:buClr>
              <a:buSzPts val="2800"/>
              <a:buFont typeface="Arial"/>
              <a:buChar char="»"/>
              <a:defRPr sz="2800"/>
            </a:lvl6pPr>
            <a:lvl7pPr marL="3200400" lvl="6" indent="-406400" algn="l">
              <a:spcBef>
                <a:spcPts val="560"/>
              </a:spcBef>
              <a:spcAft>
                <a:spcPts val="0"/>
              </a:spcAft>
              <a:buClr>
                <a:schemeClr val="dk1"/>
              </a:buClr>
              <a:buSzPts val="2800"/>
              <a:buFont typeface="Arial"/>
              <a:buChar char="»"/>
              <a:defRPr sz="2800"/>
            </a:lvl7pPr>
            <a:lvl8pPr marL="3657600" lvl="7" indent="-406400" algn="l">
              <a:spcBef>
                <a:spcPts val="560"/>
              </a:spcBef>
              <a:spcAft>
                <a:spcPts val="0"/>
              </a:spcAft>
              <a:buClr>
                <a:schemeClr val="dk1"/>
              </a:buClr>
              <a:buSzPts val="2800"/>
              <a:buFont typeface="Arial"/>
              <a:buChar char="»"/>
              <a:defRPr sz="2800"/>
            </a:lvl8pPr>
            <a:lvl9pPr marL="4114800" lvl="8" indent="-406400" algn="l">
              <a:spcBef>
                <a:spcPts val="560"/>
              </a:spcBef>
              <a:spcAft>
                <a:spcPts val="0"/>
              </a:spcAft>
              <a:buClr>
                <a:schemeClr val="dk1"/>
              </a:buClr>
              <a:buSzPts val="2800"/>
              <a:buFont typeface="Arial"/>
              <a:buChar char="»"/>
              <a:defRPr sz="2800"/>
            </a:lvl9pPr>
          </a:lstStyle>
          <a:p>
            <a:endParaRPr/>
          </a:p>
        </p:txBody>
      </p:sp>
      <p:sp>
        <p:nvSpPr>
          <p:cNvPr id="41" name="Google Shape;41;p18"/>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chemeClr val="dk1"/>
                </a:solidFill>
                <a:latin typeface="Arial"/>
                <a:ea typeface="Arial"/>
                <a:cs typeface="Arial"/>
                <a:sym typeface="Arial"/>
              </a:defRPr>
            </a:lvl1pPr>
            <a:lvl2pPr marL="0" marR="0" lvl="1" indent="0" algn="r">
              <a:spcBef>
                <a:spcPts val="0"/>
              </a:spcBef>
              <a:spcAft>
                <a:spcPts val="0"/>
              </a:spcAft>
              <a:buNone/>
              <a:defRPr sz="2200">
                <a:solidFill>
                  <a:schemeClr val="dk1"/>
                </a:solidFill>
                <a:latin typeface="Arial"/>
                <a:ea typeface="Arial"/>
                <a:cs typeface="Arial"/>
                <a:sym typeface="Arial"/>
              </a:defRPr>
            </a:lvl2pPr>
            <a:lvl3pPr marL="0" marR="0" lvl="2" indent="0" algn="r">
              <a:spcBef>
                <a:spcPts val="0"/>
              </a:spcBef>
              <a:spcAft>
                <a:spcPts val="0"/>
              </a:spcAft>
              <a:buNone/>
              <a:defRPr sz="2200">
                <a:solidFill>
                  <a:schemeClr val="dk1"/>
                </a:solidFill>
                <a:latin typeface="Arial"/>
                <a:ea typeface="Arial"/>
                <a:cs typeface="Arial"/>
                <a:sym typeface="Arial"/>
              </a:defRPr>
            </a:lvl3pPr>
            <a:lvl4pPr marL="0" marR="0" lvl="3" indent="0" algn="r">
              <a:spcBef>
                <a:spcPts val="0"/>
              </a:spcBef>
              <a:spcAft>
                <a:spcPts val="0"/>
              </a:spcAft>
              <a:buNone/>
              <a:defRPr sz="2200">
                <a:solidFill>
                  <a:schemeClr val="dk1"/>
                </a:solidFill>
                <a:latin typeface="Arial"/>
                <a:ea typeface="Arial"/>
                <a:cs typeface="Arial"/>
                <a:sym typeface="Arial"/>
              </a:defRPr>
            </a:lvl4pPr>
            <a:lvl5pPr marL="0" marR="0" lvl="4" indent="0" algn="r">
              <a:spcBef>
                <a:spcPts val="0"/>
              </a:spcBef>
              <a:spcAft>
                <a:spcPts val="0"/>
              </a:spcAft>
              <a:buNone/>
              <a:defRPr sz="2200">
                <a:solidFill>
                  <a:schemeClr val="dk1"/>
                </a:solidFill>
                <a:latin typeface="Arial"/>
                <a:ea typeface="Arial"/>
                <a:cs typeface="Arial"/>
                <a:sym typeface="Arial"/>
              </a:defRPr>
            </a:lvl5pPr>
            <a:lvl6pPr marL="0" marR="0" lvl="5" indent="0" algn="r">
              <a:spcBef>
                <a:spcPts val="0"/>
              </a:spcBef>
              <a:spcAft>
                <a:spcPts val="0"/>
              </a:spcAft>
              <a:buNone/>
              <a:defRPr sz="2200">
                <a:solidFill>
                  <a:schemeClr val="dk1"/>
                </a:solidFill>
                <a:latin typeface="Arial"/>
                <a:ea typeface="Arial"/>
                <a:cs typeface="Arial"/>
                <a:sym typeface="Arial"/>
              </a:defRPr>
            </a:lvl6pPr>
            <a:lvl7pPr marL="0" marR="0" lvl="6" indent="0" algn="r">
              <a:spcBef>
                <a:spcPts val="0"/>
              </a:spcBef>
              <a:spcAft>
                <a:spcPts val="0"/>
              </a:spcAft>
              <a:buNone/>
              <a:defRPr sz="2200">
                <a:solidFill>
                  <a:schemeClr val="dk1"/>
                </a:solidFill>
                <a:latin typeface="Arial"/>
                <a:ea typeface="Arial"/>
                <a:cs typeface="Arial"/>
                <a:sym typeface="Arial"/>
              </a:defRPr>
            </a:lvl7pPr>
            <a:lvl8pPr marL="0" marR="0" lvl="7" indent="0" algn="r">
              <a:spcBef>
                <a:spcPts val="0"/>
              </a:spcBef>
              <a:spcAft>
                <a:spcPts val="0"/>
              </a:spcAft>
              <a:buNone/>
              <a:defRPr sz="2200">
                <a:solidFill>
                  <a:schemeClr val="dk1"/>
                </a:solidFill>
                <a:latin typeface="Arial"/>
                <a:ea typeface="Arial"/>
                <a:cs typeface="Arial"/>
                <a:sym typeface="Arial"/>
              </a:defRPr>
            </a:lvl8pPr>
            <a:lvl9pPr marL="0" marR="0" lvl="8" indent="0" algn="r">
              <a:spcBef>
                <a:spcPts val="0"/>
              </a:spcBef>
              <a:spcAft>
                <a:spcPts val="0"/>
              </a:spcAft>
              <a:buNone/>
              <a:defRPr sz="2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9"/>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19"/>
          <p:cNvSpPr txBox="1">
            <a:spLocks noGrp="1"/>
          </p:cNvSpPr>
          <p:nvPr>
            <p:ph type="body" idx="1"/>
          </p:nvPr>
        </p:nvSpPr>
        <p:spPr>
          <a:xfrm>
            <a:off x="813832" y="2046817"/>
            <a:ext cx="7191675" cy="853016"/>
          </a:xfrm>
          <a:prstGeom prst="rect">
            <a:avLst/>
          </a:prstGeom>
          <a:noFill/>
          <a:ln>
            <a:noFill/>
          </a:ln>
        </p:spPr>
        <p:txBody>
          <a:bodyPr spcFirstLastPara="1" wrap="square" lIns="143675" tIns="71825" rIns="143675" bIns="71825" anchor="b" anchorCtr="0">
            <a:noAutofit/>
          </a:bodyPr>
          <a:lstStyle>
            <a:lvl1pPr marL="457200" lvl="0" indent="-228600" algn="l">
              <a:spcBef>
                <a:spcPts val="760"/>
              </a:spcBef>
              <a:spcAft>
                <a:spcPts val="0"/>
              </a:spcAft>
              <a:buClr>
                <a:schemeClr val="dk1"/>
              </a:buClr>
              <a:buSzPts val="3800"/>
              <a:buFont typeface="Arial"/>
              <a:buNone/>
              <a:defRPr sz="3800" b="1"/>
            </a:lvl1pPr>
            <a:lvl2pPr marL="914400" lvl="1" indent="-228600" algn="l">
              <a:spcBef>
                <a:spcPts val="620"/>
              </a:spcBef>
              <a:spcAft>
                <a:spcPts val="0"/>
              </a:spcAft>
              <a:buClr>
                <a:schemeClr val="dk1"/>
              </a:buClr>
              <a:buSzPts val="3100"/>
              <a:buFont typeface="Arial"/>
              <a:buNone/>
              <a:defRPr sz="3100" b="1"/>
            </a:lvl2pPr>
            <a:lvl3pPr marL="1371600" lvl="2" indent="-228600" algn="l">
              <a:spcBef>
                <a:spcPts val="560"/>
              </a:spcBef>
              <a:spcAft>
                <a:spcPts val="0"/>
              </a:spcAft>
              <a:buClr>
                <a:schemeClr val="dk1"/>
              </a:buClr>
              <a:buSzPts val="2800"/>
              <a:buFont typeface="Arial"/>
              <a:buNone/>
              <a:defRPr sz="2800" b="1"/>
            </a:lvl3pPr>
            <a:lvl4pPr marL="1828800" lvl="3" indent="-228600" algn="l">
              <a:spcBef>
                <a:spcPts val="500"/>
              </a:spcBef>
              <a:spcAft>
                <a:spcPts val="0"/>
              </a:spcAft>
              <a:buClr>
                <a:schemeClr val="dk1"/>
              </a:buClr>
              <a:buSzPts val="2500"/>
              <a:buFont typeface="Arial"/>
              <a:buNone/>
              <a:defRPr sz="2500" b="1"/>
            </a:lvl4pPr>
            <a:lvl5pPr marL="2286000" lvl="4" indent="-228600" algn="l">
              <a:spcBef>
                <a:spcPts val="500"/>
              </a:spcBef>
              <a:spcAft>
                <a:spcPts val="0"/>
              </a:spcAft>
              <a:buClr>
                <a:schemeClr val="dk1"/>
              </a:buClr>
              <a:buSzPts val="2500"/>
              <a:buFont typeface="Arial"/>
              <a:buNone/>
              <a:defRPr sz="2500" b="1"/>
            </a:lvl5pPr>
            <a:lvl6pPr marL="2743200" lvl="5" indent="-228600" algn="l">
              <a:spcBef>
                <a:spcPts val="500"/>
              </a:spcBef>
              <a:spcAft>
                <a:spcPts val="0"/>
              </a:spcAft>
              <a:buClr>
                <a:schemeClr val="dk1"/>
              </a:buClr>
              <a:buSzPts val="2500"/>
              <a:buFont typeface="Arial"/>
              <a:buNone/>
              <a:defRPr sz="2500" b="1"/>
            </a:lvl6pPr>
            <a:lvl7pPr marL="3200400" lvl="6" indent="-228600" algn="l">
              <a:spcBef>
                <a:spcPts val="500"/>
              </a:spcBef>
              <a:spcAft>
                <a:spcPts val="0"/>
              </a:spcAft>
              <a:buClr>
                <a:schemeClr val="dk1"/>
              </a:buClr>
              <a:buSzPts val="2500"/>
              <a:buFont typeface="Arial"/>
              <a:buNone/>
              <a:defRPr sz="2500" b="1"/>
            </a:lvl7pPr>
            <a:lvl8pPr marL="3657600" lvl="7" indent="-228600" algn="l">
              <a:spcBef>
                <a:spcPts val="500"/>
              </a:spcBef>
              <a:spcAft>
                <a:spcPts val="0"/>
              </a:spcAft>
              <a:buClr>
                <a:schemeClr val="dk1"/>
              </a:buClr>
              <a:buSzPts val="2500"/>
              <a:buFont typeface="Arial"/>
              <a:buNone/>
              <a:defRPr sz="2500" b="1"/>
            </a:lvl8pPr>
            <a:lvl9pPr marL="4114800" lvl="8" indent="-228600" algn="l">
              <a:spcBef>
                <a:spcPts val="500"/>
              </a:spcBef>
              <a:spcAft>
                <a:spcPts val="0"/>
              </a:spcAft>
              <a:buClr>
                <a:schemeClr val="dk1"/>
              </a:buClr>
              <a:buSzPts val="2500"/>
              <a:buFont typeface="Arial"/>
              <a:buNone/>
              <a:defRPr sz="2500" b="1"/>
            </a:lvl9pPr>
          </a:lstStyle>
          <a:p>
            <a:endParaRPr/>
          </a:p>
        </p:txBody>
      </p:sp>
      <p:sp>
        <p:nvSpPr>
          <p:cNvPr id="47" name="Google Shape;47;p19"/>
          <p:cNvSpPr txBox="1">
            <a:spLocks noGrp="1"/>
          </p:cNvSpPr>
          <p:nvPr>
            <p:ph type="body" idx="2"/>
          </p:nvPr>
        </p:nvSpPr>
        <p:spPr>
          <a:xfrm>
            <a:off x="813832" y="2899833"/>
            <a:ext cx="7191675" cy="5268384"/>
          </a:xfrm>
          <a:prstGeom prst="rect">
            <a:avLst/>
          </a:prstGeom>
          <a:noFill/>
          <a:ln>
            <a:noFill/>
          </a:ln>
        </p:spPr>
        <p:txBody>
          <a:bodyPr spcFirstLastPara="1" wrap="square" lIns="143675" tIns="71825" rIns="143675" bIns="71825" anchor="t" anchorCtr="0">
            <a:noAutofit/>
          </a:bodyPr>
          <a:lstStyle>
            <a:lvl1pPr marL="457200" lvl="0" indent="-469900" algn="l">
              <a:spcBef>
                <a:spcPts val="760"/>
              </a:spcBef>
              <a:spcAft>
                <a:spcPts val="0"/>
              </a:spcAft>
              <a:buClr>
                <a:schemeClr val="dk1"/>
              </a:buClr>
              <a:buSzPts val="3800"/>
              <a:buFont typeface="Arial"/>
              <a:buChar char="•"/>
              <a:defRPr sz="3800"/>
            </a:lvl1pPr>
            <a:lvl2pPr marL="914400" lvl="1" indent="-425450" algn="l">
              <a:spcBef>
                <a:spcPts val="620"/>
              </a:spcBef>
              <a:spcAft>
                <a:spcPts val="0"/>
              </a:spcAft>
              <a:buClr>
                <a:schemeClr val="dk1"/>
              </a:buClr>
              <a:buSzPts val="3100"/>
              <a:buFont typeface="Arial"/>
              <a:buChar char="–"/>
              <a:defRPr sz="3100"/>
            </a:lvl2pPr>
            <a:lvl3pPr marL="1371600" lvl="2" indent="-406400" algn="l">
              <a:spcBef>
                <a:spcPts val="560"/>
              </a:spcBef>
              <a:spcAft>
                <a:spcPts val="0"/>
              </a:spcAft>
              <a:buClr>
                <a:schemeClr val="dk1"/>
              </a:buClr>
              <a:buSzPts val="2800"/>
              <a:buFont typeface="Arial"/>
              <a:buChar char="•"/>
              <a:defRPr sz="2800"/>
            </a:lvl3pPr>
            <a:lvl4pPr marL="1828800" lvl="3" indent="-387350" algn="l">
              <a:spcBef>
                <a:spcPts val="500"/>
              </a:spcBef>
              <a:spcAft>
                <a:spcPts val="0"/>
              </a:spcAft>
              <a:buClr>
                <a:schemeClr val="dk1"/>
              </a:buClr>
              <a:buSzPts val="2500"/>
              <a:buFont typeface="Arial"/>
              <a:buChar char="–"/>
              <a:defRPr sz="2500"/>
            </a:lvl4pPr>
            <a:lvl5pPr marL="2286000" lvl="4" indent="-387350" algn="l">
              <a:spcBef>
                <a:spcPts val="500"/>
              </a:spcBef>
              <a:spcAft>
                <a:spcPts val="0"/>
              </a:spcAft>
              <a:buClr>
                <a:schemeClr val="dk1"/>
              </a:buClr>
              <a:buSzPts val="2500"/>
              <a:buFont typeface="Arial"/>
              <a:buChar char="»"/>
              <a:defRPr sz="2500"/>
            </a:lvl5pPr>
            <a:lvl6pPr marL="2743200" lvl="5" indent="-387350" algn="l">
              <a:spcBef>
                <a:spcPts val="500"/>
              </a:spcBef>
              <a:spcAft>
                <a:spcPts val="0"/>
              </a:spcAft>
              <a:buClr>
                <a:schemeClr val="dk1"/>
              </a:buClr>
              <a:buSzPts val="2500"/>
              <a:buFont typeface="Arial"/>
              <a:buChar char="»"/>
              <a:defRPr sz="2500"/>
            </a:lvl6pPr>
            <a:lvl7pPr marL="3200400" lvl="6" indent="-387350" algn="l">
              <a:spcBef>
                <a:spcPts val="500"/>
              </a:spcBef>
              <a:spcAft>
                <a:spcPts val="0"/>
              </a:spcAft>
              <a:buClr>
                <a:schemeClr val="dk1"/>
              </a:buClr>
              <a:buSzPts val="2500"/>
              <a:buFont typeface="Arial"/>
              <a:buChar char="»"/>
              <a:defRPr sz="2500"/>
            </a:lvl7pPr>
            <a:lvl8pPr marL="3657600" lvl="7" indent="-387350" algn="l">
              <a:spcBef>
                <a:spcPts val="500"/>
              </a:spcBef>
              <a:spcAft>
                <a:spcPts val="0"/>
              </a:spcAft>
              <a:buClr>
                <a:schemeClr val="dk1"/>
              </a:buClr>
              <a:buSzPts val="2500"/>
              <a:buFont typeface="Arial"/>
              <a:buChar char="»"/>
              <a:defRPr sz="2500"/>
            </a:lvl8pPr>
            <a:lvl9pPr marL="4114800" lvl="8" indent="-387350" algn="l">
              <a:spcBef>
                <a:spcPts val="500"/>
              </a:spcBef>
              <a:spcAft>
                <a:spcPts val="0"/>
              </a:spcAft>
              <a:buClr>
                <a:schemeClr val="dk1"/>
              </a:buClr>
              <a:buSzPts val="2500"/>
              <a:buFont typeface="Arial"/>
              <a:buChar char="»"/>
              <a:defRPr sz="2500"/>
            </a:lvl9pPr>
          </a:lstStyle>
          <a:p>
            <a:endParaRPr/>
          </a:p>
        </p:txBody>
      </p:sp>
      <p:sp>
        <p:nvSpPr>
          <p:cNvPr id="48" name="Google Shape;48;p19"/>
          <p:cNvSpPr txBox="1">
            <a:spLocks noGrp="1"/>
          </p:cNvSpPr>
          <p:nvPr>
            <p:ph type="body" idx="3"/>
          </p:nvPr>
        </p:nvSpPr>
        <p:spPr>
          <a:xfrm>
            <a:off x="8268307" y="2046817"/>
            <a:ext cx="7194500" cy="853016"/>
          </a:xfrm>
          <a:prstGeom prst="rect">
            <a:avLst/>
          </a:prstGeom>
          <a:noFill/>
          <a:ln>
            <a:noFill/>
          </a:ln>
        </p:spPr>
        <p:txBody>
          <a:bodyPr spcFirstLastPara="1" wrap="square" lIns="143675" tIns="71825" rIns="143675" bIns="71825" anchor="b" anchorCtr="0">
            <a:noAutofit/>
          </a:bodyPr>
          <a:lstStyle>
            <a:lvl1pPr marL="457200" lvl="0" indent="-228600" algn="l">
              <a:spcBef>
                <a:spcPts val="760"/>
              </a:spcBef>
              <a:spcAft>
                <a:spcPts val="0"/>
              </a:spcAft>
              <a:buClr>
                <a:schemeClr val="dk1"/>
              </a:buClr>
              <a:buSzPts val="3800"/>
              <a:buFont typeface="Arial"/>
              <a:buNone/>
              <a:defRPr sz="3800" b="1"/>
            </a:lvl1pPr>
            <a:lvl2pPr marL="914400" lvl="1" indent="-228600" algn="l">
              <a:spcBef>
                <a:spcPts val="620"/>
              </a:spcBef>
              <a:spcAft>
                <a:spcPts val="0"/>
              </a:spcAft>
              <a:buClr>
                <a:schemeClr val="dk1"/>
              </a:buClr>
              <a:buSzPts val="3100"/>
              <a:buFont typeface="Arial"/>
              <a:buNone/>
              <a:defRPr sz="3100" b="1"/>
            </a:lvl2pPr>
            <a:lvl3pPr marL="1371600" lvl="2" indent="-228600" algn="l">
              <a:spcBef>
                <a:spcPts val="560"/>
              </a:spcBef>
              <a:spcAft>
                <a:spcPts val="0"/>
              </a:spcAft>
              <a:buClr>
                <a:schemeClr val="dk1"/>
              </a:buClr>
              <a:buSzPts val="2800"/>
              <a:buFont typeface="Arial"/>
              <a:buNone/>
              <a:defRPr sz="2800" b="1"/>
            </a:lvl3pPr>
            <a:lvl4pPr marL="1828800" lvl="3" indent="-228600" algn="l">
              <a:spcBef>
                <a:spcPts val="500"/>
              </a:spcBef>
              <a:spcAft>
                <a:spcPts val="0"/>
              </a:spcAft>
              <a:buClr>
                <a:schemeClr val="dk1"/>
              </a:buClr>
              <a:buSzPts val="2500"/>
              <a:buFont typeface="Arial"/>
              <a:buNone/>
              <a:defRPr sz="2500" b="1"/>
            </a:lvl4pPr>
            <a:lvl5pPr marL="2286000" lvl="4" indent="-228600" algn="l">
              <a:spcBef>
                <a:spcPts val="500"/>
              </a:spcBef>
              <a:spcAft>
                <a:spcPts val="0"/>
              </a:spcAft>
              <a:buClr>
                <a:schemeClr val="dk1"/>
              </a:buClr>
              <a:buSzPts val="2500"/>
              <a:buFont typeface="Arial"/>
              <a:buNone/>
              <a:defRPr sz="2500" b="1"/>
            </a:lvl5pPr>
            <a:lvl6pPr marL="2743200" lvl="5" indent="-228600" algn="l">
              <a:spcBef>
                <a:spcPts val="500"/>
              </a:spcBef>
              <a:spcAft>
                <a:spcPts val="0"/>
              </a:spcAft>
              <a:buClr>
                <a:schemeClr val="dk1"/>
              </a:buClr>
              <a:buSzPts val="2500"/>
              <a:buFont typeface="Arial"/>
              <a:buNone/>
              <a:defRPr sz="2500" b="1"/>
            </a:lvl6pPr>
            <a:lvl7pPr marL="3200400" lvl="6" indent="-228600" algn="l">
              <a:spcBef>
                <a:spcPts val="500"/>
              </a:spcBef>
              <a:spcAft>
                <a:spcPts val="0"/>
              </a:spcAft>
              <a:buClr>
                <a:schemeClr val="dk1"/>
              </a:buClr>
              <a:buSzPts val="2500"/>
              <a:buFont typeface="Arial"/>
              <a:buNone/>
              <a:defRPr sz="2500" b="1"/>
            </a:lvl7pPr>
            <a:lvl8pPr marL="3657600" lvl="7" indent="-228600" algn="l">
              <a:spcBef>
                <a:spcPts val="500"/>
              </a:spcBef>
              <a:spcAft>
                <a:spcPts val="0"/>
              </a:spcAft>
              <a:buClr>
                <a:schemeClr val="dk1"/>
              </a:buClr>
              <a:buSzPts val="2500"/>
              <a:buFont typeface="Arial"/>
              <a:buNone/>
              <a:defRPr sz="2500" b="1"/>
            </a:lvl8pPr>
            <a:lvl9pPr marL="4114800" lvl="8" indent="-228600" algn="l">
              <a:spcBef>
                <a:spcPts val="500"/>
              </a:spcBef>
              <a:spcAft>
                <a:spcPts val="0"/>
              </a:spcAft>
              <a:buClr>
                <a:schemeClr val="dk1"/>
              </a:buClr>
              <a:buSzPts val="2500"/>
              <a:buFont typeface="Arial"/>
              <a:buNone/>
              <a:defRPr sz="2500" b="1"/>
            </a:lvl9pPr>
          </a:lstStyle>
          <a:p>
            <a:endParaRPr/>
          </a:p>
        </p:txBody>
      </p:sp>
      <p:sp>
        <p:nvSpPr>
          <p:cNvPr id="49" name="Google Shape;49;p19"/>
          <p:cNvSpPr txBox="1">
            <a:spLocks noGrp="1"/>
          </p:cNvSpPr>
          <p:nvPr>
            <p:ph type="body" idx="4"/>
          </p:nvPr>
        </p:nvSpPr>
        <p:spPr>
          <a:xfrm>
            <a:off x="8268307" y="2899833"/>
            <a:ext cx="7194500" cy="5268384"/>
          </a:xfrm>
          <a:prstGeom prst="rect">
            <a:avLst/>
          </a:prstGeom>
          <a:noFill/>
          <a:ln>
            <a:noFill/>
          </a:ln>
        </p:spPr>
        <p:txBody>
          <a:bodyPr spcFirstLastPara="1" wrap="square" lIns="143675" tIns="71825" rIns="143675" bIns="71825" anchor="t" anchorCtr="0">
            <a:noAutofit/>
          </a:bodyPr>
          <a:lstStyle>
            <a:lvl1pPr marL="457200" lvl="0" indent="-469900" algn="l">
              <a:spcBef>
                <a:spcPts val="760"/>
              </a:spcBef>
              <a:spcAft>
                <a:spcPts val="0"/>
              </a:spcAft>
              <a:buClr>
                <a:schemeClr val="dk1"/>
              </a:buClr>
              <a:buSzPts val="3800"/>
              <a:buFont typeface="Arial"/>
              <a:buChar char="•"/>
              <a:defRPr sz="3800"/>
            </a:lvl1pPr>
            <a:lvl2pPr marL="914400" lvl="1" indent="-425450" algn="l">
              <a:spcBef>
                <a:spcPts val="620"/>
              </a:spcBef>
              <a:spcAft>
                <a:spcPts val="0"/>
              </a:spcAft>
              <a:buClr>
                <a:schemeClr val="dk1"/>
              </a:buClr>
              <a:buSzPts val="3100"/>
              <a:buFont typeface="Arial"/>
              <a:buChar char="–"/>
              <a:defRPr sz="3100"/>
            </a:lvl2pPr>
            <a:lvl3pPr marL="1371600" lvl="2" indent="-406400" algn="l">
              <a:spcBef>
                <a:spcPts val="560"/>
              </a:spcBef>
              <a:spcAft>
                <a:spcPts val="0"/>
              </a:spcAft>
              <a:buClr>
                <a:schemeClr val="dk1"/>
              </a:buClr>
              <a:buSzPts val="2800"/>
              <a:buFont typeface="Arial"/>
              <a:buChar char="•"/>
              <a:defRPr sz="2800"/>
            </a:lvl3pPr>
            <a:lvl4pPr marL="1828800" lvl="3" indent="-387350" algn="l">
              <a:spcBef>
                <a:spcPts val="500"/>
              </a:spcBef>
              <a:spcAft>
                <a:spcPts val="0"/>
              </a:spcAft>
              <a:buClr>
                <a:schemeClr val="dk1"/>
              </a:buClr>
              <a:buSzPts val="2500"/>
              <a:buFont typeface="Arial"/>
              <a:buChar char="–"/>
              <a:defRPr sz="2500"/>
            </a:lvl4pPr>
            <a:lvl5pPr marL="2286000" lvl="4" indent="-387350" algn="l">
              <a:spcBef>
                <a:spcPts val="500"/>
              </a:spcBef>
              <a:spcAft>
                <a:spcPts val="0"/>
              </a:spcAft>
              <a:buClr>
                <a:schemeClr val="dk1"/>
              </a:buClr>
              <a:buSzPts val="2500"/>
              <a:buFont typeface="Arial"/>
              <a:buChar char="»"/>
              <a:defRPr sz="2500"/>
            </a:lvl5pPr>
            <a:lvl6pPr marL="2743200" lvl="5" indent="-387350" algn="l">
              <a:spcBef>
                <a:spcPts val="500"/>
              </a:spcBef>
              <a:spcAft>
                <a:spcPts val="0"/>
              </a:spcAft>
              <a:buClr>
                <a:schemeClr val="dk1"/>
              </a:buClr>
              <a:buSzPts val="2500"/>
              <a:buFont typeface="Arial"/>
              <a:buChar char="»"/>
              <a:defRPr sz="2500"/>
            </a:lvl6pPr>
            <a:lvl7pPr marL="3200400" lvl="6" indent="-387350" algn="l">
              <a:spcBef>
                <a:spcPts val="500"/>
              </a:spcBef>
              <a:spcAft>
                <a:spcPts val="0"/>
              </a:spcAft>
              <a:buClr>
                <a:schemeClr val="dk1"/>
              </a:buClr>
              <a:buSzPts val="2500"/>
              <a:buFont typeface="Arial"/>
              <a:buChar char="»"/>
              <a:defRPr sz="2500"/>
            </a:lvl7pPr>
            <a:lvl8pPr marL="3657600" lvl="7" indent="-387350" algn="l">
              <a:spcBef>
                <a:spcPts val="500"/>
              </a:spcBef>
              <a:spcAft>
                <a:spcPts val="0"/>
              </a:spcAft>
              <a:buClr>
                <a:schemeClr val="dk1"/>
              </a:buClr>
              <a:buSzPts val="2500"/>
              <a:buFont typeface="Arial"/>
              <a:buChar char="»"/>
              <a:defRPr sz="2500"/>
            </a:lvl8pPr>
            <a:lvl9pPr marL="4114800" lvl="8" indent="-387350" algn="l">
              <a:spcBef>
                <a:spcPts val="500"/>
              </a:spcBef>
              <a:spcAft>
                <a:spcPts val="0"/>
              </a:spcAft>
              <a:buClr>
                <a:schemeClr val="dk1"/>
              </a:buClr>
              <a:buSzPts val="2500"/>
              <a:buFont typeface="Arial"/>
              <a:buChar char="»"/>
              <a:defRPr sz="2500"/>
            </a:lvl9pPr>
          </a:lstStyle>
          <a:p>
            <a:endParaRPr/>
          </a:p>
        </p:txBody>
      </p:sp>
      <p:sp>
        <p:nvSpPr>
          <p:cNvPr id="50" name="Google Shape;50;p19"/>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9"/>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chemeClr val="dk1"/>
                </a:solidFill>
                <a:latin typeface="Arial"/>
                <a:ea typeface="Arial"/>
                <a:cs typeface="Arial"/>
                <a:sym typeface="Arial"/>
              </a:defRPr>
            </a:lvl1pPr>
            <a:lvl2pPr marL="0" marR="0" lvl="1" indent="0" algn="r">
              <a:spcBef>
                <a:spcPts val="0"/>
              </a:spcBef>
              <a:spcAft>
                <a:spcPts val="0"/>
              </a:spcAft>
              <a:buNone/>
              <a:defRPr sz="2200">
                <a:solidFill>
                  <a:schemeClr val="dk1"/>
                </a:solidFill>
                <a:latin typeface="Arial"/>
                <a:ea typeface="Arial"/>
                <a:cs typeface="Arial"/>
                <a:sym typeface="Arial"/>
              </a:defRPr>
            </a:lvl2pPr>
            <a:lvl3pPr marL="0" marR="0" lvl="2" indent="0" algn="r">
              <a:spcBef>
                <a:spcPts val="0"/>
              </a:spcBef>
              <a:spcAft>
                <a:spcPts val="0"/>
              </a:spcAft>
              <a:buNone/>
              <a:defRPr sz="2200">
                <a:solidFill>
                  <a:schemeClr val="dk1"/>
                </a:solidFill>
                <a:latin typeface="Arial"/>
                <a:ea typeface="Arial"/>
                <a:cs typeface="Arial"/>
                <a:sym typeface="Arial"/>
              </a:defRPr>
            </a:lvl3pPr>
            <a:lvl4pPr marL="0" marR="0" lvl="3" indent="0" algn="r">
              <a:spcBef>
                <a:spcPts val="0"/>
              </a:spcBef>
              <a:spcAft>
                <a:spcPts val="0"/>
              </a:spcAft>
              <a:buNone/>
              <a:defRPr sz="2200">
                <a:solidFill>
                  <a:schemeClr val="dk1"/>
                </a:solidFill>
                <a:latin typeface="Arial"/>
                <a:ea typeface="Arial"/>
                <a:cs typeface="Arial"/>
                <a:sym typeface="Arial"/>
              </a:defRPr>
            </a:lvl4pPr>
            <a:lvl5pPr marL="0" marR="0" lvl="4" indent="0" algn="r">
              <a:spcBef>
                <a:spcPts val="0"/>
              </a:spcBef>
              <a:spcAft>
                <a:spcPts val="0"/>
              </a:spcAft>
              <a:buNone/>
              <a:defRPr sz="2200">
                <a:solidFill>
                  <a:schemeClr val="dk1"/>
                </a:solidFill>
                <a:latin typeface="Arial"/>
                <a:ea typeface="Arial"/>
                <a:cs typeface="Arial"/>
                <a:sym typeface="Arial"/>
              </a:defRPr>
            </a:lvl5pPr>
            <a:lvl6pPr marL="0" marR="0" lvl="5" indent="0" algn="r">
              <a:spcBef>
                <a:spcPts val="0"/>
              </a:spcBef>
              <a:spcAft>
                <a:spcPts val="0"/>
              </a:spcAft>
              <a:buNone/>
              <a:defRPr sz="2200">
                <a:solidFill>
                  <a:schemeClr val="dk1"/>
                </a:solidFill>
                <a:latin typeface="Arial"/>
                <a:ea typeface="Arial"/>
                <a:cs typeface="Arial"/>
                <a:sym typeface="Arial"/>
              </a:defRPr>
            </a:lvl6pPr>
            <a:lvl7pPr marL="0" marR="0" lvl="6" indent="0" algn="r">
              <a:spcBef>
                <a:spcPts val="0"/>
              </a:spcBef>
              <a:spcAft>
                <a:spcPts val="0"/>
              </a:spcAft>
              <a:buNone/>
              <a:defRPr sz="2200">
                <a:solidFill>
                  <a:schemeClr val="dk1"/>
                </a:solidFill>
                <a:latin typeface="Arial"/>
                <a:ea typeface="Arial"/>
                <a:cs typeface="Arial"/>
                <a:sym typeface="Arial"/>
              </a:defRPr>
            </a:lvl7pPr>
            <a:lvl8pPr marL="0" marR="0" lvl="7" indent="0" algn="r">
              <a:spcBef>
                <a:spcPts val="0"/>
              </a:spcBef>
              <a:spcAft>
                <a:spcPts val="0"/>
              </a:spcAft>
              <a:buNone/>
              <a:defRPr sz="2200">
                <a:solidFill>
                  <a:schemeClr val="dk1"/>
                </a:solidFill>
                <a:latin typeface="Arial"/>
                <a:ea typeface="Arial"/>
                <a:cs typeface="Arial"/>
                <a:sym typeface="Arial"/>
              </a:defRPr>
            </a:lvl8pPr>
            <a:lvl9pPr marL="0" marR="0" lvl="8" indent="0" algn="r">
              <a:spcBef>
                <a:spcPts val="0"/>
              </a:spcBef>
              <a:spcAft>
                <a:spcPts val="0"/>
              </a:spcAft>
              <a:buNone/>
              <a:defRPr sz="2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20"/>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chemeClr val="dk1"/>
                </a:solidFill>
                <a:latin typeface="Arial"/>
                <a:ea typeface="Arial"/>
                <a:cs typeface="Arial"/>
                <a:sym typeface="Arial"/>
              </a:defRPr>
            </a:lvl1pPr>
            <a:lvl2pPr marL="0" marR="0" lvl="1" indent="0" algn="r">
              <a:spcBef>
                <a:spcPts val="0"/>
              </a:spcBef>
              <a:spcAft>
                <a:spcPts val="0"/>
              </a:spcAft>
              <a:buNone/>
              <a:defRPr sz="2200">
                <a:solidFill>
                  <a:schemeClr val="dk1"/>
                </a:solidFill>
                <a:latin typeface="Arial"/>
                <a:ea typeface="Arial"/>
                <a:cs typeface="Arial"/>
                <a:sym typeface="Arial"/>
              </a:defRPr>
            </a:lvl2pPr>
            <a:lvl3pPr marL="0" marR="0" lvl="2" indent="0" algn="r">
              <a:spcBef>
                <a:spcPts val="0"/>
              </a:spcBef>
              <a:spcAft>
                <a:spcPts val="0"/>
              </a:spcAft>
              <a:buNone/>
              <a:defRPr sz="2200">
                <a:solidFill>
                  <a:schemeClr val="dk1"/>
                </a:solidFill>
                <a:latin typeface="Arial"/>
                <a:ea typeface="Arial"/>
                <a:cs typeface="Arial"/>
                <a:sym typeface="Arial"/>
              </a:defRPr>
            </a:lvl3pPr>
            <a:lvl4pPr marL="0" marR="0" lvl="3" indent="0" algn="r">
              <a:spcBef>
                <a:spcPts val="0"/>
              </a:spcBef>
              <a:spcAft>
                <a:spcPts val="0"/>
              </a:spcAft>
              <a:buNone/>
              <a:defRPr sz="2200">
                <a:solidFill>
                  <a:schemeClr val="dk1"/>
                </a:solidFill>
                <a:latin typeface="Arial"/>
                <a:ea typeface="Arial"/>
                <a:cs typeface="Arial"/>
                <a:sym typeface="Arial"/>
              </a:defRPr>
            </a:lvl4pPr>
            <a:lvl5pPr marL="0" marR="0" lvl="4" indent="0" algn="r">
              <a:spcBef>
                <a:spcPts val="0"/>
              </a:spcBef>
              <a:spcAft>
                <a:spcPts val="0"/>
              </a:spcAft>
              <a:buNone/>
              <a:defRPr sz="2200">
                <a:solidFill>
                  <a:schemeClr val="dk1"/>
                </a:solidFill>
                <a:latin typeface="Arial"/>
                <a:ea typeface="Arial"/>
                <a:cs typeface="Arial"/>
                <a:sym typeface="Arial"/>
              </a:defRPr>
            </a:lvl5pPr>
            <a:lvl6pPr marL="0" marR="0" lvl="5" indent="0" algn="r">
              <a:spcBef>
                <a:spcPts val="0"/>
              </a:spcBef>
              <a:spcAft>
                <a:spcPts val="0"/>
              </a:spcAft>
              <a:buNone/>
              <a:defRPr sz="2200">
                <a:solidFill>
                  <a:schemeClr val="dk1"/>
                </a:solidFill>
                <a:latin typeface="Arial"/>
                <a:ea typeface="Arial"/>
                <a:cs typeface="Arial"/>
                <a:sym typeface="Arial"/>
              </a:defRPr>
            </a:lvl6pPr>
            <a:lvl7pPr marL="0" marR="0" lvl="6" indent="0" algn="r">
              <a:spcBef>
                <a:spcPts val="0"/>
              </a:spcBef>
              <a:spcAft>
                <a:spcPts val="0"/>
              </a:spcAft>
              <a:buNone/>
              <a:defRPr sz="2200">
                <a:solidFill>
                  <a:schemeClr val="dk1"/>
                </a:solidFill>
                <a:latin typeface="Arial"/>
                <a:ea typeface="Arial"/>
                <a:cs typeface="Arial"/>
                <a:sym typeface="Arial"/>
              </a:defRPr>
            </a:lvl7pPr>
            <a:lvl8pPr marL="0" marR="0" lvl="7" indent="0" algn="r">
              <a:spcBef>
                <a:spcPts val="0"/>
              </a:spcBef>
              <a:spcAft>
                <a:spcPts val="0"/>
              </a:spcAft>
              <a:buNone/>
              <a:defRPr sz="2200">
                <a:solidFill>
                  <a:schemeClr val="dk1"/>
                </a:solidFill>
                <a:latin typeface="Arial"/>
                <a:ea typeface="Arial"/>
                <a:cs typeface="Arial"/>
                <a:sym typeface="Arial"/>
              </a:defRPr>
            </a:lvl8pPr>
            <a:lvl9pPr marL="0" marR="0" lvl="8" indent="0" algn="r">
              <a:spcBef>
                <a:spcPts val="0"/>
              </a:spcBef>
              <a:spcAft>
                <a:spcPts val="0"/>
              </a:spcAft>
              <a:buNone/>
              <a:defRPr sz="2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13833" y="364067"/>
            <a:ext cx="5354902" cy="1549400"/>
          </a:xfrm>
          <a:prstGeom prst="rect">
            <a:avLst/>
          </a:prstGeom>
          <a:noFill/>
          <a:ln>
            <a:noFill/>
          </a:ln>
        </p:spPr>
        <p:txBody>
          <a:bodyPr spcFirstLastPara="1" wrap="square" lIns="143675" tIns="71825" rIns="143675" bIns="71825" anchor="b" anchorCtr="0">
            <a:noAutofit/>
          </a:bodyPr>
          <a:lstStyle>
            <a:lvl1pPr lvl="0" algn="l">
              <a:spcBef>
                <a:spcPts val="0"/>
              </a:spcBef>
              <a:spcAft>
                <a:spcPts val="0"/>
              </a:spcAft>
              <a:buSzPts val="1400"/>
              <a:buNone/>
              <a:defRPr sz="31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6363713" y="364068"/>
            <a:ext cx="9099093" cy="7804151"/>
          </a:xfrm>
          <a:prstGeom prst="rect">
            <a:avLst/>
          </a:prstGeom>
          <a:noFill/>
          <a:ln>
            <a:noFill/>
          </a:ln>
        </p:spPr>
        <p:txBody>
          <a:bodyPr spcFirstLastPara="1" wrap="square" lIns="143675" tIns="71825" rIns="143675" bIns="71825" anchor="t" anchorCtr="0">
            <a:noAutofit/>
          </a:bodyPr>
          <a:lstStyle>
            <a:lvl1pPr marL="457200" lvl="0" indent="-546100" algn="l">
              <a:spcBef>
                <a:spcPts val="1000"/>
              </a:spcBef>
              <a:spcAft>
                <a:spcPts val="0"/>
              </a:spcAft>
              <a:buClr>
                <a:schemeClr val="dk1"/>
              </a:buClr>
              <a:buSzPts val="5000"/>
              <a:buFont typeface="Arial"/>
              <a:buChar char="•"/>
              <a:defRPr sz="5000"/>
            </a:lvl1pPr>
            <a:lvl2pPr marL="914400" lvl="1" indent="-508000" algn="l">
              <a:spcBef>
                <a:spcPts val="880"/>
              </a:spcBef>
              <a:spcAft>
                <a:spcPts val="0"/>
              </a:spcAft>
              <a:buClr>
                <a:schemeClr val="dk1"/>
              </a:buClr>
              <a:buSzPts val="4400"/>
              <a:buFont typeface="Arial"/>
              <a:buChar char="–"/>
              <a:defRPr sz="4400"/>
            </a:lvl2pPr>
            <a:lvl3pPr marL="1371600" lvl="2" indent="-469900" algn="l">
              <a:spcBef>
                <a:spcPts val="760"/>
              </a:spcBef>
              <a:spcAft>
                <a:spcPts val="0"/>
              </a:spcAft>
              <a:buClr>
                <a:schemeClr val="dk1"/>
              </a:buClr>
              <a:buSzPts val="3800"/>
              <a:buFont typeface="Arial"/>
              <a:buChar char="•"/>
              <a:defRPr sz="3800"/>
            </a:lvl3pPr>
            <a:lvl4pPr marL="1828800" lvl="3" indent="-425450" algn="l">
              <a:spcBef>
                <a:spcPts val="620"/>
              </a:spcBef>
              <a:spcAft>
                <a:spcPts val="0"/>
              </a:spcAft>
              <a:buClr>
                <a:schemeClr val="dk1"/>
              </a:buClr>
              <a:buSzPts val="3100"/>
              <a:buFont typeface="Arial"/>
              <a:buChar char="–"/>
              <a:defRPr sz="3100"/>
            </a:lvl4pPr>
            <a:lvl5pPr marL="2286000" lvl="4" indent="-425450" algn="l">
              <a:spcBef>
                <a:spcPts val="620"/>
              </a:spcBef>
              <a:spcAft>
                <a:spcPts val="0"/>
              </a:spcAft>
              <a:buClr>
                <a:schemeClr val="dk1"/>
              </a:buClr>
              <a:buSzPts val="3100"/>
              <a:buFont typeface="Arial"/>
              <a:buChar char="»"/>
              <a:defRPr sz="3100"/>
            </a:lvl5pPr>
            <a:lvl6pPr marL="2743200" lvl="5" indent="-425450" algn="l">
              <a:spcBef>
                <a:spcPts val="620"/>
              </a:spcBef>
              <a:spcAft>
                <a:spcPts val="0"/>
              </a:spcAft>
              <a:buClr>
                <a:schemeClr val="dk1"/>
              </a:buClr>
              <a:buSzPts val="3100"/>
              <a:buFont typeface="Arial"/>
              <a:buChar char="»"/>
              <a:defRPr sz="3100"/>
            </a:lvl6pPr>
            <a:lvl7pPr marL="3200400" lvl="6" indent="-425450" algn="l">
              <a:spcBef>
                <a:spcPts val="620"/>
              </a:spcBef>
              <a:spcAft>
                <a:spcPts val="0"/>
              </a:spcAft>
              <a:buClr>
                <a:schemeClr val="dk1"/>
              </a:buClr>
              <a:buSzPts val="3100"/>
              <a:buFont typeface="Arial"/>
              <a:buChar char="»"/>
              <a:defRPr sz="3100"/>
            </a:lvl7pPr>
            <a:lvl8pPr marL="3657600" lvl="7" indent="-425450" algn="l">
              <a:spcBef>
                <a:spcPts val="620"/>
              </a:spcBef>
              <a:spcAft>
                <a:spcPts val="0"/>
              </a:spcAft>
              <a:buClr>
                <a:schemeClr val="dk1"/>
              </a:buClr>
              <a:buSzPts val="3100"/>
              <a:buFont typeface="Arial"/>
              <a:buChar char="»"/>
              <a:defRPr sz="3100"/>
            </a:lvl8pPr>
            <a:lvl9pPr marL="4114800" lvl="8" indent="-425450" algn="l">
              <a:spcBef>
                <a:spcPts val="620"/>
              </a:spcBef>
              <a:spcAft>
                <a:spcPts val="0"/>
              </a:spcAft>
              <a:buClr>
                <a:schemeClr val="dk1"/>
              </a:buClr>
              <a:buSzPts val="3100"/>
              <a:buFont typeface="Arial"/>
              <a:buChar char="»"/>
              <a:defRPr sz="3100"/>
            </a:lvl9pPr>
          </a:lstStyle>
          <a:p>
            <a:endParaRPr/>
          </a:p>
        </p:txBody>
      </p:sp>
      <p:sp>
        <p:nvSpPr>
          <p:cNvPr id="61" name="Google Shape;61;p21"/>
          <p:cNvSpPr txBox="1">
            <a:spLocks noGrp="1"/>
          </p:cNvSpPr>
          <p:nvPr>
            <p:ph type="body" idx="2"/>
          </p:nvPr>
        </p:nvSpPr>
        <p:spPr>
          <a:xfrm>
            <a:off x="813833" y="1913468"/>
            <a:ext cx="5354902" cy="6254751"/>
          </a:xfrm>
          <a:prstGeom prst="rect">
            <a:avLst/>
          </a:prstGeom>
          <a:noFill/>
          <a:ln>
            <a:noFill/>
          </a:ln>
        </p:spPr>
        <p:txBody>
          <a:bodyPr spcFirstLastPara="1" wrap="square" lIns="143675" tIns="71825" rIns="143675" bIns="71825" anchor="t" anchorCtr="0">
            <a:noAutofit/>
          </a:bodyPr>
          <a:lstStyle>
            <a:lvl1pPr marL="457200" lvl="0" indent="-228600" algn="l">
              <a:spcBef>
                <a:spcPts val="440"/>
              </a:spcBef>
              <a:spcAft>
                <a:spcPts val="0"/>
              </a:spcAft>
              <a:buClr>
                <a:schemeClr val="dk1"/>
              </a:buClr>
              <a:buSzPts val="2200"/>
              <a:buFont typeface="Arial"/>
              <a:buNone/>
              <a:defRPr sz="2200"/>
            </a:lvl1pPr>
            <a:lvl2pPr marL="914400" lvl="1" indent="-228600" algn="l">
              <a:spcBef>
                <a:spcPts val="380"/>
              </a:spcBef>
              <a:spcAft>
                <a:spcPts val="0"/>
              </a:spcAft>
              <a:buClr>
                <a:schemeClr val="dk1"/>
              </a:buClr>
              <a:buSzPts val="1900"/>
              <a:buFont typeface="Arial"/>
              <a:buNone/>
              <a:defRPr sz="19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62" name="Google Shape;62;p21"/>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chemeClr val="dk1"/>
                </a:solidFill>
                <a:latin typeface="Arial"/>
                <a:ea typeface="Arial"/>
                <a:cs typeface="Arial"/>
                <a:sym typeface="Arial"/>
              </a:defRPr>
            </a:lvl1pPr>
            <a:lvl2pPr marL="0" marR="0" lvl="1" indent="0" algn="r">
              <a:spcBef>
                <a:spcPts val="0"/>
              </a:spcBef>
              <a:spcAft>
                <a:spcPts val="0"/>
              </a:spcAft>
              <a:buNone/>
              <a:defRPr sz="2200">
                <a:solidFill>
                  <a:schemeClr val="dk1"/>
                </a:solidFill>
                <a:latin typeface="Arial"/>
                <a:ea typeface="Arial"/>
                <a:cs typeface="Arial"/>
                <a:sym typeface="Arial"/>
              </a:defRPr>
            </a:lvl2pPr>
            <a:lvl3pPr marL="0" marR="0" lvl="2" indent="0" algn="r">
              <a:spcBef>
                <a:spcPts val="0"/>
              </a:spcBef>
              <a:spcAft>
                <a:spcPts val="0"/>
              </a:spcAft>
              <a:buNone/>
              <a:defRPr sz="2200">
                <a:solidFill>
                  <a:schemeClr val="dk1"/>
                </a:solidFill>
                <a:latin typeface="Arial"/>
                <a:ea typeface="Arial"/>
                <a:cs typeface="Arial"/>
                <a:sym typeface="Arial"/>
              </a:defRPr>
            </a:lvl3pPr>
            <a:lvl4pPr marL="0" marR="0" lvl="3" indent="0" algn="r">
              <a:spcBef>
                <a:spcPts val="0"/>
              </a:spcBef>
              <a:spcAft>
                <a:spcPts val="0"/>
              </a:spcAft>
              <a:buNone/>
              <a:defRPr sz="2200">
                <a:solidFill>
                  <a:schemeClr val="dk1"/>
                </a:solidFill>
                <a:latin typeface="Arial"/>
                <a:ea typeface="Arial"/>
                <a:cs typeface="Arial"/>
                <a:sym typeface="Arial"/>
              </a:defRPr>
            </a:lvl4pPr>
            <a:lvl5pPr marL="0" marR="0" lvl="4" indent="0" algn="r">
              <a:spcBef>
                <a:spcPts val="0"/>
              </a:spcBef>
              <a:spcAft>
                <a:spcPts val="0"/>
              </a:spcAft>
              <a:buNone/>
              <a:defRPr sz="2200">
                <a:solidFill>
                  <a:schemeClr val="dk1"/>
                </a:solidFill>
                <a:latin typeface="Arial"/>
                <a:ea typeface="Arial"/>
                <a:cs typeface="Arial"/>
                <a:sym typeface="Arial"/>
              </a:defRPr>
            </a:lvl5pPr>
            <a:lvl6pPr marL="0" marR="0" lvl="5" indent="0" algn="r">
              <a:spcBef>
                <a:spcPts val="0"/>
              </a:spcBef>
              <a:spcAft>
                <a:spcPts val="0"/>
              </a:spcAft>
              <a:buNone/>
              <a:defRPr sz="2200">
                <a:solidFill>
                  <a:schemeClr val="dk1"/>
                </a:solidFill>
                <a:latin typeface="Arial"/>
                <a:ea typeface="Arial"/>
                <a:cs typeface="Arial"/>
                <a:sym typeface="Arial"/>
              </a:defRPr>
            </a:lvl6pPr>
            <a:lvl7pPr marL="0" marR="0" lvl="6" indent="0" algn="r">
              <a:spcBef>
                <a:spcPts val="0"/>
              </a:spcBef>
              <a:spcAft>
                <a:spcPts val="0"/>
              </a:spcAft>
              <a:buNone/>
              <a:defRPr sz="2200">
                <a:solidFill>
                  <a:schemeClr val="dk1"/>
                </a:solidFill>
                <a:latin typeface="Arial"/>
                <a:ea typeface="Arial"/>
                <a:cs typeface="Arial"/>
                <a:sym typeface="Arial"/>
              </a:defRPr>
            </a:lvl7pPr>
            <a:lvl8pPr marL="0" marR="0" lvl="7" indent="0" algn="r">
              <a:spcBef>
                <a:spcPts val="0"/>
              </a:spcBef>
              <a:spcAft>
                <a:spcPts val="0"/>
              </a:spcAft>
              <a:buNone/>
              <a:defRPr sz="2200">
                <a:solidFill>
                  <a:schemeClr val="dk1"/>
                </a:solidFill>
                <a:latin typeface="Arial"/>
                <a:ea typeface="Arial"/>
                <a:cs typeface="Arial"/>
                <a:sym typeface="Arial"/>
              </a:defRPr>
            </a:lvl8pPr>
            <a:lvl9pPr marL="0" marR="0" lvl="8" indent="0" algn="r">
              <a:spcBef>
                <a:spcPts val="0"/>
              </a:spcBef>
              <a:spcAft>
                <a:spcPts val="0"/>
              </a:spcAft>
              <a:buNone/>
              <a:defRPr sz="2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3190335" y="6400801"/>
            <a:ext cx="9765983" cy="755651"/>
          </a:xfrm>
          <a:prstGeom prst="rect">
            <a:avLst/>
          </a:prstGeom>
          <a:noFill/>
          <a:ln>
            <a:noFill/>
          </a:ln>
        </p:spPr>
        <p:txBody>
          <a:bodyPr spcFirstLastPara="1" wrap="square" lIns="143675" tIns="71825" rIns="143675" bIns="71825" anchor="b" anchorCtr="0">
            <a:noAutofit/>
          </a:bodyPr>
          <a:lstStyle>
            <a:lvl1pPr lvl="0" algn="l">
              <a:spcBef>
                <a:spcPts val="0"/>
              </a:spcBef>
              <a:spcAft>
                <a:spcPts val="0"/>
              </a:spcAft>
              <a:buSzPts val="1400"/>
              <a:buNone/>
              <a:defRPr sz="31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22"/>
          <p:cNvSpPr>
            <a:spLocks noGrp="1"/>
          </p:cNvSpPr>
          <p:nvPr>
            <p:ph type="pic" idx="2"/>
          </p:nvPr>
        </p:nvSpPr>
        <p:spPr>
          <a:xfrm>
            <a:off x="3190335" y="817033"/>
            <a:ext cx="9765983" cy="5486400"/>
          </a:xfrm>
          <a:prstGeom prst="rect">
            <a:avLst/>
          </a:prstGeom>
          <a:noFill/>
          <a:ln>
            <a:noFill/>
          </a:ln>
        </p:spPr>
      </p:sp>
      <p:sp>
        <p:nvSpPr>
          <p:cNvPr id="68" name="Google Shape;68;p22"/>
          <p:cNvSpPr txBox="1">
            <a:spLocks noGrp="1"/>
          </p:cNvSpPr>
          <p:nvPr>
            <p:ph type="body" idx="1"/>
          </p:nvPr>
        </p:nvSpPr>
        <p:spPr>
          <a:xfrm>
            <a:off x="3190335" y="7156452"/>
            <a:ext cx="9765983" cy="1073149"/>
          </a:xfrm>
          <a:prstGeom prst="rect">
            <a:avLst/>
          </a:prstGeom>
          <a:noFill/>
          <a:ln>
            <a:noFill/>
          </a:ln>
        </p:spPr>
        <p:txBody>
          <a:bodyPr spcFirstLastPara="1" wrap="square" lIns="143675" tIns="71825" rIns="143675" bIns="71825" anchor="t" anchorCtr="0">
            <a:noAutofit/>
          </a:bodyPr>
          <a:lstStyle>
            <a:lvl1pPr marL="457200" lvl="0" indent="-228600" algn="l">
              <a:spcBef>
                <a:spcPts val="440"/>
              </a:spcBef>
              <a:spcAft>
                <a:spcPts val="0"/>
              </a:spcAft>
              <a:buClr>
                <a:schemeClr val="dk1"/>
              </a:buClr>
              <a:buSzPts val="2200"/>
              <a:buFont typeface="Arial"/>
              <a:buNone/>
              <a:defRPr sz="2200"/>
            </a:lvl1pPr>
            <a:lvl2pPr marL="914400" lvl="1" indent="-228600" algn="l">
              <a:spcBef>
                <a:spcPts val="380"/>
              </a:spcBef>
              <a:spcAft>
                <a:spcPts val="0"/>
              </a:spcAft>
              <a:buClr>
                <a:schemeClr val="dk1"/>
              </a:buClr>
              <a:buSzPts val="1900"/>
              <a:buFont typeface="Arial"/>
              <a:buNone/>
              <a:defRPr sz="19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69" name="Google Shape;69;p22"/>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a:spcBef>
                <a:spcPts val="0"/>
              </a:spcBef>
              <a:spcAft>
                <a:spcPts val="0"/>
              </a:spcAft>
              <a:buNone/>
              <a:defRPr sz="2200">
                <a:solidFill>
                  <a:schemeClr val="dk1"/>
                </a:solidFill>
                <a:latin typeface="Arial"/>
                <a:ea typeface="Arial"/>
                <a:cs typeface="Arial"/>
                <a:sym typeface="Arial"/>
              </a:defRPr>
            </a:lvl1pPr>
            <a:lvl2pPr marL="0" marR="0" lvl="1" indent="0" algn="r">
              <a:spcBef>
                <a:spcPts val="0"/>
              </a:spcBef>
              <a:spcAft>
                <a:spcPts val="0"/>
              </a:spcAft>
              <a:buNone/>
              <a:defRPr sz="2200">
                <a:solidFill>
                  <a:schemeClr val="dk1"/>
                </a:solidFill>
                <a:latin typeface="Arial"/>
                <a:ea typeface="Arial"/>
                <a:cs typeface="Arial"/>
                <a:sym typeface="Arial"/>
              </a:defRPr>
            </a:lvl2pPr>
            <a:lvl3pPr marL="0" marR="0" lvl="2" indent="0" algn="r">
              <a:spcBef>
                <a:spcPts val="0"/>
              </a:spcBef>
              <a:spcAft>
                <a:spcPts val="0"/>
              </a:spcAft>
              <a:buNone/>
              <a:defRPr sz="2200">
                <a:solidFill>
                  <a:schemeClr val="dk1"/>
                </a:solidFill>
                <a:latin typeface="Arial"/>
                <a:ea typeface="Arial"/>
                <a:cs typeface="Arial"/>
                <a:sym typeface="Arial"/>
              </a:defRPr>
            </a:lvl3pPr>
            <a:lvl4pPr marL="0" marR="0" lvl="3" indent="0" algn="r">
              <a:spcBef>
                <a:spcPts val="0"/>
              </a:spcBef>
              <a:spcAft>
                <a:spcPts val="0"/>
              </a:spcAft>
              <a:buNone/>
              <a:defRPr sz="2200">
                <a:solidFill>
                  <a:schemeClr val="dk1"/>
                </a:solidFill>
                <a:latin typeface="Arial"/>
                <a:ea typeface="Arial"/>
                <a:cs typeface="Arial"/>
                <a:sym typeface="Arial"/>
              </a:defRPr>
            </a:lvl4pPr>
            <a:lvl5pPr marL="0" marR="0" lvl="4" indent="0" algn="r">
              <a:spcBef>
                <a:spcPts val="0"/>
              </a:spcBef>
              <a:spcAft>
                <a:spcPts val="0"/>
              </a:spcAft>
              <a:buNone/>
              <a:defRPr sz="2200">
                <a:solidFill>
                  <a:schemeClr val="dk1"/>
                </a:solidFill>
                <a:latin typeface="Arial"/>
                <a:ea typeface="Arial"/>
                <a:cs typeface="Arial"/>
                <a:sym typeface="Arial"/>
              </a:defRPr>
            </a:lvl5pPr>
            <a:lvl6pPr marL="0" marR="0" lvl="5" indent="0" algn="r">
              <a:spcBef>
                <a:spcPts val="0"/>
              </a:spcBef>
              <a:spcAft>
                <a:spcPts val="0"/>
              </a:spcAft>
              <a:buNone/>
              <a:defRPr sz="2200">
                <a:solidFill>
                  <a:schemeClr val="dk1"/>
                </a:solidFill>
                <a:latin typeface="Arial"/>
                <a:ea typeface="Arial"/>
                <a:cs typeface="Arial"/>
                <a:sym typeface="Arial"/>
              </a:defRPr>
            </a:lvl6pPr>
            <a:lvl7pPr marL="0" marR="0" lvl="6" indent="0" algn="r">
              <a:spcBef>
                <a:spcPts val="0"/>
              </a:spcBef>
              <a:spcAft>
                <a:spcPts val="0"/>
              </a:spcAft>
              <a:buNone/>
              <a:defRPr sz="2200">
                <a:solidFill>
                  <a:schemeClr val="dk1"/>
                </a:solidFill>
                <a:latin typeface="Arial"/>
                <a:ea typeface="Arial"/>
                <a:cs typeface="Arial"/>
                <a:sym typeface="Arial"/>
              </a:defRPr>
            </a:lvl7pPr>
            <a:lvl8pPr marL="0" marR="0" lvl="7" indent="0" algn="r">
              <a:spcBef>
                <a:spcPts val="0"/>
              </a:spcBef>
              <a:spcAft>
                <a:spcPts val="0"/>
              </a:spcAft>
              <a:buNone/>
              <a:defRPr sz="2200">
                <a:solidFill>
                  <a:schemeClr val="dk1"/>
                </a:solidFill>
                <a:latin typeface="Arial"/>
                <a:ea typeface="Arial"/>
                <a:cs typeface="Arial"/>
                <a:sym typeface="Arial"/>
              </a:defRPr>
            </a:lvl8pPr>
            <a:lvl9pPr marL="0" marR="0" lvl="8" indent="0" algn="r">
              <a:spcBef>
                <a:spcPts val="0"/>
              </a:spcBef>
              <a:spcAft>
                <a:spcPts val="0"/>
              </a:spcAft>
              <a:buNone/>
              <a:defRPr sz="2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13832" y="366713"/>
            <a:ext cx="14648974" cy="1524000"/>
          </a:xfrm>
          <a:prstGeom prst="rect">
            <a:avLst/>
          </a:prstGeom>
          <a:noFill/>
          <a:ln>
            <a:noFill/>
          </a:ln>
        </p:spPr>
        <p:txBody>
          <a:bodyPr spcFirstLastPara="1" wrap="square" lIns="143675" tIns="71825" rIns="143675" bIns="71825" anchor="ctr" anchorCtr="0">
            <a:noAutofit/>
          </a:bodyPr>
          <a:lstStyle>
            <a:lvl1pPr marR="0" lvl="0" algn="ctr" rtl="0">
              <a:spcBef>
                <a:spcPts val="0"/>
              </a:spcBef>
              <a:spcAft>
                <a:spcPts val="0"/>
              </a:spcAft>
              <a:buSzPts val="1400"/>
              <a:buNone/>
              <a:defRPr sz="69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69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69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69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69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69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69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69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6900" b="0" i="0" u="none" strike="noStrike" cap="none">
                <a:solidFill>
                  <a:schemeClr val="dk2"/>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813832" y="2133600"/>
            <a:ext cx="14648974" cy="6034088"/>
          </a:xfrm>
          <a:prstGeom prst="rect">
            <a:avLst/>
          </a:prstGeom>
          <a:noFill/>
          <a:ln>
            <a:noFill/>
          </a:ln>
        </p:spPr>
        <p:txBody>
          <a:bodyPr spcFirstLastPara="1" wrap="square" lIns="143675" tIns="71825" rIns="143675" bIns="71825" anchor="t" anchorCtr="0">
            <a:noAutofit/>
          </a:bodyPr>
          <a:lstStyle>
            <a:lvl1pPr marL="457200" marR="0" lvl="0" indent="-546100" algn="l" rtl="0">
              <a:spcBef>
                <a:spcPts val="1000"/>
              </a:spcBef>
              <a:spcAft>
                <a:spcPts val="0"/>
              </a:spcAft>
              <a:buClr>
                <a:schemeClr val="dk1"/>
              </a:buClr>
              <a:buSzPts val="5000"/>
              <a:buFont typeface="Arial"/>
              <a:buChar char="•"/>
              <a:defRPr sz="5000" b="0" i="0" u="none" strike="noStrike" cap="none">
                <a:solidFill>
                  <a:schemeClr val="dk1"/>
                </a:solidFill>
                <a:latin typeface="Arial"/>
                <a:ea typeface="Arial"/>
                <a:cs typeface="Arial"/>
                <a:sym typeface="Arial"/>
              </a:defRPr>
            </a:lvl1pPr>
            <a:lvl2pPr marL="914400" marR="0" lvl="1" indent="-508000" algn="l" rtl="0">
              <a:spcBef>
                <a:spcPts val="880"/>
              </a:spcBef>
              <a:spcAft>
                <a:spcPts val="0"/>
              </a:spcAft>
              <a:buClr>
                <a:schemeClr val="dk1"/>
              </a:buClr>
              <a:buSzPts val="4400"/>
              <a:buFont typeface="Arial"/>
              <a:buChar char="–"/>
              <a:defRPr sz="4400" b="0" i="0" u="none" strike="noStrike" cap="none">
                <a:solidFill>
                  <a:schemeClr val="dk1"/>
                </a:solidFill>
                <a:latin typeface="Arial"/>
                <a:ea typeface="Arial"/>
                <a:cs typeface="Arial"/>
                <a:sym typeface="Arial"/>
              </a:defRPr>
            </a:lvl2pPr>
            <a:lvl3pPr marL="1371600" marR="0" lvl="2" indent="-469900" algn="l" rtl="0">
              <a:spcBef>
                <a:spcPts val="760"/>
              </a:spcBef>
              <a:spcAft>
                <a:spcPts val="0"/>
              </a:spcAft>
              <a:buClr>
                <a:schemeClr val="dk1"/>
              </a:buClr>
              <a:buSzPts val="3800"/>
              <a:buFont typeface="Arial"/>
              <a:buChar char="•"/>
              <a:defRPr sz="3800" b="0" i="0" u="none" strike="noStrike" cap="none">
                <a:solidFill>
                  <a:schemeClr val="dk1"/>
                </a:solidFill>
                <a:latin typeface="Arial"/>
                <a:ea typeface="Arial"/>
                <a:cs typeface="Arial"/>
                <a:sym typeface="Arial"/>
              </a:defRPr>
            </a:lvl3pPr>
            <a:lvl4pPr marL="1828800" marR="0" lvl="3"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4pPr>
            <a:lvl5pPr marL="2286000" marR="0" lvl="4"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5pPr>
            <a:lvl6pPr marL="2743200" marR="0" lvl="5"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6pPr>
            <a:lvl7pPr marL="3200400" marR="0" lvl="6"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7pPr>
            <a:lvl8pPr marL="3657600" marR="0" lvl="7"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8pPr>
            <a:lvl9pPr marL="4114800" marR="0" lvl="8" indent="-425450" algn="l" rtl="0">
              <a:spcBef>
                <a:spcPts val="620"/>
              </a:spcBef>
              <a:spcAft>
                <a:spcPts val="0"/>
              </a:spcAft>
              <a:buClr>
                <a:schemeClr val="dk1"/>
              </a:buClr>
              <a:buSzPts val="3100"/>
              <a:buFont typeface="Arial"/>
              <a:buChar char="»"/>
              <a:defRPr sz="3100" b="0" i="0" u="none" strike="noStrike" cap="none">
                <a:solidFill>
                  <a:schemeClr val="dk1"/>
                </a:solidFill>
                <a:latin typeface="Arial"/>
                <a:ea typeface="Arial"/>
                <a:cs typeface="Arial"/>
                <a:sym typeface="Arial"/>
              </a:defRPr>
            </a:lvl9pPr>
          </a:lstStyle>
          <a:p>
            <a:endParaRPr/>
          </a:p>
        </p:txBody>
      </p:sp>
      <p:sp>
        <p:nvSpPr>
          <p:cNvPr id="12" name="Google Shape;12;p13"/>
          <p:cNvSpPr txBox="1">
            <a:spLocks noGrp="1"/>
          </p:cNvSpPr>
          <p:nvPr>
            <p:ph type="dt" idx="10"/>
          </p:nvPr>
        </p:nvSpPr>
        <p:spPr>
          <a:xfrm>
            <a:off x="813832" y="8326438"/>
            <a:ext cx="3797882" cy="635000"/>
          </a:xfrm>
          <a:prstGeom prst="rect">
            <a:avLst/>
          </a:prstGeom>
          <a:noFill/>
          <a:ln>
            <a:noFill/>
          </a:ln>
        </p:spPr>
        <p:txBody>
          <a:bodyPr spcFirstLastPara="1" wrap="square" lIns="143675" tIns="71825" rIns="143675" bIns="71825" anchor="t" anchorCtr="0">
            <a:noAutofit/>
          </a:bodyPr>
          <a:lstStyle>
            <a:lvl1pPr marR="0" lvl="0" algn="l" rtl="0">
              <a:spcBef>
                <a:spcPts val="0"/>
              </a:spcBef>
              <a:spcAft>
                <a:spcPts val="0"/>
              </a:spcAft>
              <a:buSzPts val="1400"/>
              <a:buNone/>
              <a:defRPr sz="2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5561185" y="8326438"/>
            <a:ext cx="5154269" cy="635000"/>
          </a:xfrm>
          <a:prstGeom prst="rect">
            <a:avLst/>
          </a:prstGeom>
          <a:noFill/>
          <a:ln>
            <a:noFill/>
          </a:ln>
        </p:spPr>
        <p:txBody>
          <a:bodyPr spcFirstLastPara="1" wrap="square" lIns="143675" tIns="71825" rIns="143675" bIns="71825" anchor="t" anchorCtr="0">
            <a:noAutofit/>
          </a:bodyPr>
          <a:lstStyle>
            <a:lvl1pPr marR="0" lvl="0" algn="ctr" rtl="0">
              <a:spcBef>
                <a:spcPts val="0"/>
              </a:spcBef>
              <a:spcAft>
                <a:spcPts val="0"/>
              </a:spcAft>
              <a:buSzPts val="1400"/>
              <a:buNone/>
              <a:defRPr sz="2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11664924" y="8326438"/>
            <a:ext cx="3797882" cy="635000"/>
          </a:xfrm>
          <a:prstGeom prst="rect">
            <a:avLst/>
          </a:prstGeom>
          <a:noFill/>
          <a:ln>
            <a:noFill/>
          </a:ln>
        </p:spPr>
        <p:txBody>
          <a:bodyPr spcFirstLastPara="1" wrap="square" lIns="143675" tIns="71825" rIns="143675" bIns="71825" anchor="t" anchorCtr="0">
            <a:noAutofit/>
          </a:bodyPr>
          <a:lstStyle>
            <a:lvl1pPr marL="0" marR="0" lvl="0" indent="0" algn="r" rtl="0">
              <a:spcBef>
                <a:spcPts val="0"/>
              </a:spcBef>
              <a:spcAft>
                <a:spcPts val="0"/>
              </a:spcAft>
              <a:buNone/>
              <a:defRPr sz="22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22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22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22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22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22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22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22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2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hyperlink" Target="about:blank" TargetMode="External"/><Relationship Id="rId4" Type="http://schemas.openxmlformats.org/officeDocument/2006/relationships/image" Target="../media/image11.jpg"/><Relationship Id="rId9"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1"/>
          <p:cNvSpPr txBox="1"/>
          <p:nvPr/>
        </p:nvSpPr>
        <p:spPr>
          <a:xfrm>
            <a:off x="3634519" y="684677"/>
            <a:ext cx="10037260" cy="1253048"/>
          </a:xfrm>
          <a:prstGeom prst="rect">
            <a:avLst/>
          </a:prstGeom>
          <a:noFill/>
          <a:ln>
            <a:noFill/>
          </a:ln>
        </p:spPr>
        <p:txBody>
          <a:bodyPr spcFirstLastPara="1" wrap="square" lIns="143675" tIns="71825" rIns="143675" bIns="71825" anchor="t" anchorCtr="0">
            <a:spAutoFit/>
          </a:bodyPr>
          <a:lstStyle/>
          <a:p>
            <a:pPr algn="ctr"/>
            <a:r>
              <a:rPr lang="en-US" sz="3600" b="1" dirty="0">
                <a:solidFill>
                  <a:srgbClr val="00B050"/>
                </a:solidFill>
                <a:latin typeface="Times New Roman" panose="02020603050405020304" pitchFamily="18" charset="0"/>
                <a:cs typeface="Times New Roman" panose="02020603050405020304" pitchFamily="18" charset="0"/>
              </a:rPr>
              <a:t>ỦY BAN NHÂN DÂN QUẬN HẢI AN</a:t>
            </a:r>
          </a:p>
          <a:p>
            <a:pPr algn="ctr"/>
            <a:r>
              <a:rPr lang="en-US" sz="3600" b="1" dirty="0">
                <a:solidFill>
                  <a:srgbClr val="00B050"/>
                </a:solidFill>
                <a:latin typeface="Times New Roman" panose="02020603050405020304" pitchFamily="18" charset="0"/>
                <a:cs typeface="Times New Roman" panose="02020603050405020304" pitchFamily="18" charset="0"/>
              </a:rPr>
              <a:t>TRƯỜNG TIỂU HỌC ĐẰNG HẢI</a:t>
            </a:r>
          </a:p>
        </p:txBody>
      </p:sp>
      <p:pic>
        <p:nvPicPr>
          <p:cNvPr id="89" name="Google Shape;89;p1"/>
          <p:cNvPicPr preferRelativeResize="0"/>
          <p:nvPr/>
        </p:nvPicPr>
        <p:blipFill rotWithShape="1">
          <a:blip r:embed="rId4">
            <a:alphaModFix/>
          </a:blip>
          <a:srcRect/>
          <a:stretch/>
        </p:blipFill>
        <p:spPr>
          <a:xfrm>
            <a:off x="818677" y="5827200"/>
            <a:ext cx="1739080" cy="2257937"/>
          </a:xfrm>
          <a:prstGeom prst="rect">
            <a:avLst/>
          </a:prstGeom>
          <a:noFill/>
          <a:ln>
            <a:noFill/>
          </a:ln>
        </p:spPr>
      </p:pic>
      <p:sp>
        <p:nvSpPr>
          <p:cNvPr id="90" name="Google Shape;90;p1"/>
          <p:cNvSpPr txBox="1"/>
          <p:nvPr/>
        </p:nvSpPr>
        <p:spPr>
          <a:xfrm>
            <a:off x="1446821" y="2724922"/>
            <a:ext cx="13382995" cy="3107402"/>
          </a:xfrm>
          <a:prstGeom prst="rect">
            <a:avLst/>
          </a:prstGeom>
          <a:noFill/>
          <a:ln>
            <a:noFill/>
          </a:ln>
        </p:spPr>
        <p:txBody>
          <a:bodyPr spcFirstLastPara="1" wrap="square" lIns="143675" tIns="71825" rIns="143675" bIns="71825" anchor="t" anchorCtr="0">
            <a:spAutoFit/>
          </a:bodyPr>
          <a:lstStyle/>
          <a:p>
            <a:pPr algn="ctr" eaLnBrk="1" hangingPunct="1">
              <a:spcBef>
                <a:spcPts val="1349"/>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 208  - BÀI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Chuyện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ông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Biển</a:t>
            </a:r>
            <a:endPar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349"/>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a:t>
            </a:r>
          </a:p>
          <a:p>
            <a:pPr algn="ctr" eaLnBrk="1" hangingPunct="1">
              <a:spcBef>
                <a:spcPts val="1349"/>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  LỚP 3</a:t>
            </a:r>
          </a:p>
          <a:p>
            <a:pPr algn="ctr"/>
            <a:endParaRPr lang="en-US" sz="4000" b="1" dirty="0">
              <a:solidFill>
                <a:srgbClr val="00B050"/>
              </a:solidFill>
              <a:latin typeface="Times New Roman" panose="02020603050405020304" pitchFamily="18" charset="0"/>
              <a:cs typeface="Times New Roman" panose="02020603050405020304" pitchFamily="18" charset="0"/>
            </a:endParaRPr>
          </a:p>
        </p:txBody>
      </p:sp>
      <p:pic>
        <p:nvPicPr>
          <p:cNvPr id="93" name="Google Shape;93;p1" descr="bd21315_"/>
          <p:cNvPicPr preferRelativeResize="0"/>
          <p:nvPr/>
        </p:nvPicPr>
        <p:blipFill rotWithShape="1">
          <a:blip r:embed="rId5">
            <a:alphaModFix/>
          </a:blip>
          <a:srcRect/>
          <a:stretch/>
        </p:blipFill>
        <p:spPr>
          <a:xfrm>
            <a:off x="5440079" y="5960292"/>
            <a:ext cx="5616086" cy="204787"/>
          </a:xfrm>
          <a:prstGeom prst="rect">
            <a:avLst/>
          </a:prstGeom>
          <a:noFill/>
          <a:ln>
            <a:noFill/>
          </a:ln>
        </p:spPr>
      </p:pic>
      <p:pic>
        <p:nvPicPr>
          <p:cNvPr id="94" name="Google Shape;94;p1" descr="POINSET2"/>
          <p:cNvPicPr preferRelativeResize="0"/>
          <p:nvPr/>
        </p:nvPicPr>
        <p:blipFill rotWithShape="1">
          <a:blip r:embed="rId6">
            <a:alphaModFix/>
          </a:blip>
          <a:srcRect/>
          <a:stretch/>
        </p:blipFill>
        <p:spPr>
          <a:xfrm rot="-5400000" flipH="1">
            <a:off x="1112658" y="331495"/>
            <a:ext cx="2081213" cy="2669174"/>
          </a:xfrm>
          <a:prstGeom prst="rect">
            <a:avLst/>
          </a:prstGeom>
          <a:noFill/>
          <a:ln>
            <a:noFill/>
          </a:ln>
        </p:spPr>
      </p:pic>
      <p:pic>
        <p:nvPicPr>
          <p:cNvPr id="95" name="Google Shape;95;p1" descr="POINSET2"/>
          <p:cNvPicPr preferRelativeResize="0"/>
          <p:nvPr/>
        </p:nvPicPr>
        <p:blipFill rotWithShape="1">
          <a:blip r:embed="rId7">
            <a:alphaModFix/>
          </a:blip>
          <a:srcRect/>
          <a:stretch/>
        </p:blipFill>
        <p:spPr>
          <a:xfrm rot="5400000">
            <a:off x="13122398" y="413107"/>
            <a:ext cx="2089150" cy="2498012"/>
          </a:xfrm>
          <a:prstGeom prst="rect">
            <a:avLst/>
          </a:prstGeom>
          <a:noFill/>
          <a:ln>
            <a:noFill/>
          </a:ln>
        </p:spPr>
      </p:pic>
      <p:pic>
        <p:nvPicPr>
          <p:cNvPr id="97" name="Google Shape;97;p1" descr="BƯỚM 58"/>
          <p:cNvPicPr preferRelativeResize="0"/>
          <p:nvPr/>
        </p:nvPicPr>
        <p:blipFill rotWithShape="1">
          <a:blip r:embed="rId8">
            <a:alphaModFix/>
          </a:blip>
          <a:srcRect/>
          <a:stretch/>
        </p:blipFill>
        <p:spPr>
          <a:xfrm rot="9961410">
            <a:off x="13131113" y="984250"/>
            <a:ext cx="1474263" cy="1922463"/>
          </a:xfrm>
          <a:prstGeom prst="rect">
            <a:avLst/>
          </a:prstGeom>
          <a:noFill/>
          <a:ln>
            <a:noFill/>
          </a:ln>
        </p:spPr>
      </p:pic>
      <p:pic>
        <p:nvPicPr>
          <p:cNvPr id="98" name="Google Shape;98;p1" descr="animal-14[1]"/>
          <p:cNvPicPr preferRelativeResize="0"/>
          <p:nvPr/>
        </p:nvPicPr>
        <p:blipFill rotWithShape="1">
          <a:blip r:embed="rId9">
            <a:alphaModFix/>
          </a:blip>
          <a:srcRect/>
          <a:stretch/>
        </p:blipFill>
        <p:spPr>
          <a:xfrm rot="417220" flipH="1">
            <a:off x="2541409" y="6100454"/>
            <a:ext cx="1211090" cy="881112"/>
          </a:xfrm>
          <a:prstGeom prst="rect">
            <a:avLst/>
          </a:prstGeom>
          <a:noFill/>
          <a:ln>
            <a:noFill/>
          </a:ln>
        </p:spPr>
      </p:pic>
      <p:pic>
        <p:nvPicPr>
          <p:cNvPr id="99" name="Google Shape;99;p1" descr="POINSET3"/>
          <p:cNvPicPr preferRelativeResize="0"/>
          <p:nvPr/>
        </p:nvPicPr>
        <p:blipFill rotWithShape="1">
          <a:blip r:embed="rId10">
            <a:alphaModFix/>
          </a:blip>
          <a:srcRect/>
          <a:stretch/>
        </p:blipFill>
        <p:spPr>
          <a:xfrm>
            <a:off x="12176919" y="5781235"/>
            <a:ext cx="3396458" cy="242296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grpSp>
        <p:nvGrpSpPr>
          <p:cNvPr id="280" name="Google Shape;280;p10"/>
          <p:cNvGrpSpPr/>
          <p:nvPr/>
        </p:nvGrpSpPr>
        <p:grpSpPr>
          <a:xfrm>
            <a:off x="4785519" y="533400"/>
            <a:ext cx="6019799" cy="1109378"/>
            <a:chOff x="4785519" y="533400"/>
            <a:chExt cx="6019799" cy="1109378"/>
          </a:xfrm>
        </p:grpSpPr>
        <p:grpSp>
          <p:nvGrpSpPr>
            <p:cNvPr id="281" name="Google Shape;281;p10"/>
            <p:cNvGrpSpPr/>
            <p:nvPr/>
          </p:nvGrpSpPr>
          <p:grpSpPr>
            <a:xfrm>
              <a:off x="6597629" y="533400"/>
              <a:ext cx="2300566" cy="523220"/>
              <a:chOff x="6486305" y="594359"/>
              <a:chExt cx="2261748" cy="523220"/>
            </a:xfrm>
          </p:grpSpPr>
          <p:sp>
            <p:nvSpPr>
              <p:cNvPr id="284" name="Google Shape;284;p10"/>
              <p:cNvSpPr txBox="1"/>
              <p:nvPr/>
            </p:nvSpPr>
            <p:spPr>
              <a:xfrm>
                <a:off x="6486305" y="594359"/>
                <a:ext cx="226174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66"/>
                    </a:solidFill>
                    <a:latin typeface="Times New Roman"/>
                    <a:ea typeface="Times New Roman"/>
                    <a:cs typeface="Times New Roman"/>
                    <a:sym typeface="Times New Roman"/>
                  </a:rPr>
                  <a:t>TIẾNG VIỆT</a:t>
                </a:r>
                <a:endParaRPr sz="2800" b="1">
                  <a:solidFill>
                    <a:srgbClr val="FF0066"/>
                  </a:solidFill>
                  <a:latin typeface="Times New Roman"/>
                  <a:ea typeface="Times New Roman"/>
                  <a:cs typeface="Times New Roman"/>
                  <a:sym typeface="Times New Roman"/>
                </a:endParaRPr>
              </a:p>
            </p:txBody>
          </p:sp>
          <p:cxnSp>
            <p:nvCxnSpPr>
              <p:cNvPr id="285" name="Google Shape;285;p10"/>
              <p:cNvCxnSpPr/>
              <p:nvPr/>
            </p:nvCxnSpPr>
            <p:spPr>
              <a:xfrm>
                <a:off x="6676405" y="1082039"/>
                <a:ext cx="1887840" cy="0"/>
              </a:xfrm>
              <a:prstGeom prst="straightConnector1">
                <a:avLst/>
              </a:prstGeom>
              <a:noFill/>
              <a:ln w="25400" cap="flat" cmpd="sng">
                <a:solidFill>
                  <a:srgbClr val="FF0066"/>
                </a:solidFill>
                <a:prstDash val="solid"/>
                <a:round/>
                <a:headEnd type="none" w="sm" len="sm"/>
                <a:tailEnd type="none" w="sm" len="sm"/>
              </a:ln>
              <a:effectLst>
                <a:outerShdw blurRad="40000" dist="20000" dir="5400000" rotWithShape="0">
                  <a:srgbClr val="000000">
                    <a:alpha val="37647"/>
                  </a:srgbClr>
                </a:outerShdw>
              </a:effectLst>
            </p:spPr>
          </p:cxnSp>
        </p:grpSp>
        <p:sp>
          <p:nvSpPr>
            <p:cNvPr id="286" name="Google Shape;286;p10"/>
            <p:cNvSpPr txBox="1"/>
            <p:nvPr/>
          </p:nvSpPr>
          <p:spPr>
            <a:xfrm>
              <a:off x="4785519" y="1066800"/>
              <a:ext cx="6019799" cy="575978"/>
            </a:xfrm>
            <a:prstGeom prst="rect">
              <a:avLst/>
            </a:prstGeom>
            <a:noFill/>
            <a:ln>
              <a:noFill/>
            </a:ln>
          </p:spPr>
          <p:txBody>
            <a:bodyPr spcFirstLastPara="1" wrap="square" lIns="143675" tIns="71825" rIns="143675" bIns="71825" anchor="t" anchorCtr="0">
              <a:spAutoFit/>
            </a:bodyPr>
            <a:lstStyle/>
            <a:p>
              <a:pPr marL="0" marR="0" lvl="0" indent="0" algn="ctr" rtl="0">
                <a:spcBef>
                  <a:spcPts val="0"/>
                </a:spcBef>
                <a:spcAft>
                  <a:spcPts val="0"/>
                </a:spcAft>
                <a:buNone/>
              </a:pPr>
              <a:r>
                <a:rPr lang="en-US" sz="2800" b="1">
                  <a:solidFill>
                    <a:srgbClr val="0000CC"/>
                  </a:solidFill>
                  <a:latin typeface="Times New Roman"/>
                  <a:ea typeface="Times New Roman"/>
                  <a:cs typeface="Times New Roman"/>
                  <a:sym typeface="Times New Roman"/>
                </a:rPr>
                <a:t>Bài 2: CHUYỆN CỦA ÔNG BIỂN</a:t>
              </a:r>
              <a:endParaRPr sz="2800" b="1">
                <a:solidFill>
                  <a:srgbClr val="0000CC"/>
                </a:solidFill>
                <a:latin typeface="Times New Roman"/>
                <a:ea typeface="Times New Roman"/>
                <a:cs typeface="Times New Roman"/>
                <a:sym typeface="Times New Roman"/>
              </a:endParaRPr>
            </a:p>
          </p:txBody>
        </p:sp>
      </p:grpSp>
      <p:grpSp>
        <p:nvGrpSpPr>
          <p:cNvPr id="287" name="Google Shape;287;p10"/>
          <p:cNvGrpSpPr/>
          <p:nvPr/>
        </p:nvGrpSpPr>
        <p:grpSpPr>
          <a:xfrm>
            <a:off x="1356520" y="1600200"/>
            <a:ext cx="3429000" cy="677108"/>
            <a:chOff x="1508919" y="1888664"/>
            <a:chExt cx="3120775" cy="1134632"/>
          </a:xfrm>
        </p:grpSpPr>
        <p:sp>
          <p:nvSpPr>
            <p:cNvPr id="288" name="Google Shape;288;p10"/>
            <p:cNvSpPr/>
            <p:nvPr/>
          </p:nvSpPr>
          <p:spPr>
            <a:xfrm>
              <a:off x="1508919" y="1888664"/>
              <a:ext cx="3120775" cy="11346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b="1">
                  <a:solidFill>
                    <a:srgbClr val="FF0066"/>
                  </a:solidFill>
                  <a:latin typeface="Times New Roman"/>
                  <a:ea typeface="Times New Roman"/>
                  <a:cs typeface="Times New Roman"/>
                  <a:sym typeface="Times New Roman"/>
                </a:rPr>
                <a:t>4. Luyện tập.</a:t>
              </a:r>
              <a:endParaRPr sz="3800" b="1">
                <a:solidFill>
                  <a:srgbClr val="FF0066"/>
                </a:solidFill>
                <a:latin typeface="Times New Roman"/>
                <a:ea typeface="Times New Roman"/>
                <a:cs typeface="Times New Roman"/>
                <a:sym typeface="Times New Roman"/>
              </a:endParaRPr>
            </a:p>
          </p:txBody>
        </p:sp>
        <p:cxnSp>
          <p:nvCxnSpPr>
            <p:cNvPr id="289" name="Google Shape;289;p10"/>
            <p:cNvCxnSpPr/>
            <p:nvPr/>
          </p:nvCxnSpPr>
          <p:spPr>
            <a:xfrm>
              <a:off x="1646078" y="3017498"/>
              <a:ext cx="2428811" cy="0"/>
            </a:xfrm>
            <a:prstGeom prst="straightConnector1">
              <a:avLst/>
            </a:prstGeom>
            <a:noFill/>
            <a:ln w="38100" cap="flat" cmpd="sng">
              <a:solidFill>
                <a:srgbClr val="FF0066"/>
              </a:solidFill>
              <a:prstDash val="solid"/>
              <a:round/>
              <a:headEnd type="none" w="sm" len="sm"/>
              <a:tailEnd type="none" w="sm" len="sm"/>
            </a:ln>
            <a:effectLst>
              <a:outerShdw blurRad="40000" dist="23000" dir="5400000" rotWithShape="0">
                <a:srgbClr val="000000">
                  <a:alpha val="34901"/>
                </a:srgbClr>
              </a:outerShdw>
            </a:effectLst>
          </p:spPr>
        </p:cxnSp>
      </p:grpSp>
      <p:sp>
        <p:nvSpPr>
          <p:cNvPr id="290" name="Google Shape;290;p10"/>
          <p:cNvSpPr txBox="1"/>
          <p:nvPr/>
        </p:nvSpPr>
        <p:spPr>
          <a:xfrm>
            <a:off x="1356520" y="2541135"/>
            <a:ext cx="139446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FF0000"/>
                </a:solidFill>
                <a:latin typeface="Times New Roman"/>
                <a:ea typeface="Times New Roman"/>
                <a:cs typeface="Times New Roman"/>
                <a:sym typeface="Times New Roman"/>
              </a:rPr>
              <a:t>1) Tìm 2 câu cảm rong bài tập đọc. Xếp mỗi câu vào ô thích hợp trong bảng dưới đây:</a:t>
            </a:r>
            <a:endParaRPr sz="3600" b="1">
              <a:solidFill>
                <a:srgbClr val="FF0000"/>
              </a:solidFill>
              <a:latin typeface="Times New Roman"/>
              <a:ea typeface="Times New Roman"/>
              <a:cs typeface="Times New Roman"/>
              <a:sym typeface="Times New Roman"/>
            </a:endParaRPr>
          </a:p>
        </p:txBody>
      </p:sp>
      <p:graphicFrame>
        <p:nvGraphicFramePr>
          <p:cNvPr id="291" name="Google Shape;291;p10"/>
          <p:cNvGraphicFramePr/>
          <p:nvPr/>
        </p:nvGraphicFramePr>
        <p:xfrm>
          <a:off x="1539037" y="4271514"/>
          <a:ext cx="12801600" cy="1920270"/>
        </p:xfrm>
        <a:graphic>
          <a:graphicData uri="http://schemas.openxmlformats.org/drawingml/2006/table">
            <a:tbl>
              <a:tblPr firstRow="1" bandRow="1">
                <a:noFill/>
                <a:tableStyleId>{EA449E86-2119-4450-B482-7EA21659B52B}</a:tableStyleId>
              </a:tblPr>
              <a:tblGrid>
                <a:gridCol w="7073900">
                  <a:extLst>
                    <a:ext uri="{9D8B030D-6E8A-4147-A177-3AD203B41FA5}">
                      <a16:colId xmlns:a16="http://schemas.microsoft.com/office/drawing/2014/main" val="20000"/>
                    </a:ext>
                  </a:extLst>
                </a:gridCol>
                <a:gridCol w="5727700">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3600" u="none" strike="noStrike" cap="none">
                          <a:latin typeface="Times New Roman"/>
                          <a:ea typeface="Times New Roman"/>
                          <a:cs typeface="Times New Roman"/>
                          <a:sym typeface="Times New Roman"/>
                        </a:rPr>
                        <a:t>Câu cảm</a:t>
                      </a:r>
                      <a:endParaRPr sz="3600" u="none" strike="noStrike" cap="none">
                        <a:latin typeface="Times New Roman"/>
                        <a:ea typeface="Times New Roman"/>
                        <a:cs typeface="Times New Roman"/>
                        <a:sym typeface="Times New Roman"/>
                      </a:endParaRPr>
                    </a:p>
                  </a:txBody>
                  <a:tcPr marL="91450" marR="91450" marT="45725" marB="45725">
                    <a:solidFill>
                      <a:srgbClr val="92D050"/>
                    </a:solidFill>
                  </a:tcPr>
                </a:tc>
                <a:tc>
                  <a:txBody>
                    <a:bodyPr/>
                    <a:lstStyle/>
                    <a:p>
                      <a:pPr marL="0" marR="0" lvl="0" indent="0" algn="ctr" rtl="0">
                        <a:spcBef>
                          <a:spcPts val="0"/>
                        </a:spcBef>
                        <a:spcAft>
                          <a:spcPts val="0"/>
                        </a:spcAft>
                        <a:buNone/>
                      </a:pPr>
                      <a:r>
                        <a:rPr lang="en-US" sz="3600" u="none" strike="noStrike" cap="none">
                          <a:latin typeface="Times New Roman"/>
                          <a:ea typeface="Times New Roman"/>
                          <a:cs typeface="Times New Roman"/>
                          <a:sym typeface="Times New Roman"/>
                        </a:rPr>
                        <a:t>Bộc lộ cảm xúc, thái độ</a:t>
                      </a:r>
                      <a:endParaRPr sz="3600" u="none" strike="noStrike" cap="none">
                        <a:latin typeface="Times New Roman"/>
                        <a:ea typeface="Times New Roman"/>
                        <a:cs typeface="Times New Roman"/>
                        <a:sym typeface="Times New Roman"/>
                      </a:endParaRPr>
                    </a:p>
                  </a:txBody>
                  <a:tcPr marL="91450" marR="91450" marT="45725" marB="45725">
                    <a:solidFill>
                      <a:srgbClr val="FFC000"/>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3600" u="none" strike="noStrike" cap="none">
                          <a:latin typeface="Times New Roman"/>
                          <a:ea typeface="Times New Roman"/>
                          <a:cs typeface="Times New Roman"/>
                          <a:sym typeface="Times New Roman"/>
                        </a:rPr>
                        <a:t> </a:t>
                      </a:r>
                      <a:endParaRPr sz="3600" u="none" strike="noStrike" cap="none">
                        <a:latin typeface="Times New Roman"/>
                        <a:ea typeface="Times New Roman"/>
                        <a:cs typeface="Times New Roman"/>
                        <a:sym typeface="Times New Roman"/>
                      </a:endParaRPr>
                    </a:p>
                  </a:txBody>
                  <a:tcPr marL="91450" marR="91450" marT="45725" marB="45725">
                    <a:solidFill>
                      <a:srgbClr val="92D050"/>
                    </a:solidFill>
                  </a:tcPr>
                </a:tc>
                <a:tc>
                  <a:txBody>
                    <a:bodyPr/>
                    <a:lstStyle/>
                    <a:p>
                      <a:pPr marL="0" marR="0" lvl="0" indent="0" algn="ctr" rtl="0">
                        <a:spcBef>
                          <a:spcPts val="0"/>
                        </a:spcBef>
                        <a:spcAft>
                          <a:spcPts val="0"/>
                        </a:spcAft>
                        <a:buNone/>
                      </a:pPr>
                      <a:r>
                        <a:rPr lang="en-US" sz="3600" u="none" strike="noStrike" cap="none">
                          <a:latin typeface="Times New Roman"/>
                          <a:ea typeface="Times New Roman"/>
                          <a:cs typeface="Times New Roman"/>
                          <a:sym typeface="Times New Roman"/>
                        </a:rPr>
                        <a:t>Bộc lộ cảm xúc vui mừng</a:t>
                      </a:r>
                      <a:endParaRPr sz="3600" u="none" strike="noStrike" cap="none">
                        <a:latin typeface="Times New Roman"/>
                        <a:ea typeface="Times New Roman"/>
                        <a:cs typeface="Times New Roman"/>
                        <a:sym typeface="Times New Roman"/>
                      </a:endParaRPr>
                    </a:p>
                  </a:txBody>
                  <a:tcPr marL="91450" marR="91450" marT="45725" marB="45725">
                    <a:solidFill>
                      <a:srgbClr val="FFC000"/>
                    </a:solidFill>
                  </a:tcPr>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endParaRPr sz="3600" u="none" strike="noStrike" cap="none">
                        <a:latin typeface="Times New Roman"/>
                        <a:ea typeface="Times New Roman"/>
                        <a:cs typeface="Times New Roman"/>
                        <a:sym typeface="Times New Roman"/>
                      </a:endParaRPr>
                    </a:p>
                  </a:txBody>
                  <a:tcPr marL="91450" marR="91450" marT="45725" marB="45725">
                    <a:solidFill>
                      <a:srgbClr val="92D050"/>
                    </a:solidFill>
                  </a:tcPr>
                </a:tc>
                <a:tc>
                  <a:txBody>
                    <a:bodyPr/>
                    <a:lstStyle/>
                    <a:p>
                      <a:pPr marL="0" marR="0" lvl="0" indent="0" algn="l" rtl="0">
                        <a:spcBef>
                          <a:spcPts val="0"/>
                        </a:spcBef>
                        <a:spcAft>
                          <a:spcPts val="0"/>
                        </a:spcAft>
                        <a:buNone/>
                      </a:pPr>
                      <a:r>
                        <a:rPr lang="en-US" sz="3600" u="none" strike="noStrike" cap="none">
                          <a:latin typeface="Times New Roman"/>
                          <a:ea typeface="Times New Roman"/>
                          <a:cs typeface="Times New Roman"/>
                          <a:sym typeface="Times New Roman"/>
                        </a:rPr>
                        <a:t>   Bộc lộ thái độ lo lắng</a:t>
                      </a:r>
                      <a:endParaRPr sz="3600" u="none" strike="noStrike" cap="none">
                        <a:latin typeface="Times New Roman"/>
                        <a:ea typeface="Times New Roman"/>
                        <a:cs typeface="Times New Roman"/>
                        <a:sym typeface="Times New Roman"/>
                      </a:endParaRPr>
                    </a:p>
                  </a:txBody>
                  <a:tcPr marL="91450" marR="91450" marT="45725" marB="45725">
                    <a:solidFill>
                      <a:srgbClr val="FFC000"/>
                    </a:solidFill>
                  </a:tcPr>
                </a:tc>
                <a:extLst>
                  <a:ext uri="{0D108BD9-81ED-4DB2-BD59-A6C34878D82A}">
                    <a16:rowId xmlns:a16="http://schemas.microsoft.com/office/drawing/2014/main" val="10002"/>
                  </a:ext>
                </a:extLst>
              </a:tr>
            </a:tbl>
          </a:graphicData>
        </a:graphic>
      </p:graphicFrame>
      <p:sp>
        <p:nvSpPr>
          <p:cNvPr id="292" name="Google Shape;292;p10"/>
          <p:cNvSpPr txBox="1"/>
          <p:nvPr/>
        </p:nvSpPr>
        <p:spPr>
          <a:xfrm>
            <a:off x="1539037" y="4882922"/>
            <a:ext cx="6956984" cy="646331"/>
          </a:xfrm>
          <a:prstGeom prst="rect">
            <a:avLst/>
          </a:prstGeom>
          <a:solidFill>
            <a:srgbClr val="92D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Times New Roman"/>
                <a:ea typeface="Times New Roman"/>
                <a:cs typeface="Times New Roman"/>
                <a:sym typeface="Times New Roman"/>
              </a:rPr>
              <a:t>Cứu tinh đây rồi!</a:t>
            </a:r>
            <a:endParaRPr sz="3600">
              <a:solidFill>
                <a:schemeClr val="dk1"/>
              </a:solidFill>
              <a:latin typeface="Times New Roman"/>
              <a:ea typeface="Times New Roman"/>
              <a:cs typeface="Times New Roman"/>
              <a:sym typeface="Times New Roman"/>
            </a:endParaRPr>
          </a:p>
        </p:txBody>
      </p:sp>
      <p:sp>
        <p:nvSpPr>
          <p:cNvPr id="293" name="Google Shape;293;p10"/>
          <p:cNvSpPr txBox="1"/>
          <p:nvPr/>
        </p:nvSpPr>
        <p:spPr>
          <a:xfrm>
            <a:off x="1507226" y="5529253"/>
            <a:ext cx="7075559" cy="646331"/>
          </a:xfrm>
          <a:prstGeom prst="rect">
            <a:avLst/>
          </a:prstGeom>
          <a:solidFill>
            <a:srgbClr val="92D050"/>
          </a:solidFill>
          <a:ln w="9525" cap="flat" cmpd="sng">
            <a:solidFill>
              <a:srgbClr val="92D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Times New Roman"/>
                <a:ea typeface="Times New Roman"/>
                <a:cs typeface="Times New Roman"/>
                <a:sym typeface="Times New Roman"/>
              </a:rPr>
              <a:t>Không thể loanh quanh mãi thế này!</a:t>
            </a:r>
            <a:endParaRPr sz="3600">
              <a:solidFill>
                <a:schemeClr val="dk1"/>
              </a:solidFill>
              <a:latin typeface="Times New Roman"/>
              <a:ea typeface="Times New Roman"/>
              <a:cs typeface="Times New Roman"/>
              <a:sym typeface="Times New Roman"/>
            </a:endParaRPr>
          </a:p>
        </p:txBody>
      </p:sp>
      <p:cxnSp>
        <p:nvCxnSpPr>
          <p:cNvPr id="294" name="Google Shape;294;p10"/>
          <p:cNvCxnSpPr/>
          <p:nvPr/>
        </p:nvCxnSpPr>
        <p:spPr>
          <a:xfrm>
            <a:off x="1539037" y="4882922"/>
            <a:ext cx="7043748" cy="0"/>
          </a:xfrm>
          <a:prstGeom prst="straightConnector1">
            <a:avLst/>
          </a:prstGeom>
          <a:noFill/>
          <a:ln w="9525" cap="flat" cmpd="sng">
            <a:solidFill>
              <a:srgbClr val="B5DADD"/>
            </a:solidFill>
            <a:prstDash val="solid"/>
            <a:round/>
            <a:headEnd type="none" w="sm" len="sm"/>
            <a:tailEnd type="none" w="sm" len="sm"/>
          </a:ln>
        </p:spPr>
      </p:cxnSp>
      <p:cxnSp>
        <p:nvCxnSpPr>
          <p:cNvPr id="295" name="Google Shape;295;p10"/>
          <p:cNvCxnSpPr/>
          <p:nvPr/>
        </p:nvCxnSpPr>
        <p:spPr>
          <a:xfrm>
            <a:off x="1539037" y="5529253"/>
            <a:ext cx="7172194" cy="0"/>
          </a:xfrm>
          <a:prstGeom prst="straightConnector1">
            <a:avLst/>
          </a:prstGeom>
          <a:noFill/>
          <a:ln w="9525" cap="flat" cmpd="sng">
            <a:solidFill>
              <a:srgbClr val="B5DADD"/>
            </a:solidFill>
            <a:prstDash val="solid"/>
            <a:round/>
            <a:headEnd type="none" w="sm" len="sm"/>
            <a:tailEnd type="none" w="sm" len="sm"/>
          </a:ln>
        </p:spPr>
      </p:cxn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500"/>
                                        <p:tgtEl>
                                          <p:spTgt spid="2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3"/>
                                        </p:tgtEl>
                                        <p:attrNameLst>
                                          <p:attrName>style.visibility</p:attrName>
                                        </p:attrNameLst>
                                      </p:cBhvr>
                                      <p:to>
                                        <p:strVal val="visible"/>
                                      </p:to>
                                    </p:set>
                                    <p:animEffect transition="in" filter="fade">
                                      <p:cBhvr>
                                        <p:cTn id="12" dur="5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pSp>
        <p:nvGrpSpPr>
          <p:cNvPr id="300" name="Google Shape;300;p11"/>
          <p:cNvGrpSpPr/>
          <p:nvPr/>
        </p:nvGrpSpPr>
        <p:grpSpPr>
          <a:xfrm>
            <a:off x="4785519" y="533400"/>
            <a:ext cx="6019799" cy="1109378"/>
            <a:chOff x="4785519" y="533400"/>
            <a:chExt cx="6019799" cy="1109378"/>
          </a:xfrm>
        </p:grpSpPr>
        <p:grpSp>
          <p:nvGrpSpPr>
            <p:cNvPr id="301" name="Google Shape;301;p11"/>
            <p:cNvGrpSpPr/>
            <p:nvPr/>
          </p:nvGrpSpPr>
          <p:grpSpPr>
            <a:xfrm>
              <a:off x="6597629" y="533400"/>
              <a:ext cx="2300566" cy="523220"/>
              <a:chOff x="6486305" y="594359"/>
              <a:chExt cx="2261748" cy="523220"/>
            </a:xfrm>
          </p:grpSpPr>
          <p:sp>
            <p:nvSpPr>
              <p:cNvPr id="304" name="Google Shape;304;p11"/>
              <p:cNvSpPr txBox="1"/>
              <p:nvPr/>
            </p:nvSpPr>
            <p:spPr>
              <a:xfrm>
                <a:off x="6486305" y="594359"/>
                <a:ext cx="226174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66"/>
                    </a:solidFill>
                    <a:latin typeface="Times New Roman"/>
                    <a:ea typeface="Times New Roman"/>
                    <a:cs typeface="Times New Roman"/>
                    <a:sym typeface="Times New Roman"/>
                  </a:rPr>
                  <a:t>TIẾNG VIỆT</a:t>
                </a:r>
                <a:endParaRPr sz="2800" b="1">
                  <a:solidFill>
                    <a:srgbClr val="FF0066"/>
                  </a:solidFill>
                  <a:latin typeface="Times New Roman"/>
                  <a:ea typeface="Times New Roman"/>
                  <a:cs typeface="Times New Roman"/>
                  <a:sym typeface="Times New Roman"/>
                </a:endParaRPr>
              </a:p>
            </p:txBody>
          </p:sp>
          <p:cxnSp>
            <p:nvCxnSpPr>
              <p:cNvPr id="305" name="Google Shape;305;p11"/>
              <p:cNvCxnSpPr/>
              <p:nvPr/>
            </p:nvCxnSpPr>
            <p:spPr>
              <a:xfrm>
                <a:off x="6676405" y="1082039"/>
                <a:ext cx="1887840" cy="0"/>
              </a:xfrm>
              <a:prstGeom prst="straightConnector1">
                <a:avLst/>
              </a:prstGeom>
              <a:noFill/>
              <a:ln w="25400" cap="flat" cmpd="sng">
                <a:solidFill>
                  <a:srgbClr val="FF0066"/>
                </a:solidFill>
                <a:prstDash val="solid"/>
                <a:round/>
                <a:headEnd type="none" w="sm" len="sm"/>
                <a:tailEnd type="none" w="sm" len="sm"/>
              </a:ln>
              <a:effectLst>
                <a:outerShdw blurRad="40000" dist="20000" dir="5400000" rotWithShape="0">
                  <a:srgbClr val="000000">
                    <a:alpha val="37647"/>
                  </a:srgbClr>
                </a:outerShdw>
              </a:effectLst>
            </p:spPr>
          </p:cxnSp>
        </p:grpSp>
        <p:sp>
          <p:nvSpPr>
            <p:cNvPr id="306" name="Google Shape;306;p11"/>
            <p:cNvSpPr txBox="1"/>
            <p:nvPr/>
          </p:nvSpPr>
          <p:spPr>
            <a:xfrm>
              <a:off x="4785519" y="1066800"/>
              <a:ext cx="6019799" cy="575978"/>
            </a:xfrm>
            <a:prstGeom prst="rect">
              <a:avLst/>
            </a:prstGeom>
            <a:noFill/>
            <a:ln>
              <a:noFill/>
            </a:ln>
          </p:spPr>
          <p:txBody>
            <a:bodyPr spcFirstLastPara="1" wrap="square" lIns="143675" tIns="71825" rIns="143675" bIns="71825" anchor="t" anchorCtr="0">
              <a:spAutoFit/>
            </a:bodyPr>
            <a:lstStyle/>
            <a:p>
              <a:pPr marL="0" marR="0" lvl="0" indent="0" algn="ctr" rtl="0">
                <a:spcBef>
                  <a:spcPts val="0"/>
                </a:spcBef>
                <a:spcAft>
                  <a:spcPts val="0"/>
                </a:spcAft>
                <a:buNone/>
              </a:pPr>
              <a:r>
                <a:rPr lang="en-US" sz="2800" b="1">
                  <a:solidFill>
                    <a:srgbClr val="0000CC"/>
                  </a:solidFill>
                  <a:latin typeface="Times New Roman"/>
                  <a:ea typeface="Times New Roman"/>
                  <a:cs typeface="Times New Roman"/>
                  <a:sym typeface="Times New Roman"/>
                </a:rPr>
                <a:t>Bài 2: CHUYỆN CỦA ÔNG BIỂN</a:t>
              </a:r>
              <a:endParaRPr sz="2800" b="1">
                <a:solidFill>
                  <a:srgbClr val="0000CC"/>
                </a:solidFill>
                <a:latin typeface="Times New Roman"/>
                <a:ea typeface="Times New Roman"/>
                <a:cs typeface="Times New Roman"/>
                <a:sym typeface="Times New Roman"/>
              </a:endParaRPr>
            </a:p>
          </p:txBody>
        </p:sp>
      </p:grpSp>
      <p:grpSp>
        <p:nvGrpSpPr>
          <p:cNvPr id="307" name="Google Shape;307;p11"/>
          <p:cNvGrpSpPr/>
          <p:nvPr/>
        </p:nvGrpSpPr>
        <p:grpSpPr>
          <a:xfrm>
            <a:off x="1356520" y="1600200"/>
            <a:ext cx="3429000" cy="677108"/>
            <a:chOff x="1508919" y="1888664"/>
            <a:chExt cx="3120775" cy="1134632"/>
          </a:xfrm>
        </p:grpSpPr>
        <p:sp>
          <p:nvSpPr>
            <p:cNvPr id="308" name="Google Shape;308;p11"/>
            <p:cNvSpPr/>
            <p:nvPr/>
          </p:nvSpPr>
          <p:spPr>
            <a:xfrm>
              <a:off x="1508919" y="1888664"/>
              <a:ext cx="3120775" cy="11346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b="1">
                  <a:solidFill>
                    <a:srgbClr val="FF0066"/>
                  </a:solidFill>
                  <a:latin typeface="Times New Roman"/>
                  <a:ea typeface="Times New Roman"/>
                  <a:cs typeface="Times New Roman"/>
                  <a:sym typeface="Times New Roman"/>
                </a:rPr>
                <a:t>4. Luyện tập.</a:t>
              </a:r>
              <a:endParaRPr sz="3800" b="1">
                <a:solidFill>
                  <a:srgbClr val="FF0066"/>
                </a:solidFill>
                <a:latin typeface="Times New Roman"/>
                <a:ea typeface="Times New Roman"/>
                <a:cs typeface="Times New Roman"/>
                <a:sym typeface="Times New Roman"/>
              </a:endParaRPr>
            </a:p>
          </p:txBody>
        </p:sp>
        <p:cxnSp>
          <p:nvCxnSpPr>
            <p:cNvPr id="309" name="Google Shape;309;p11"/>
            <p:cNvCxnSpPr/>
            <p:nvPr/>
          </p:nvCxnSpPr>
          <p:spPr>
            <a:xfrm>
              <a:off x="1646078" y="3017498"/>
              <a:ext cx="2428811" cy="0"/>
            </a:xfrm>
            <a:prstGeom prst="straightConnector1">
              <a:avLst/>
            </a:prstGeom>
            <a:noFill/>
            <a:ln w="38100" cap="flat" cmpd="sng">
              <a:solidFill>
                <a:srgbClr val="FF0066"/>
              </a:solidFill>
              <a:prstDash val="solid"/>
              <a:round/>
              <a:headEnd type="none" w="sm" len="sm"/>
              <a:tailEnd type="none" w="sm" len="sm"/>
            </a:ln>
            <a:effectLst>
              <a:outerShdw blurRad="40000" dist="23000" dir="5400000" rotWithShape="0">
                <a:srgbClr val="000000">
                  <a:alpha val="34901"/>
                </a:srgbClr>
              </a:outerShdw>
            </a:effectLst>
          </p:spPr>
        </p:cxnSp>
      </p:grpSp>
      <p:sp>
        <p:nvSpPr>
          <p:cNvPr id="310" name="Google Shape;310;p11"/>
          <p:cNvSpPr txBox="1"/>
          <p:nvPr/>
        </p:nvSpPr>
        <p:spPr>
          <a:xfrm>
            <a:off x="1356520" y="2541135"/>
            <a:ext cx="139446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FF0000"/>
                </a:solidFill>
                <a:latin typeface="Times New Roman"/>
                <a:ea typeface="Times New Roman"/>
                <a:cs typeface="Times New Roman"/>
                <a:sym typeface="Times New Roman"/>
              </a:rPr>
              <a:t>2) Đặt câu:</a:t>
            </a:r>
            <a:endParaRPr sz="3600" b="1">
              <a:solidFill>
                <a:srgbClr val="FF0000"/>
              </a:solidFill>
              <a:latin typeface="Times New Roman"/>
              <a:ea typeface="Times New Roman"/>
              <a:cs typeface="Times New Roman"/>
              <a:sym typeface="Times New Roman"/>
            </a:endParaRPr>
          </a:p>
        </p:txBody>
      </p:sp>
      <p:sp>
        <p:nvSpPr>
          <p:cNvPr id="311" name="Google Shape;311;p11"/>
          <p:cNvSpPr txBox="1"/>
          <p:nvPr/>
        </p:nvSpPr>
        <p:spPr>
          <a:xfrm>
            <a:off x="1356520" y="3299571"/>
            <a:ext cx="139446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FF0000"/>
                </a:solidFill>
                <a:latin typeface="Times New Roman"/>
                <a:ea typeface="Times New Roman"/>
                <a:cs typeface="Times New Roman"/>
                <a:sym typeface="Times New Roman"/>
              </a:rPr>
              <a:t>a) Nói lời của ông Biển cảm ơn các bạn nhỏ nhặt rác.</a:t>
            </a:r>
            <a:endParaRPr sz="3600" b="1">
              <a:solidFill>
                <a:srgbClr val="FF0000"/>
              </a:solidFill>
              <a:latin typeface="Times New Roman"/>
              <a:ea typeface="Times New Roman"/>
              <a:cs typeface="Times New Roman"/>
              <a:sym typeface="Times New Roman"/>
            </a:endParaRPr>
          </a:p>
        </p:txBody>
      </p:sp>
      <p:sp>
        <p:nvSpPr>
          <p:cNvPr id="312" name="Google Shape;312;p11"/>
          <p:cNvSpPr txBox="1"/>
          <p:nvPr/>
        </p:nvSpPr>
        <p:spPr>
          <a:xfrm>
            <a:off x="1326358" y="5384031"/>
            <a:ext cx="139446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FF0000"/>
                </a:solidFill>
                <a:latin typeface="Times New Roman"/>
                <a:ea typeface="Times New Roman"/>
                <a:cs typeface="Times New Roman"/>
                <a:sym typeface="Times New Roman"/>
              </a:rPr>
              <a:t>b) Nói lời của ông Biển khuyên mọi người không xả rác bừa bãi.</a:t>
            </a:r>
            <a:endParaRPr sz="3600" b="1">
              <a:solidFill>
                <a:srgbClr val="FF0000"/>
              </a:solidFill>
              <a:latin typeface="Times New Roman"/>
              <a:ea typeface="Times New Roman"/>
              <a:cs typeface="Times New Roman"/>
              <a:sym typeface="Times New Roman"/>
            </a:endParaRPr>
          </a:p>
        </p:txBody>
      </p:sp>
      <p:sp>
        <p:nvSpPr>
          <p:cNvPr id="313" name="Google Shape;313;p11"/>
          <p:cNvSpPr txBox="1"/>
          <p:nvPr/>
        </p:nvSpPr>
        <p:spPr>
          <a:xfrm>
            <a:off x="1394193" y="3956788"/>
            <a:ext cx="139446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00CC"/>
                </a:solidFill>
                <a:latin typeface="Times New Roman"/>
                <a:ea typeface="Times New Roman"/>
                <a:cs typeface="Times New Roman"/>
                <a:sym typeface="Times New Roman"/>
              </a:rPr>
              <a:t>Ông cảm ơn các cháu nhé!</a:t>
            </a:r>
            <a:endParaRPr sz="3600" b="1">
              <a:solidFill>
                <a:srgbClr val="0000CC"/>
              </a:solidFill>
              <a:latin typeface="Times New Roman"/>
              <a:ea typeface="Times New Roman"/>
              <a:cs typeface="Times New Roman"/>
              <a:sym typeface="Times New Roman"/>
            </a:endParaRPr>
          </a:p>
        </p:txBody>
      </p:sp>
      <p:sp>
        <p:nvSpPr>
          <p:cNvPr id="314" name="Google Shape;314;p11"/>
          <p:cNvSpPr txBox="1"/>
          <p:nvPr/>
        </p:nvSpPr>
        <p:spPr>
          <a:xfrm>
            <a:off x="1341439" y="4603119"/>
            <a:ext cx="139446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00CC"/>
                </a:solidFill>
                <a:latin typeface="Times New Roman"/>
                <a:ea typeface="Times New Roman"/>
                <a:cs typeface="Times New Roman"/>
                <a:sym typeface="Times New Roman"/>
              </a:rPr>
              <a:t>Cảm ơn các cháu đã giúp ta dọn sạch rác nhé!</a:t>
            </a:r>
            <a:endParaRPr sz="3600" b="1">
              <a:solidFill>
                <a:srgbClr val="0000CC"/>
              </a:solidFill>
              <a:latin typeface="Times New Roman"/>
              <a:ea typeface="Times New Roman"/>
              <a:cs typeface="Times New Roman"/>
              <a:sym typeface="Times New Roman"/>
            </a:endParaRPr>
          </a:p>
        </p:txBody>
      </p:sp>
      <p:sp>
        <p:nvSpPr>
          <p:cNvPr id="315" name="Google Shape;315;p11"/>
          <p:cNvSpPr txBox="1"/>
          <p:nvPr/>
        </p:nvSpPr>
        <p:spPr>
          <a:xfrm>
            <a:off x="1299554" y="6064938"/>
            <a:ext cx="139446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00CC"/>
                </a:solidFill>
                <a:latin typeface="Times New Roman"/>
                <a:ea typeface="Times New Roman"/>
                <a:cs typeface="Times New Roman"/>
                <a:sym typeface="Times New Roman"/>
              </a:rPr>
              <a:t>Xả rác ra biển là một hành động vô ý thức mọi người không nên làm theo.</a:t>
            </a:r>
            <a:endParaRPr sz="3600" b="1">
              <a:solidFill>
                <a:srgbClr val="0000CC"/>
              </a:solidFill>
              <a:latin typeface="Times New Roman"/>
              <a:ea typeface="Times New Roman"/>
              <a:cs typeface="Times New Roman"/>
              <a:sym typeface="Times New Roman"/>
            </a:endParaRPr>
          </a:p>
        </p:txBody>
      </p:sp>
      <p:sp>
        <p:nvSpPr>
          <p:cNvPr id="316" name="Google Shape;316;p11"/>
          <p:cNvSpPr txBox="1"/>
          <p:nvPr/>
        </p:nvSpPr>
        <p:spPr>
          <a:xfrm>
            <a:off x="1299554" y="7299843"/>
            <a:ext cx="139446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00CC"/>
                </a:solidFill>
                <a:latin typeface="Times New Roman"/>
                <a:ea typeface="Times New Roman"/>
                <a:cs typeface="Times New Roman"/>
                <a:sym typeface="Times New Roman"/>
              </a:rPr>
              <a:t>Mọi người đừng xả rác xuống biển nhé!</a:t>
            </a:r>
            <a:endParaRPr sz="3600" b="1">
              <a:solidFill>
                <a:srgbClr val="0000CC"/>
              </a:solidFill>
              <a:latin typeface="Times New Roman"/>
              <a:ea typeface="Times New Roman"/>
              <a:cs typeface="Times New Roman"/>
              <a:sym typeface="Times New Roman"/>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500"/>
                                        <p:tgtEl>
                                          <p:spTgt spid="3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1"/>
                                        </p:tgtEl>
                                        <p:attrNameLst>
                                          <p:attrName>style.visibility</p:attrName>
                                        </p:attrNameLst>
                                      </p:cBhvr>
                                      <p:to>
                                        <p:strVal val="visible"/>
                                      </p:to>
                                    </p:set>
                                    <p:animEffect transition="in" filter="fade">
                                      <p:cBhvr>
                                        <p:cTn id="12" dur="500"/>
                                        <p:tgtEl>
                                          <p:spTgt spid="3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3"/>
                                        </p:tgtEl>
                                        <p:attrNameLst>
                                          <p:attrName>style.visibility</p:attrName>
                                        </p:attrNameLst>
                                      </p:cBhvr>
                                      <p:to>
                                        <p:strVal val="visible"/>
                                      </p:to>
                                    </p:set>
                                    <p:animEffect transition="in" filter="fade">
                                      <p:cBhvr>
                                        <p:cTn id="17" dur="500"/>
                                        <p:tgtEl>
                                          <p:spTgt spid="3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4"/>
                                        </p:tgtEl>
                                        <p:attrNameLst>
                                          <p:attrName>style.visibility</p:attrName>
                                        </p:attrNameLst>
                                      </p:cBhvr>
                                      <p:to>
                                        <p:strVal val="visible"/>
                                      </p:to>
                                    </p:set>
                                    <p:animEffect transition="in" filter="fade">
                                      <p:cBhvr>
                                        <p:cTn id="22" dur="500"/>
                                        <p:tgtEl>
                                          <p:spTgt spid="3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2"/>
                                        </p:tgtEl>
                                        <p:attrNameLst>
                                          <p:attrName>style.visibility</p:attrName>
                                        </p:attrNameLst>
                                      </p:cBhvr>
                                      <p:to>
                                        <p:strVal val="visible"/>
                                      </p:to>
                                    </p:set>
                                    <p:animEffect transition="in" filter="fade">
                                      <p:cBhvr>
                                        <p:cTn id="27" dur="500"/>
                                        <p:tgtEl>
                                          <p:spTgt spid="3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5"/>
                                        </p:tgtEl>
                                        <p:attrNameLst>
                                          <p:attrName>style.visibility</p:attrName>
                                        </p:attrNameLst>
                                      </p:cBhvr>
                                      <p:to>
                                        <p:strVal val="visible"/>
                                      </p:to>
                                    </p:set>
                                    <p:animEffect transition="in" filter="fade">
                                      <p:cBhvr>
                                        <p:cTn id="32" dur="500"/>
                                        <p:tgtEl>
                                          <p:spTgt spid="3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6"/>
                                        </p:tgtEl>
                                        <p:attrNameLst>
                                          <p:attrName>style.visibility</p:attrName>
                                        </p:attrNameLst>
                                      </p:cBhvr>
                                      <p:to>
                                        <p:strVal val="visible"/>
                                      </p:to>
                                    </p:set>
                                    <p:animEffect transition="in" filter="fade">
                                      <p:cBhvr>
                                        <p:cTn id="37" dur="5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12" descr="Anh dep 10"/>
          <p:cNvPicPr preferRelativeResize="0"/>
          <p:nvPr/>
        </p:nvPicPr>
        <p:blipFill rotWithShape="1">
          <a:blip r:embed="rId3">
            <a:alphaModFix/>
          </a:blip>
          <a:srcRect/>
          <a:stretch/>
        </p:blipFill>
        <p:spPr>
          <a:xfrm>
            <a:off x="678193" y="388938"/>
            <a:ext cx="14920252" cy="8755062"/>
          </a:xfrm>
          <a:prstGeom prst="rect">
            <a:avLst/>
          </a:prstGeom>
          <a:noFill/>
          <a:ln>
            <a:noFill/>
          </a:ln>
        </p:spPr>
      </p:pic>
      <p:sp>
        <p:nvSpPr>
          <p:cNvPr id="323" name="Google Shape;323;p12"/>
          <p:cNvSpPr/>
          <p:nvPr/>
        </p:nvSpPr>
        <p:spPr>
          <a:xfrm>
            <a:off x="3337719" y="4114800"/>
            <a:ext cx="9601200" cy="1125538"/>
          </a:xfrm>
          <a:prstGeom prst="rect">
            <a:avLst/>
          </a:prstGeom>
        </p:spPr>
        <p:txBody>
          <a:bodyPr>
            <a:prstTxWarp prst="textPlain">
              <a:avLst/>
            </a:prstTxWarp>
          </a:bodyPr>
          <a:lstStyle/>
          <a:p>
            <a:pPr lvl="0" algn="ctr"/>
            <a:r>
              <a:rPr b="1" i="0">
                <a:ln w="19050" cap="flat" cmpd="sng">
                  <a:solidFill>
                    <a:srgbClr val="FFFF00"/>
                  </a:solidFill>
                  <a:prstDash val="solid"/>
                  <a:round/>
                  <a:headEnd type="none" w="sm" len="sm"/>
                  <a:tailEnd type="none" w="sm" len="sm"/>
                </a:ln>
                <a:solidFill>
                  <a:srgbClr val="FF0000"/>
                </a:solidFill>
                <a:latin typeface="Arial"/>
              </a:rPr>
              <a:t>XIN CHÂN THÀNH CẢM ƠN </a:t>
            </a:r>
            <a:br>
              <a:rPr b="1" i="0">
                <a:ln w="19050" cap="flat" cmpd="sng">
                  <a:solidFill>
                    <a:srgbClr val="FFFF00"/>
                  </a:solidFill>
                  <a:prstDash val="solid"/>
                  <a:round/>
                  <a:headEnd type="none" w="sm" len="sm"/>
                  <a:tailEnd type="none" w="sm" len="sm"/>
                </a:ln>
                <a:solidFill>
                  <a:srgbClr val="FF0000"/>
                </a:solidFill>
                <a:latin typeface="Arial"/>
              </a:rPr>
            </a:br>
            <a:r>
              <a:rPr b="1" i="0">
                <a:ln w="19050" cap="flat" cmpd="sng">
                  <a:solidFill>
                    <a:srgbClr val="FFFF00"/>
                  </a:solidFill>
                  <a:prstDash val="solid"/>
                  <a:round/>
                  <a:headEnd type="none" w="sm" len="sm"/>
                  <a:tailEnd type="none" w="sm" len="sm"/>
                </a:ln>
                <a:solidFill>
                  <a:srgbClr val="FF0000"/>
                </a:solidFill>
                <a:latin typeface="Arial"/>
              </a:rPr>
              <a:t>QUÝ THẦY CÔ GIÁO VÀ CÁC 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23"/>
                                        </p:tgtEl>
                                        <p:attrNameLst>
                                          <p:attrName>style.visibility</p:attrName>
                                        </p:attrNameLst>
                                      </p:cBhvr>
                                      <p:to>
                                        <p:strVal val="visible"/>
                                      </p:to>
                                    </p:set>
                                    <p:anim calcmode="lin" valueType="num">
                                      <p:cBhvr additive="base">
                                        <p:cTn id="7" dur="5000"/>
                                        <p:tgtEl>
                                          <p:spTgt spid="323"/>
                                        </p:tgtEl>
                                        <p:attrNameLst>
                                          <p:attrName>ppt_w</p:attrName>
                                        </p:attrNameLst>
                                      </p:cBhvr>
                                      <p:tavLst>
                                        <p:tav tm="0">
                                          <p:val>
                                            <p:strVal val="0"/>
                                          </p:val>
                                        </p:tav>
                                        <p:tav tm="100000">
                                          <p:val>
                                            <p:strVal val="#ppt_w"/>
                                          </p:val>
                                        </p:tav>
                                      </p:tavLst>
                                    </p:anim>
                                    <p:anim calcmode="lin" valueType="num">
                                      <p:cBhvr additive="base">
                                        <p:cTn id="8" dur="5000"/>
                                        <p:tgtEl>
                                          <p:spTgt spid="32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p:nvPr/>
        </p:nvSpPr>
        <p:spPr>
          <a:xfrm>
            <a:off x="11222695" y="6800044"/>
            <a:ext cx="4078423" cy="1307636"/>
          </a:xfrm>
          <a:prstGeom prst="rect">
            <a:avLst/>
          </a:prstGeom>
          <a:solidFill>
            <a:srgbClr val="9DD2D6"/>
          </a:solidFill>
          <a:ln w="1270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5" name="Google Shape;105;p2"/>
          <p:cNvSpPr/>
          <p:nvPr/>
        </p:nvSpPr>
        <p:spPr>
          <a:xfrm>
            <a:off x="4003414" y="1182468"/>
            <a:ext cx="759214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0000CC"/>
                </a:solidFill>
                <a:latin typeface="Times New Roman"/>
                <a:ea typeface="Times New Roman"/>
                <a:cs typeface="Times New Roman"/>
                <a:sym typeface="Times New Roman"/>
              </a:rPr>
              <a:t>TRÒ CHƠI: DU LỊCH ĐẠI DƯƠNG</a:t>
            </a:r>
            <a:endParaRPr sz="3600" b="1" i="0" u="none" strike="noStrike" cap="none">
              <a:solidFill>
                <a:srgbClr val="0000CC"/>
              </a:solidFill>
              <a:latin typeface="Times New Roman"/>
              <a:ea typeface="Times New Roman"/>
              <a:cs typeface="Times New Roman"/>
              <a:sym typeface="Times New Roman"/>
            </a:endParaRPr>
          </a:p>
        </p:txBody>
      </p:sp>
      <p:sp>
        <p:nvSpPr>
          <p:cNvPr id="106" name="Google Shape;106;p2" descr="Water droplets"/>
          <p:cNvSpPr txBox="1"/>
          <p:nvPr/>
        </p:nvSpPr>
        <p:spPr>
          <a:xfrm>
            <a:off x="11430794" y="6917690"/>
            <a:ext cx="3689350" cy="1022350"/>
          </a:xfrm>
          <a:prstGeom prst="rect">
            <a:avLst/>
          </a:prstGeom>
          <a:blipFill rotWithShape="1">
            <a:blip r:embed="rId3">
              <a:alphaModFix/>
            </a:blip>
            <a:tile tx="0" ty="0" sx="100000" sy="100000" flip="none" algn="tl"/>
          </a:blipFill>
          <a:ln w="9525" cap="flat" cmpd="sng">
            <a:solidFill>
              <a:srgbClr val="0000FF"/>
            </a:solidFill>
            <a:prstDash val="solid"/>
            <a:miter lim="800000"/>
            <a:headEnd type="none" w="sm" len="sm"/>
            <a:tailEnd type="none" w="sm" len="sm"/>
          </a:ln>
        </p:spPr>
        <p:txBody>
          <a:bodyPr spcFirstLastPara="1" wrap="square" lIns="143675" tIns="71825" rIns="143675" bIns="71825" anchor="t" anchorCtr="0">
            <a:spAutoFit/>
          </a:bodyPr>
          <a:lstStyle/>
          <a:p>
            <a:pPr marL="0" marR="0" lvl="0" indent="0" algn="l" rtl="0">
              <a:spcBef>
                <a:spcPts val="0"/>
              </a:spcBef>
              <a:spcAft>
                <a:spcPts val="0"/>
              </a:spcAft>
              <a:buNone/>
            </a:pPr>
            <a:endParaRPr sz="1100" b="1" i="0" u="none" strike="noStrike" cap="none">
              <a:solidFill>
                <a:srgbClr val="000099"/>
              </a:solidFill>
              <a:latin typeface="Arial"/>
              <a:ea typeface="Arial"/>
              <a:cs typeface="Arial"/>
              <a:sym typeface="Arial"/>
            </a:endParaRPr>
          </a:p>
          <a:p>
            <a:pPr marL="0" marR="0" lvl="0" indent="0" algn="l" rtl="0">
              <a:spcBef>
                <a:spcPts val="0"/>
              </a:spcBef>
              <a:spcAft>
                <a:spcPts val="0"/>
              </a:spcAft>
              <a:buNone/>
            </a:pPr>
            <a:r>
              <a:rPr lang="en-US" sz="3500" b="1" i="0" u="none" strike="noStrike" cap="none">
                <a:solidFill>
                  <a:srgbClr val="000099"/>
                </a:solidFill>
                <a:latin typeface="Arial"/>
                <a:ea typeface="Arial"/>
                <a:cs typeface="Arial"/>
                <a:sym typeface="Arial"/>
              </a:rPr>
              <a:t>BẮT ĐẦU QUAY</a:t>
            </a:r>
            <a:endParaRPr/>
          </a:p>
          <a:p>
            <a:pPr marL="0" marR="0" lvl="0" indent="0" algn="l" rtl="0">
              <a:spcBef>
                <a:spcPts val="0"/>
              </a:spcBef>
              <a:spcAft>
                <a:spcPts val="0"/>
              </a:spcAft>
              <a:buNone/>
            </a:pPr>
            <a:endParaRPr sz="1100" b="1" i="0" u="none" strike="noStrike" cap="none">
              <a:solidFill>
                <a:srgbClr val="000099"/>
              </a:solidFill>
              <a:latin typeface="Arial"/>
              <a:ea typeface="Arial"/>
              <a:cs typeface="Arial"/>
              <a:sym typeface="Arial"/>
            </a:endParaRPr>
          </a:p>
        </p:txBody>
      </p:sp>
      <p:grpSp>
        <p:nvGrpSpPr>
          <p:cNvPr id="107" name="Google Shape;107;p2"/>
          <p:cNvGrpSpPr/>
          <p:nvPr/>
        </p:nvGrpSpPr>
        <p:grpSpPr>
          <a:xfrm>
            <a:off x="11281569" y="2763838"/>
            <a:ext cx="4019700" cy="4019700"/>
            <a:chOff x="2000250" y="2819400"/>
            <a:chExt cx="4019700" cy="4019700"/>
          </a:xfrm>
        </p:grpSpPr>
        <p:cxnSp>
          <p:nvCxnSpPr>
            <p:cNvPr id="108" name="Google Shape;108;p2"/>
            <p:cNvCxnSpPr/>
            <p:nvPr/>
          </p:nvCxnSpPr>
          <p:spPr>
            <a:xfrm rot="10800000">
              <a:off x="4264025" y="3452813"/>
              <a:ext cx="0" cy="1320800"/>
            </a:xfrm>
            <a:prstGeom prst="straightConnector1">
              <a:avLst/>
            </a:prstGeom>
            <a:blipFill rotWithShape="1">
              <a:blip r:embed="rId4">
                <a:alphaModFix/>
              </a:blip>
              <a:stretch>
                <a:fillRect/>
              </a:stretch>
            </a:blipFill>
            <a:ln w="76200" cap="flat" cmpd="sng">
              <a:solidFill>
                <a:srgbClr val="FFC000"/>
              </a:solidFill>
              <a:prstDash val="solid"/>
              <a:round/>
              <a:headEnd type="oval" w="med" len="med"/>
              <a:tailEnd type="triangle" w="med" len="med"/>
            </a:ln>
          </p:spPr>
        </p:cxnSp>
        <p:sp>
          <p:nvSpPr>
            <p:cNvPr id="109" name="Google Shape;109;p2"/>
            <p:cNvSpPr/>
            <p:nvPr/>
          </p:nvSpPr>
          <p:spPr>
            <a:xfrm>
              <a:off x="2000250" y="2819400"/>
              <a:ext cx="4019550" cy="4019550"/>
            </a:xfrm>
            <a:prstGeom prst="ellipse">
              <a:avLst/>
            </a:prstGeom>
            <a:solidFill>
              <a:srgbClr val="0000FF"/>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10" name="Google Shape;110;p2"/>
            <p:cNvCxnSpPr>
              <a:stCxn id="109" idx="2"/>
              <a:endCxn id="109" idx="6"/>
            </p:cNvCxnSpPr>
            <p:nvPr/>
          </p:nvCxnSpPr>
          <p:spPr>
            <a:xfrm>
              <a:off x="2000250" y="4829175"/>
              <a:ext cx="4019700" cy="0"/>
            </a:xfrm>
            <a:prstGeom prst="straightConnector1">
              <a:avLst/>
            </a:prstGeom>
            <a:noFill/>
            <a:ln w="25400" cap="flat" cmpd="sng">
              <a:solidFill>
                <a:srgbClr val="FF0000"/>
              </a:solidFill>
              <a:prstDash val="solid"/>
              <a:round/>
              <a:headEnd type="none" w="sm" len="sm"/>
              <a:tailEnd type="none" w="sm" len="sm"/>
            </a:ln>
            <a:effectLst>
              <a:outerShdw blurRad="40000" dist="20000" dir="5400000" rotWithShape="0">
                <a:srgbClr val="000000">
                  <a:alpha val="37647"/>
                </a:srgbClr>
              </a:outerShdw>
            </a:effectLst>
          </p:spPr>
        </p:cxnSp>
        <p:cxnSp>
          <p:nvCxnSpPr>
            <p:cNvPr id="111" name="Google Shape;111;p2"/>
            <p:cNvCxnSpPr>
              <a:stCxn id="109" idx="0"/>
              <a:endCxn id="109" idx="4"/>
            </p:cNvCxnSpPr>
            <p:nvPr/>
          </p:nvCxnSpPr>
          <p:spPr>
            <a:xfrm>
              <a:off x="4010025" y="2819400"/>
              <a:ext cx="0" cy="4019700"/>
            </a:xfrm>
            <a:prstGeom prst="straightConnector1">
              <a:avLst/>
            </a:prstGeom>
            <a:noFill/>
            <a:ln w="25400" cap="flat" cmpd="sng">
              <a:solidFill>
                <a:srgbClr val="FF0000"/>
              </a:solidFill>
              <a:prstDash val="solid"/>
              <a:round/>
              <a:headEnd type="none" w="sm" len="sm"/>
              <a:tailEnd type="none" w="sm" len="sm"/>
            </a:ln>
            <a:effectLst>
              <a:outerShdw blurRad="40000" dist="20000" dir="5400000" rotWithShape="0">
                <a:srgbClr val="000000">
                  <a:alpha val="37647"/>
                </a:srgbClr>
              </a:outerShdw>
            </a:effectLst>
          </p:spPr>
        </p:cxnSp>
        <p:sp>
          <p:nvSpPr>
            <p:cNvPr id="112" name="Google Shape;112;p2" descr="Water droplets">
              <a:hlinkClick r:id="rId5"/>
            </p:cNvPr>
            <p:cNvSpPr/>
            <p:nvPr/>
          </p:nvSpPr>
          <p:spPr>
            <a:xfrm rot="3394478">
              <a:off x="4667251" y="3803992"/>
              <a:ext cx="400050" cy="552450"/>
            </a:xfrm>
            <a:prstGeom prst="rect">
              <a:avLst/>
            </a:prstGeom>
          </p:spPr>
          <p:txBody>
            <a:bodyPr>
              <a:prstTxWarp prst="textPlain">
                <a:avLst/>
              </a:prstTxWarp>
            </a:bodyPr>
            <a:lstStyle/>
            <a:p>
              <a:pPr lvl="0" algn="ctr"/>
              <a:r>
                <a:rPr b="0" i="0">
                  <a:ln w="9525" cap="flat" cmpd="sng">
                    <a:solidFill>
                      <a:srgbClr val="0000FF"/>
                    </a:solidFill>
                    <a:prstDash val="solid"/>
                    <a:round/>
                    <a:headEnd type="none" w="sm" len="sm"/>
                    <a:tailEnd type="none" w="sm" len="sm"/>
                  </a:ln>
                  <a:noFill/>
                  <a:latin typeface="Arial"/>
                </a:rPr>
                <a:t>1</a:t>
              </a:r>
            </a:p>
          </p:txBody>
        </p:sp>
        <p:sp>
          <p:nvSpPr>
            <p:cNvPr id="113" name="Google Shape;113;p2" descr="Water droplets">
              <a:hlinkClick r:id="rId5"/>
            </p:cNvPr>
            <p:cNvSpPr/>
            <p:nvPr/>
          </p:nvSpPr>
          <p:spPr>
            <a:xfrm rot="7756668">
              <a:off x="4560287" y="5454649"/>
              <a:ext cx="400050" cy="552450"/>
            </a:xfrm>
            <a:prstGeom prst="rect">
              <a:avLst/>
            </a:prstGeom>
          </p:spPr>
          <p:txBody>
            <a:bodyPr>
              <a:prstTxWarp prst="textPlain">
                <a:avLst/>
              </a:prstTxWarp>
            </a:bodyPr>
            <a:lstStyle/>
            <a:p>
              <a:pPr lvl="0" algn="ctr"/>
              <a:r>
                <a:rPr b="1" i="0">
                  <a:ln w="9525" cap="flat" cmpd="sng">
                    <a:solidFill>
                      <a:srgbClr val="0000FF"/>
                    </a:solidFill>
                    <a:prstDash val="solid"/>
                    <a:round/>
                    <a:headEnd type="none" w="sm" len="sm"/>
                    <a:tailEnd type="none" w="sm" len="sm"/>
                  </a:ln>
                  <a:noFill/>
                  <a:latin typeface="Arial"/>
                </a:rPr>
                <a:t>2</a:t>
              </a:r>
            </a:p>
          </p:txBody>
        </p:sp>
        <p:sp>
          <p:nvSpPr>
            <p:cNvPr id="114" name="Google Shape;114;p2" descr="Water droplets">
              <a:hlinkClick r:id="rId5"/>
            </p:cNvPr>
            <p:cNvSpPr/>
            <p:nvPr/>
          </p:nvSpPr>
          <p:spPr>
            <a:xfrm rot="-7961444">
              <a:off x="2943093" y="5528323"/>
              <a:ext cx="400050" cy="552450"/>
            </a:xfrm>
            <a:prstGeom prst="rect">
              <a:avLst/>
            </a:prstGeom>
          </p:spPr>
          <p:txBody>
            <a:bodyPr>
              <a:prstTxWarp prst="textPlain">
                <a:avLst/>
              </a:prstTxWarp>
            </a:bodyPr>
            <a:lstStyle/>
            <a:p>
              <a:pPr lvl="0" algn="ctr"/>
              <a:r>
                <a:rPr b="1" i="0">
                  <a:ln w="9525" cap="flat" cmpd="sng">
                    <a:solidFill>
                      <a:srgbClr val="0000FF"/>
                    </a:solidFill>
                    <a:prstDash val="solid"/>
                    <a:round/>
                    <a:headEnd type="none" w="sm" len="sm"/>
                    <a:tailEnd type="none" w="sm" len="sm"/>
                  </a:ln>
                  <a:noFill/>
                  <a:latin typeface="Arial"/>
                </a:rPr>
                <a:t>3</a:t>
              </a:r>
            </a:p>
          </p:txBody>
        </p:sp>
        <p:sp>
          <p:nvSpPr>
            <p:cNvPr id="115" name="Google Shape;115;p2" descr="Water droplets">
              <a:hlinkClick r:id="rId5"/>
            </p:cNvPr>
            <p:cNvSpPr/>
            <p:nvPr/>
          </p:nvSpPr>
          <p:spPr>
            <a:xfrm rot="-2735004">
              <a:off x="2998058" y="3767938"/>
              <a:ext cx="400050" cy="552450"/>
            </a:xfrm>
            <a:prstGeom prst="rect">
              <a:avLst/>
            </a:prstGeom>
          </p:spPr>
          <p:txBody>
            <a:bodyPr>
              <a:prstTxWarp prst="textPlain">
                <a:avLst/>
              </a:prstTxWarp>
            </a:bodyPr>
            <a:lstStyle/>
            <a:p>
              <a:pPr lvl="0" algn="ctr"/>
              <a:r>
                <a:rPr b="1" i="0">
                  <a:ln w="9525" cap="flat" cmpd="sng">
                    <a:solidFill>
                      <a:srgbClr val="0000FF"/>
                    </a:solidFill>
                    <a:prstDash val="solid"/>
                    <a:round/>
                    <a:headEnd type="none" w="sm" len="sm"/>
                    <a:tailEnd type="none" w="sm" len="sm"/>
                  </a:ln>
                  <a:noFill/>
                  <a:latin typeface="Arial"/>
                </a:rPr>
                <a:t>4</a:t>
              </a:r>
            </a:p>
          </p:txBody>
        </p:sp>
      </p:grpSp>
      <p:cxnSp>
        <p:nvCxnSpPr>
          <p:cNvPr id="116" name="Google Shape;116;p2"/>
          <p:cNvCxnSpPr/>
          <p:nvPr/>
        </p:nvCxnSpPr>
        <p:spPr>
          <a:xfrm rot="10800000">
            <a:off x="13291344" y="3505200"/>
            <a:ext cx="0" cy="1268413"/>
          </a:xfrm>
          <a:prstGeom prst="straightConnector1">
            <a:avLst/>
          </a:prstGeom>
          <a:noFill/>
          <a:ln w="127000" cap="flat" cmpd="sng">
            <a:solidFill>
              <a:srgbClr val="008000"/>
            </a:solidFill>
            <a:prstDash val="solid"/>
            <a:round/>
            <a:headEnd type="oval" w="med" len="med"/>
            <a:tailEnd type="stealth" w="med" len="med"/>
          </a:ln>
          <a:effectLst>
            <a:outerShdw blurRad="40000" dist="23000" dir="5400000" rotWithShape="0">
              <a:srgbClr val="000000">
                <a:alpha val="34901"/>
              </a:srgbClr>
            </a:outerShdw>
          </a:effectLst>
        </p:spPr>
      </p:cxnSp>
      <p:grpSp>
        <p:nvGrpSpPr>
          <p:cNvPr id="117" name="Google Shape;117;p2"/>
          <p:cNvGrpSpPr/>
          <p:nvPr/>
        </p:nvGrpSpPr>
        <p:grpSpPr>
          <a:xfrm>
            <a:off x="823119" y="2275885"/>
            <a:ext cx="4085637" cy="2748011"/>
            <a:chOff x="823119" y="2275885"/>
            <a:chExt cx="4085637" cy="2748011"/>
          </a:xfrm>
        </p:grpSpPr>
        <p:pic>
          <p:nvPicPr>
            <p:cNvPr id="118" name="Google Shape;118;p2" descr="Cá Ngựa: Đặc Điểm, Công Dụng, Cách Dùng &amp;amp; Giá Bán 2021">
              <a:hlinkClick r:id="rId5"/>
            </p:cNvPr>
            <p:cNvPicPr preferRelativeResize="0"/>
            <p:nvPr/>
          </p:nvPicPr>
          <p:blipFill rotWithShape="1">
            <a:blip r:embed="rId6">
              <a:alphaModFix/>
            </a:blip>
            <a:srcRect/>
            <a:stretch/>
          </p:blipFill>
          <p:spPr>
            <a:xfrm>
              <a:off x="823119" y="2275885"/>
              <a:ext cx="4085637" cy="2748011"/>
            </a:xfrm>
            <a:prstGeom prst="rect">
              <a:avLst/>
            </a:prstGeom>
            <a:noFill/>
            <a:ln>
              <a:noFill/>
            </a:ln>
          </p:spPr>
        </p:pic>
        <p:sp>
          <p:nvSpPr>
            <p:cNvPr id="119" name="Google Shape;119;p2"/>
            <p:cNvSpPr txBox="1"/>
            <p:nvPr/>
          </p:nvSpPr>
          <p:spPr>
            <a:xfrm>
              <a:off x="4252807" y="3915900"/>
              <a:ext cx="655949" cy="1107996"/>
            </a:xfrm>
            <a:prstGeom prst="rect">
              <a:avLst/>
            </a:prstGeom>
            <a:solidFill>
              <a:schemeClr val="lt1"/>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i="0" u="none" strike="noStrike" cap="none">
                  <a:solidFill>
                    <a:srgbClr val="FF0000"/>
                  </a:solidFill>
                  <a:latin typeface="Arial"/>
                  <a:ea typeface="Arial"/>
                  <a:cs typeface="Arial"/>
                  <a:sym typeface="Arial"/>
                </a:rPr>
                <a:t>1</a:t>
              </a:r>
              <a:endParaRPr sz="6600" b="1">
                <a:solidFill>
                  <a:srgbClr val="FF0000"/>
                </a:solidFill>
                <a:latin typeface="Arial"/>
                <a:ea typeface="Arial"/>
                <a:cs typeface="Arial"/>
                <a:sym typeface="Arial"/>
              </a:endParaRPr>
            </a:p>
          </p:txBody>
        </p:sp>
      </p:grpSp>
      <p:grpSp>
        <p:nvGrpSpPr>
          <p:cNvPr id="120" name="Google Shape;120;p2"/>
          <p:cNvGrpSpPr/>
          <p:nvPr/>
        </p:nvGrpSpPr>
        <p:grpSpPr>
          <a:xfrm>
            <a:off x="5756668" y="2275885"/>
            <a:ext cx="4085637" cy="2748011"/>
            <a:chOff x="5517222" y="2275885"/>
            <a:chExt cx="4085637" cy="2748011"/>
          </a:xfrm>
        </p:grpSpPr>
        <p:pic>
          <p:nvPicPr>
            <p:cNvPr id="121" name="Google Shape;121;p2" descr="Cá heo có thật thông minh đến mức biết cứu người không?">
              <a:hlinkClick r:id="rId5"/>
            </p:cNvPr>
            <p:cNvPicPr preferRelativeResize="0"/>
            <p:nvPr/>
          </p:nvPicPr>
          <p:blipFill rotWithShape="1">
            <a:blip r:embed="rId7">
              <a:alphaModFix/>
            </a:blip>
            <a:srcRect/>
            <a:stretch/>
          </p:blipFill>
          <p:spPr>
            <a:xfrm>
              <a:off x="5517222" y="2275885"/>
              <a:ext cx="4085637" cy="2748011"/>
            </a:xfrm>
            <a:prstGeom prst="rect">
              <a:avLst/>
            </a:prstGeom>
            <a:noFill/>
            <a:ln>
              <a:noFill/>
            </a:ln>
          </p:spPr>
        </p:pic>
        <p:sp>
          <p:nvSpPr>
            <p:cNvPr id="122" name="Google Shape;122;p2"/>
            <p:cNvSpPr txBox="1"/>
            <p:nvPr/>
          </p:nvSpPr>
          <p:spPr>
            <a:xfrm>
              <a:off x="5517222" y="3888913"/>
              <a:ext cx="655949" cy="1107996"/>
            </a:xfrm>
            <a:prstGeom prst="rect">
              <a:avLst/>
            </a:prstGeom>
            <a:solidFill>
              <a:schemeClr val="lt1"/>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a:solidFill>
                    <a:srgbClr val="FF0000"/>
                  </a:solidFill>
                  <a:latin typeface="Arial"/>
                  <a:ea typeface="Arial"/>
                  <a:cs typeface="Arial"/>
                  <a:sym typeface="Arial"/>
                </a:rPr>
                <a:t>2</a:t>
              </a:r>
              <a:endParaRPr sz="6600" b="1">
                <a:solidFill>
                  <a:srgbClr val="FF0000"/>
                </a:solidFill>
                <a:latin typeface="Arial"/>
                <a:ea typeface="Arial"/>
                <a:cs typeface="Arial"/>
                <a:sym typeface="Arial"/>
              </a:endParaRPr>
            </a:p>
          </p:txBody>
        </p:sp>
      </p:grpSp>
      <p:grpSp>
        <p:nvGrpSpPr>
          <p:cNvPr id="123" name="Google Shape;123;p2"/>
          <p:cNvGrpSpPr/>
          <p:nvPr/>
        </p:nvGrpSpPr>
        <p:grpSpPr>
          <a:xfrm>
            <a:off x="823119" y="5890340"/>
            <a:ext cx="4085637" cy="2737378"/>
            <a:chOff x="823119" y="5890340"/>
            <a:chExt cx="4085637" cy="2737378"/>
          </a:xfrm>
        </p:grpSpPr>
        <p:pic>
          <p:nvPicPr>
            <p:cNvPr id="124" name="Google Shape;124;p2" descr="Những điều chưa biết về sứa - VnExpress">
              <a:hlinkClick r:id="rId5"/>
            </p:cNvPr>
            <p:cNvPicPr preferRelativeResize="0"/>
            <p:nvPr/>
          </p:nvPicPr>
          <p:blipFill rotWithShape="1">
            <a:blip r:embed="rId8">
              <a:alphaModFix/>
            </a:blip>
            <a:srcRect/>
            <a:stretch/>
          </p:blipFill>
          <p:spPr>
            <a:xfrm>
              <a:off x="823119" y="5890340"/>
              <a:ext cx="4085637" cy="2737378"/>
            </a:xfrm>
            <a:prstGeom prst="rect">
              <a:avLst/>
            </a:prstGeom>
            <a:noFill/>
            <a:ln>
              <a:noFill/>
            </a:ln>
          </p:spPr>
        </p:pic>
        <p:sp>
          <p:nvSpPr>
            <p:cNvPr id="125" name="Google Shape;125;p2"/>
            <p:cNvSpPr txBox="1"/>
            <p:nvPr/>
          </p:nvSpPr>
          <p:spPr>
            <a:xfrm>
              <a:off x="4222486" y="7504482"/>
              <a:ext cx="655949" cy="1107996"/>
            </a:xfrm>
            <a:prstGeom prst="rect">
              <a:avLst/>
            </a:prstGeom>
            <a:solidFill>
              <a:schemeClr val="lt1"/>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a:solidFill>
                    <a:srgbClr val="FF0000"/>
                  </a:solidFill>
                  <a:latin typeface="Arial"/>
                  <a:ea typeface="Arial"/>
                  <a:cs typeface="Arial"/>
                  <a:sym typeface="Arial"/>
                </a:rPr>
                <a:t>3</a:t>
              </a:r>
              <a:endParaRPr sz="6600" b="1">
                <a:solidFill>
                  <a:srgbClr val="FF0000"/>
                </a:solidFill>
                <a:latin typeface="Arial"/>
                <a:ea typeface="Arial"/>
                <a:cs typeface="Arial"/>
                <a:sym typeface="Arial"/>
              </a:endParaRPr>
            </a:p>
          </p:txBody>
        </p:sp>
      </p:grpSp>
      <p:grpSp>
        <p:nvGrpSpPr>
          <p:cNvPr id="126" name="Google Shape;126;p2"/>
          <p:cNvGrpSpPr/>
          <p:nvPr/>
        </p:nvGrpSpPr>
        <p:grpSpPr>
          <a:xfrm>
            <a:off x="5719729" y="5890340"/>
            <a:ext cx="4105836" cy="2748011"/>
            <a:chOff x="5480283" y="5890340"/>
            <a:chExt cx="4105836" cy="2748011"/>
          </a:xfrm>
        </p:grpSpPr>
        <p:pic>
          <p:nvPicPr>
            <p:cNvPr id="127" name="Google Shape;127;p2" descr="Cá chuồn bay là gì? Đặc điểm, thành phần dinh dưỡng và nơi mua cá chuồn">
              <a:hlinkClick r:id="rId5"/>
            </p:cNvPr>
            <p:cNvPicPr preferRelativeResize="0"/>
            <p:nvPr/>
          </p:nvPicPr>
          <p:blipFill rotWithShape="1">
            <a:blip r:embed="rId9">
              <a:alphaModFix/>
            </a:blip>
            <a:srcRect l="11485" r="4883"/>
            <a:stretch/>
          </p:blipFill>
          <p:spPr>
            <a:xfrm>
              <a:off x="5500482" y="5890340"/>
              <a:ext cx="4085637" cy="2748011"/>
            </a:xfrm>
            <a:prstGeom prst="rect">
              <a:avLst/>
            </a:prstGeom>
            <a:noFill/>
            <a:ln>
              <a:noFill/>
            </a:ln>
          </p:spPr>
        </p:pic>
        <p:sp>
          <p:nvSpPr>
            <p:cNvPr id="128" name="Google Shape;128;p2"/>
            <p:cNvSpPr txBox="1"/>
            <p:nvPr/>
          </p:nvSpPr>
          <p:spPr>
            <a:xfrm>
              <a:off x="5480283" y="7530355"/>
              <a:ext cx="655949" cy="1107996"/>
            </a:xfrm>
            <a:prstGeom prst="rect">
              <a:avLst/>
            </a:prstGeom>
            <a:solidFill>
              <a:schemeClr val="lt1"/>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a:solidFill>
                    <a:srgbClr val="FF0000"/>
                  </a:solidFill>
                  <a:latin typeface="Arial"/>
                  <a:ea typeface="Arial"/>
                  <a:cs typeface="Arial"/>
                  <a:sym typeface="Arial"/>
                </a:rPr>
                <a:t>4</a:t>
              </a:r>
              <a:endParaRPr sz="6600" b="1">
                <a:solidFill>
                  <a:srgbClr val="FF0000"/>
                </a:solidFill>
                <a:latin typeface="Arial"/>
                <a:ea typeface="Arial"/>
                <a:cs typeface="Arial"/>
                <a:sym typeface="Arial"/>
              </a:endParaRPr>
            </a:p>
          </p:txBody>
        </p:sp>
      </p:grpSp>
      <p:sp>
        <p:nvSpPr>
          <p:cNvPr id="129" name="Google Shape;129;p2"/>
          <p:cNvSpPr/>
          <p:nvPr/>
        </p:nvSpPr>
        <p:spPr>
          <a:xfrm rot="-2720717">
            <a:off x="11694494" y="4816685"/>
            <a:ext cx="3161952" cy="3010814"/>
          </a:xfrm>
          <a:prstGeom prst="arc">
            <a:avLst>
              <a:gd name="adj1" fmla="val 14188544"/>
              <a:gd name="adj2" fmla="val 2064879"/>
            </a:avLst>
          </a:prstGeom>
          <a:noFill/>
          <a:ln w="127000" cap="flat" cmpd="sng">
            <a:solidFill>
              <a:srgbClr val="008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30" name="Google Shape;130;p2"/>
          <p:cNvSpPr/>
          <p:nvPr/>
        </p:nvSpPr>
        <p:spPr>
          <a:xfrm>
            <a:off x="11688463" y="5992324"/>
            <a:ext cx="3174012" cy="791064"/>
          </a:xfrm>
          <a:prstGeom prst="rect">
            <a:avLst/>
          </a:prstGeom>
          <a:solidFill>
            <a:srgbClr val="9DD2D6"/>
          </a:solidFill>
          <a:ln w="1270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31" name="Google Shape;131;p2"/>
          <p:cNvCxnSpPr/>
          <p:nvPr/>
        </p:nvCxnSpPr>
        <p:spPr>
          <a:xfrm flipH="1">
            <a:off x="12479402" y="4773613"/>
            <a:ext cx="782504" cy="1218711"/>
          </a:xfrm>
          <a:prstGeom prst="straightConnector1">
            <a:avLst/>
          </a:prstGeom>
          <a:noFill/>
          <a:ln w="127000" cap="flat" cmpd="sng">
            <a:solidFill>
              <a:srgbClr val="008000"/>
            </a:solidFill>
            <a:prstDash val="solid"/>
            <a:round/>
            <a:headEnd type="none" w="sm" len="sm"/>
            <a:tailEnd type="none" w="sm" len="sm"/>
          </a:ln>
        </p:spPr>
      </p:cxnSp>
      <p:cxnSp>
        <p:nvCxnSpPr>
          <p:cNvPr id="132" name="Google Shape;132;p2"/>
          <p:cNvCxnSpPr/>
          <p:nvPr/>
        </p:nvCxnSpPr>
        <p:spPr>
          <a:xfrm>
            <a:off x="13215402" y="4718051"/>
            <a:ext cx="933193" cy="1286971"/>
          </a:xfrm>
          <a:prstGeom prst="straightConnector1">
            <a:avLst/>
          </a:prstGeom>
          <a:noFill/>
          <a:ln w="127000" cap="flat" cmpd="sng">
            <a:solidFill>
              <a:srgbClr val="008000"/>
            </a:solidFill>
            <a:prstDash val="solid"/>
            <a:round/>
            <a:headEnd type="none" w="sm" len="sm"/>
            <a:tailEnd type="none" w="sm" len="sm"/>
          </a:ln>
        </p:spPr>
      </p:cxn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10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07"/>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10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17"/>
                                        </p:tgtEl>
                                      </p:cBhvr>
                                    </p:animEffect>
                                    <p:set>
                                      <p:cBhvr>
                                        <p:cTn id="23" dur="1" fill="hold">
                                          <p:stCondLst>
                                            <p:cond delay="500"/>
                                          </p:stCondLst>
                                        </p:cTn>
                                        <p:tgtEl>
                                          <p:spTgt spid="11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20"/>
                                        </p:tgtEl>
                                      </p:cBhvr>
                                    </p:animEffect>
                                    <p:set>
                                      <p:cBhvr>
                                        <p:cTn id="28" dur="1" fill="hold">
                                          <p:stCondLst>
                                            <p:cond delay="500"/>
                                          </p:stCondLst>
                                        </p:cTn>
                                        <p:tgtEl>
                                          <p:spTgt spid="12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123"/>
                                        </p:tgtEl>
                                      </p:cBhvr>
                                    </p:animEffect>
                                    <p:set>
                                      <p:cBhvr>
                                        <p:cTn id="33" dur="1" fill="hold">
                                          <p:stCondLst>
                                            <p:cond delay="500"/>
                                          </p:stCondLst>
                                        </p:cTn>
                                        <p:tgtEl>
                                          <p:spTgt spid="12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26"/>
                                        </p:tgtEl>
                                      </p:cBhvr>
                                    </p:animEffect>
                                    <p:set>
                                      <p:cBhvr>
                                        <p:cTn id="38" dur="1" fill="hold">
                                          <p:stCondLst>
                                            <p:cond delay="500"/>
                                          </p:stCondLst>
                                        </p:cTn>
                                        <p:tgtEl>
                                          <p:spTgt spid="1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3"/>
          <p:cNvPicPr preferRelativeResize="0"/>
          <p:nvPr/>
        </p:nvPicPr>
        <p:blipFill rotWithShape="1">
          <a:blip r:embed="rId3">
            <a:alphaModFix/>
          </a:blip>
          <a:srcRect l="57614" t="44791" r="20717" b="32291"/>
          <a:stretch/>
        </p:blipFill>
        <p:spPr>
          <a:xfrm>
            <a:off x="1356519" y="914400"/>
            <a:ext cx="13868400" cy="7391400"/>
          </a:xfrm>
          <a:prstGeom prst="rect">
            <a:avLst/>
          </a:prstGeom>
          <a:noFill/>
          <a:ln>
            <a:noFill/>
          </a:ln>
        </p:spPr>
      </p:pic>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54" name="Google Shape;154;p4"/>
          <p:cNvSpPr/>
          <p:nvPr/>
        </p:nvSpPr>
        <p:spPr>
          <a:xfrm>
            <a:off x="1563435" y="2751892"/>
            <a:ext cx="13966284" cy="126188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800" b="1">
                <a:solidFill>
                  <a:srgbClr val="0000CC"/>
                </a:solidFill>
                <a:latin typeface="Times New Roman"/>
                <a:ea typeface="Times New Roman"/>
                <a:cs typeface="Times New Roman"/>
                <a:sym typeface="Times New Roman"/>
              </a:rPr>
              <a:t>   Đọc thành tiếng trôi chảy toàn bài. Ngắt nghỉ hơi theo đúng dấu câu và theo nghĩa.</a:t>
            </a:r>
            <a:endParaRPr sz="3800" b="1">
              <a:solidFill>
                <a:srgbClr val="0000CC"/>
              </a:solidFill>
              <a:latin typeface="Times New Roman"/>
              <a:ea typeface="Times New Roman"/>
              <a:cs typeface="Times New Roman"/>
              <a:sym typeface="Times New Roman"/>
            </a:endParaRPr>
          </a:p>
        </p:txBody>
      </p:sp>
      <p:sp>
        <p:nvSpPr>
          <p:cNvPr id="155" name="Google Shape;155;p4"/>
          <p:cNvSpPr/>
          <p:nvPr/>
        </p:nvSpPr>
        <p:spPr>
          <a:xfrm>
            <a:off x="1493838" y="5029200"/>
            <a:ext cx="13578681" cy="2431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b="1">
                <a:solidFill>
                  <a:srgbClr val="0000CC"/>
                </a:solidFill>
                <a:latin typeface="Times New Roman"/>
                <a:ea typeface="Times New Roman"/>
                <a:cs typeface="Times New Roman"/>
                <a:sym typeface="Times New Roman"/>
              </a:rPr>
              <a:t>+ Đoạn 1: Từ đầu đến </a:t>
            </a:r>
            <a:r>
              <a:rPr lang="en-US" sz="3800" b="1" i="1">
                <a:solidFill>
                  <a:srgbClr val="0000CC"/>
                </a:solidFill>
                <a:latin typeface="Times New Roman"/>
                <a:ea typeface="Times New Roman"/>
                <a:cs typeface="Times New Roman"/>
                <a:sym typeface="Times New Roman"/>
              </a:rPr>
              <a:t>sản vật</a:t>
            </a:r>
            <a:r>
              <a:rPr lang="en-US" sz="3800" b="1">
                <a:solidFill>
                  <a:srgbClr val="0000CC"/>
                </a:solidFill>
                <a:latin typeface="Times New Roman"/>
                <a:ea typeface="Times New Roman"/>
                <a:cs typeface="Times New Roman"/>
                <a:sym typeface="Times New Roman"/>
              </a:rPr>
              <a:t>.</a:t>
            </a:r>
            <a:endParaRPr sz="3800" b="1">
              <a:solidFill>
                <a:srgbClr val="0000CC"/>
              </a:solidFill>
              <a:latin typeface="Times New Roman"/>
              <a:ea typeface="Times New Roman"/>
              <a:cs typeface="Times New Roman"/>
              <a:sym typeface="Times New Roman"/>
            </a:endParaRPr>
          </a:p>
          <a:p>
            <a:pPr marL="0" marR="0" lvl="0" indent="0" algn="l" rtl="0">
              <a:spcBef>
                <a:spcPts val="0"/>
              </a:spcBef>
              <a:spcAft>
                <a:spcPts val="0"/>
              </a:spcAft>
              <a:buNone/>
            </a:pPr>
            <a:r>
              <a:rPr lang="en-US" sz="3800" b="1">
                <a:solidFill>
                  <a:srgbClr val="0000CC"/>
                </a:solidFill>
                <a:latin typeface="Times New Roman"/>
                <a:ea typeface="Times New Roman"/>
                <a:cs typeface="Times New Roman"/>
                <a:sym typeface="Times New Roman"/>
              </a:rPr>
              <a:t>+ Đoạn 2: Tiếp theo cho đến </a:t>
            </a:r>
            <a:r>
              <a:rPr lang="en-US" sz="3800" b="1" i="1">
                <a:solidFill>
                  <a:srgbClr val="0000CC"/>
                </a:solidFill>
                <a:latin typeface="Times New Roman"/>
                <a:ea typeface="Times New Roman"/>
                <a:cs typeface="Times New Roman"/>
                <a:sym typeface="Times New Roman"/>
              </a:rPr>
              <a:t>thở dài</a:t>
            </a:r>
            <a:r>
              <a:rPr lang="en-US" sz="3800" b="1">
                <a:solidFill>
                  <a:srgbClr val="0000CC"/>
                </a:solidFill>
                <a:latin typeface="Times New Roman"/>
                <a:ea typeface="Times New Roman"/>
                <a:cs typeface="Times New Roman"/>
                <a:sym typeface="Times New Roman"/>
              </a:rPr>
              <a:t>.</a:t>
            </a:r>
            <a:endParaRPr sz="3800" b="1">
              <a:solidFill>
                <a:srgbClr val="0000CC"/>
              </a:solidFill>
              <a:latin typeface="Times New Roman"/>
              <a:ea typeface="Times New Roman"/>
              <a:cs typeface="Times New Roman"/>
              <a:sym typeface="Times New Roman"/>
            </a:endParaRPr>
          </a:p>
          <a:p>
            <a:pPr marL="0" marR="0" lvl="0" indent="0" algn="l" rtl="0">
              <a:spcBef>
                <a:spcPts val="0"/>
              </a:spcBef>
              <a:spcAft>
                <a:spcPts val="0"/>
              </a:spcAft>
              <a:buNone/>
            </a:pPr>
            <a:r>
              <a:rPr lang="en-US" sz="3800" b="1">
                <a:solidFill>
                  <a:srgbClr val="0000CC"/>
                </a:solidFill>
                <a:latin typeface="Times New Roman"/>
                <a:ea typeface="Times New Roman"/>
                <a:cs typeface="Times New Roman"/>
                <a:sym typeface="Times New Roman"/>
              </a:rPr>
              <a:t>+ Đoạn 3: Tiếp theo cho đến </a:t>
            </a:r>
            <a:r>
              <a:rPr lang="en-US" sz="3800" b="1" i="1">
                <a:solidFill>
                  <a:srgbClr val="0000CC"/>
                </a:solidFill>
                <a:latin typeface="Times New Roman"/>
                <a:ea typeface="Times New Roman"/>
                <a:cs typeface="Times New Roman"/>
                <a:sym typeface="Times New Roman"/>
              </a:rPr>
              <a:t>mát nhất</a:t>
            </a:r>
            <a:r>
              <a:rPr lang="en-US" sz="3800" b="1">
                <a:solidFill>
                  <a:srgbClr val="0000CC"/>
                </a:solidFill>
                <a:latin typeface="Times New Roman"/>
                <a:ea typeface="Times New Roman"/>
                <a:cs typeface="Times New Roman"/>
                <a:sym typeface="Times New Roman"/>
              </a:rPr>
              <a:t>.</a:t>
            </a:r>
            <a:endParaRPr sz="3800" b="1">
              <a:solidFill>
                <a:srgbClr val="0000CC"/>
              </a:solidFill>
              <a:latin typeface="Times New Roman"/>
              <a:ea typeface="Times New Roman"/>
              <a:cs typeface="Times New Roman"/>
              <a:sym typeface="Times New Roman"/>
            </a:endParaRPr>
          </a:p>
          <a:p>
            <a:pPr marL="0" marR="0" lvl="0" indent="0" algn="l" rtl="0">
              <a:spcBef>
                <a:spcPts val="0"/>
              </a:spcBef>
              <a:spcAft>
                <a:spcPts val="0"/>
              </a:spcAft>
              <a:buNone/>
            </a:pPr>
            <a:r>
              <a:rPr lang="en-US" sz="3800" b="1">
                <a:solidFill>
                  <a:srgbClr val="0000CC"/>
                </a:solidFill>
                <a:latin typeface="Times New Roman"/>
                <a:ea typeface="Times New Roman"/>
                <a:cs typeface="Times New Roman"/>
                <a:sym typeface="Times New Roman"/>
              </a:rPr>
              <a:t>+ Đoạn 4: Còn lại</a:t>
            </a:r>
            <a:endParaRPr sz="3800" b="1">
              <a:solidFill>
                <a:srgbClr val="0000CC"/>
              </a:solidFill>
              <a:latin typeface="Times New Roman"/>
              <a:ea typeface="Times New Roman"/>
              <a:cs typeface="Times New Roman"/>
              <a:sym typeface="Times New Roman"/>
            </a:endParaRPr>
          </a:p>
        </p:txBody>
      </p:sp>
      <p:grpSp>
        <p:nvGrpSpPr>
          <p:cNvPr id="156" name="Google Shape;156;p4"/>
          <p:cNvGrpSpPr/>
          <p:nvPr/>
        </p:nvGrpSpPr>
        <p:grpSpPr>
          <a:xfrm>
            <a:off x="1508919" y="1905000"/>
            <a:ext cx="4191000" cy="677108"/>
            <a:chOff x="1508919" y="1888664"/>
            <a:chExt cx="3733800" cy="677108"/>
          </a:xfrm>
        </p:grpSpPr>
        <p:sp>
          <p:nvSpPr>
            <p:cNvPr id="157" name="Google Shape;157;p4"/>
            <p:cNvSpPr/>
            <p:nvPr/>
          </p:nvSpPr>
          <p:spPr>
            <a:xfrm>
              <a:off x="1508919" y="1888664"/>
              <a:ext cx="3733800"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b="1">
                  <a:solidFill>
                    <a:srgbClr val="FF0066"/>
                  </a:solidFill>
                  <a:latin typeface="Times New Roman"/>
                  <a:ea typeface="Times New Roman"/>
                  <a:cs typeface="Times New Roman"/>
                  <a:sym typeface="Times New Roman"/>
                </a:rPr>
                <a:t>1. Hướng dẫn đọc.</a:t>
              </a:r>
              <a:endParaRPr sz="3800" b="1">
                <a:solidFill>
                  <a:srgbClr val="FF0066"/>
                </a:solidFill>
                <a:latin typeface="Times New Roman"/>
                <a:ea typeface="Times New Roman"/>
                <a:cs typeface="Times New Roman"/>
                <a:sym typeface="Times New Roman"/>
              </a:endParaRPr>
            </a:p>
          </p:txBody>
        </p:sp>
        <p:cxnSp>
          <p:nvCxnSpPr>
            <p:cNvPr id="158" name="Google Shape;158;p4"/>
            <p:cNvCxnSpPr/>
            <p:nvPr/>
          </p:nvCxnSpPr>
          <p:spPr>
            <a:xfrm>
              <a:off x="1673234" y="2519755"/>
              <a:ext cx="3177124" cy="0"/>
            </a:xfrm>
            <a:prstGeom prst="straightConnector1">
              <a:avLst/>
            </a:prstGeom>
            <a:noFill/>
            <a:ln w="38100" cap="flat" cmpd="sng">
              <a:solidFill>
                <a:srgbClr val="FF0066"/>
              </a:solidFill>
              <a:prstDash val="solid"/>
              <a:round/>
              <a:headEnd type="none" w="sm" len="sm"/>
              <a:tailEnd type="none" w="sm" len="sm"/>
            </a:ln>
            <a:effectLst>
              <a:outerShdw blurRad="40000" dist="23000" dir="5400000" rotWithShape="0">
                <a:srgbClr val="000000">
                  <a:alpha val="34901"/>
                </a:srgbClr>
              </a:outerShdw>
            </a:effectLst>
          </p:spPr>
        </p:cxnSp>
      </p:grpSp>
      <p:grpSp>
        <p:nvGrpSpPr>
          <p:cNvPr id="159" name="Google Shape;159;p4"/>
          <p:cNvGrpSpPr/>
          <p:nvPr/>
        </p:nvGrpSpPr>
        <p:grpSpPr>
          <a:xfrm>
            <a:off x="1508919" y="4267200"/>
            <a:ext cx="4191000" cy="677108"/>
            <a:chOff x="1508919" y="1888664"/>
            <a:chExt cx="3733800" cy="677108"/>
          </a:xfrm>
        </p:grpSpPr>
        <p:sp>
          <p:nvSpPr>
            <p:cNvPr id="160" name="Google Shape;160;p4"/>
            <p:cNvSpPr/>
            <p:nvPr/>
          </p:nvSpPr>
          <p:spPr>
            <a:xfrm>
              <a:off x="1508919" y="1888664"/>
              <a:ext cx="3733800"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b="1">
                  <a:solidFill>
                    <a:srgbClr val="FF0066"/>
                  </a:solidFill>
                  <a:latin typeface="Times New Roman"/>
                  <a:ea typeface="Times New Roman"/>
                  <a:cs typeface="Times New Roman"/>
                  <a:sym typeface="Times New Roman"/>
                </a:rPr>
                <a:t>2. Chia đoạn.</a:t>
              </a:r>
              <a:endParaRPr sz="3800" b="1">
                <a:solidFill>
                  <a:srgbClr val="FF0066"/>
                </a:solidFill>
                <a:latin typeface="Times New Roman"/>
                <a:ea typeface="Times New Roman"/>
                <a:cs typeface="Times New Roman"/>
                <a:sym typeface="Times New Roman"/>
              </a:endParaRPr>
            </a:p>
          </p:txBody>
        </p:sp>
        <p:cxnSp>
          <p:nvCxnSpPr>
            <p:cNvPr id="161" name="Google Shape;161;p4"/>
            <p:cNvCxnSpPr/>
            <p:nvPr/>
          </p:nvCxnSpPr>
          <p:spPr>
            <a:xfrm>
              <a:off x="1618922" y="2519755"/>
              <a:ext cx="2281012" cy="0"/>
            </a:xfrm>
            <a:prstGeom prst="straightConnector1">
              <a:avLst/>
            </a:prstGeom>
            <a:noFill/>
            <a:ln w="38100" cap="flat" cmpd="sng">
              <a:solidFill>
                <a:srgbClr val="FF0066"/>
              </a:solidFill>
              <a:prstDash val="solid"/>
              <a:round/>
              <a:headEnd type="none" w="sm" len="sm"/>
              <a:tailEnd type="none" w="sm" len="sm"/>
            </a:ln>
            <a:effectLst>
              <a:outerShdw blurRad="40000" dist="23000" dir="5400000" rotWithShape="0">
                <a:srgbClr val="000000">
                  <a:alpha val="34901"/>
                </a:srgbClr>
              </a:outerShdw>
            </a:effectLst>
          </p:spPr>
        </p:cxn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fade">
                                      <p:cBhvr>
                                        <p:cTn id="12" dur="500"/>
                                        <p:tgtEl>
                                          <p:spTgt spid="1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9"/>
                                        </p:tgtEl>
                                        <p:attrNameLst>
                                          <p:attrName>style.visibility</p:attrName>
                                        </p:attrNameLst>
                                      </p:cBhvr>
                                      <p:to>
                                        <p:strVal val="visible"/>
                                      </p:to>
                                    </p:set>
                                    <p:animEffect transition="in" filter="fade">
                                      <p:cBhvr>
                                        <p:cTn id="17" dur="500"/>
                                        <p:tgtEl>
                                          <p:spTgt spid="1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5">
                                            <p:txEl>
                                              <p:pRg st="0" end="0"/>
                                            </p:txEl>
                                          </p:spTgt>
                                        </p:tgtEl>
                                        <p:attrNameLst>
                                          <p:attrName>style.visibility</p:attrName>
                                        </p:attrNameLst>
                                      </p:cBhvr>
                                      <p:to>
                                        <p:strVal val="visible"/>
                                      </p:to>
                                    </p:set>
                                    <p:animEffect transition="in" filter="fade">
                                      <p:cBhvr>
                                        <p:cTn id="22" dur="500"/>
                                        <p:tgtEl>
                                          <p:spTgt spid="15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5">
                                            <p:txEl>
                                              <p:pRg st="1" end="1"/>
                                            </p:txEl>
                                          </p:spTgt>
                                        </p:tgtEl>
                                        <p:attrNameLst>
                                          <p:attrName>style.visibility</p:attrName>
                                        </p:attrNameLst>
                                      </p:cBhvr>
                                      <p:to>
                                        <p:strVal val="visible"/>
                                      </p:to>
                                    </p:set>
                                    <p:animEffect transition="in" filter="fade">
                                      <p:cBhvr>
                                        <p:cTn id="27" dur="500"/>
                                        <p:tgtEl>
                                          <p:spTgt spid="15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5">
                                            <p:txEl>
                                              <p:pRg st="2" end="2"/>
                                            </p:txEl>
                                          </p:spTgt>
                                        </p:tgtEl>
                                        <p:attrNameLst>
                                          <p:attrName>style.visibility</p:attrName>
                                        </p:attrNameLst>
                                      </p:cBhvr>
                                      <p:to>
                                        <p:strVal val="visible"/>
                                      </p:to>
                                    </p:set>
                                    <p:animEffect transition="in" filter="fade">
                                      <p:cBhvr>
                                        <p:cTn id="32" dur="500"/>
                                        <p:tgtEl>
                                          <p:spTgt spid="15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5">
                                            <p:txEl>
                                              <p:pRg st="3" end="3"/>
                                            </p:txEl>
                                          </p:spTgt>
                                        </p:tgtEl>
                                        <p:attrNameLst>
                                          <p:attrName>style.visibility</p:attrName>
                                        </p:attrNameLst>
                                      </p:cBhvr>
                                      <p:to>
                                        <p:strVal val="visible"/>
                                      </p:to>
                                    </p:set>
                                    <p:animEffect transition="in" filter="fade">
                                      <p:cBhvr>
                                        <p:cTn id="37" dur="500"/>
                                        <p:tgtEl>
                                          <p:spTgt spid="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5">
            <a:hlinkClick r:id="rId3"/>
          </p:cNvPr>
          <p:cNvSpPr/>
          <p:nvPr/>
        </p:nvSpPr>
        <p:spPr>
          <a:xfrm>
            <a:off x="1585119" y="7742992"/>
            <a:ext cx="4114800" cy="67710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800" b="1">
                <a:solidFill>
                  <a:srgbClr val="0000CC"/>
                </a:solidFill>
                <a:latin typeface="Times New Roman"/>
                <a:ea typeface="Times New Roman"/>
                <a:cs typeface="Times New Roman"/>
                <a:sym typeface="Times New Roman"/>
              </a:rPr>
              <a:t>khai thiên lập địa, </a:t>
            </a:r>
            <a:endParaRPr sz="3800" b="1">
              <a:solidFill>
                <a:srgbClr val="0000CC"/>
              </a:solidFill>
              <a:latin typeface="Times New Roman"/>
              <a:ea typeface="Times New Roman"/>
              <a:cs typeface="Times New Roman"/>
              <a:sym typeface="Times New Roman"/>
            </a:endParaRPr>
          </a:p>
        </p:txBody>
      </p:sp>
      <p:grpSp>
        <p:nvGrpSpPr>
          <p:cNvPr id="167" name="Google Shape;167;p5"/>
          <p:cNvGrpSpPr/>
          <p:nvPr/>
        </p:nvGrpSpPr>
        <p:grpSpPr>
          <a:xfrm>
            <a:off x="1356519" y="1752600"/>
            <a:ext cx="6781801" cy="677108"/>
            <a:chOff x="1508918" y="1888664"/>
            <a:chExt cx="6172201" cy="1134632"/>
          </a:xfrm>
        </p:grpSpPr>
        <p:sp>
          <p:nvSpPr>
            <p:cNvPr id="168" name="Google Shape;168;p5"/>
            <p:cNvSpPr/>
            <p:nvPr/>
          </p:nvSpPr>
          <p:spPr>
            <a:xfrm>
              <a:off x="1508918" y="1888664"/>
              <a:ext cx="6172201" cy="11346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b="1">
                  <a:solidFill>
                    <a:srgbClr val="FF0066"/>
                  </a:solidFill>
                  <a:latin typeface="Times New Roman"/>
                  <a:ea typeface="Times New Roman"/>
                  <a:cs typeface="Times New Roman"/>
                  <a:sym typeface="Times New Roman"/>
                </a:rPr>
                <a:t>3. Luyện đọc và tìm hiểu bài.</a:t>
              </a:r>
              <a:endParaRPr sz="3800" b="1">
                <a:solidFill>
                  <a:srgbClr val="FF0066"/>
                </a:solidFill>
                <a:latin typeface="Times New Roman"/>
                <a:ea typeface="Times New Roman"/>
                <a:cs typeface="Times New Roman"/>
                <a:sym typeface="Times New Roman"/>
              </a:endParaRPr>
            </a:p>
          </p:txBody>
        </p:sp>
        <p:cxnSp>
          <p:nvCxnSpPr>
            <p:cNvPr id="169" name="Google Shape;169;p5"/>
            <p:cNvCxnSpPr/>
            <p:nvPr/>
          </p:nvCxnSpPr>
          <p:spPr>
            <a:xfrm>
              <a:off x="1646078" y="2991960"/>
              <a:ext cx="5341534" cy="5798"/>
            </a:xfrm>
            <a:prstGeom prst="straightConnector1">
              <a:avLst/>
            </a:prstGeom>
            <a:noFill/>
            <a:ln w="38100" cap="flat" cmpd="sng">
              <a:solidFill>
                <a:srgbClr val="FF0066"/>
              </a:solidFill>
              <a:prstDash val="solid"/>
              <a:round/>
              <a:headEnd type="none" w="sm" len="sm"/>
              <a:tailEnd type="none" w="sm" len="sm"/>
            </a:ln>
            <a:effectLst>
              <a:outerShdw blurRad="40000" dist="23000" dir="5400000" rotWithShape="0">
                <a:srgbClr val="000000">
                  <a:alpha val="34901"/>
                </a:srgbClr>
              </a:outerShdw>
            </a:effectLst>
          </p:spPr>
        </p:cxnSp>
      </p:grpSp>
      <p:sp>
        <p:nvSpPr>
          <p:cNvPr id="170" name="Google Shape;170;p5"/>
          <p:cNvSpPr/>
          <p:nvPr/>
        </p:nvSpPr>
        <p:spPr>
          <a:xfrm>
            <a:off x="1404010" y="4093360"/>
            <a:ext cx="13941217" cy="219752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3800" b="1">
                <a:solidFill>
                  <a:srgbClr val="0000CC"/>
                </a:solidFill>
                <a:latin typeface="Times New Roman"/>
                <a:ea typeface="Times New Roman"/>
                <a:cs typeface="Times New Roman"/>
                <a:sym typeface="Times New Roman"/>
              </a:rPr>
              <a:t>Già như vây</a:t>
            </a:r>
            <a:r>
              <a:rPr lang="en-US" sz="3800" b="1">
                <a:solidFill>
                  <a:srgbClr val="FF0000"/>
                </a:solidFill>
                <a:latin typeface="Times New Roman"/>
                <a:ea typeface="Times New Roman"/>
                <a:cs typeface="Times New Roman"/>
                <a:sym typeface="Times New Roman"/>
              </a:rPr>
              <a:t>/</a:t>
            </a:r>
            <a:r>
              <a:rPr lang="en-US" sz="3800" b="1">
                <a:solidFill>
                  <a:srgbClr val="0000CC"/>
                </a:solidFill>
                <a:latin typeface="Times New Roman"/>
                <a:ea typeface="Times New Roman"/>
                <a:cs typeface="Times New Roman"/>
                <a:sym typeface="Times New Roman"/>
              </a:rPr>
              <a:t> nhưng suốt đêm ngày</a:t>
            </a:r>
            <a:r>
              <a:rPr lang="en-US" sz="3800" b="1">
                <a:solidFill>
                  <a:srgbClr val="FF0000"/>
                </a:solidFill>
                <a:latin typeface="Times New Roman"/>
                <a:ea typeface="Times New Roman"/>
                <a:cs typeface="Times New Roman"/>
                <a:sym typeface="Times New Roman"/>
              </a:rPr>
              <a:t>/</a:t>
            </a:r>
            <a:r>
              <a:rPr lang="en-US" sz="3800" b="1">
                <a:solidFill>
                  <a:srgbClr val="0000CC"/>
                </a:solidFill>
                <a:latin typeface="Times New Roman"/>
                <a:ea typeface="Times New Roman"/>
                <a:cs typeface="Times New Roman"/>
                <a:sym typeface="Times New Roman"/>
              </a:rPr>
              <a:t> ông vẫn rì rầm kể chuyện không biết mệt.</a:t>
            </a:r>
            <a:r>
              <a:rPr lang="en-US" sz="3800" b="1">
                <a:solidFill>
                  <a:srgbClr val="FF0000"/>
                </a:solidFill>
                <a:latin typeface="Times New Roman"/>
                <a:ea typeface="Times New Roman"/>
                <a:cs typeface="Times New Roman"/>
                <a:sym typeface="Times New Roman"/>
              </a:rPr>
              <a:t>// </a:t>
            </a:r>
            <a:r>
              <a:rPr lang="en-US" sz="3800" b="1">
                <a:solidFill>
                  <a:srgbClr val="0000CC"/>
                </a:solidFill>
                <a:latin typeface="Times New Roman"/>
                <a:ea typeface="Times New Roman"/>
                <a:cs typeface="Times New Roman"/>
                <a:sym typeface="Times New Roman"/>
              </a:rPr>
              <a:t>Ông thổi gió vào đất liền,</a:t>
            </a:r>
            <a:r>
              <a:rPr lang="en-US" sz="3800" b="1">
                <a:solidFill>
                  <a:srgbClr val="FF0000"/>
                </a:solidFill>
                <a:latin typeface="Times New Roman"/>
                <a:ea typeface="Times New Roman"/>
                <a:cs typeface="Times New Roman"/>
                <a:sym typeface="Times New Roman"/>
              </a:rPr>
              <a:t>/ </a:t>
            </a:r>
            <a:r>
              <a:rPr lang="en-US" sz="3800" b="1">
                <a:solidFill>
                  <a:srgbClr val="0000CC"/>
                </a:solidFill>
                <a:latin typeface="Times New Roman"/>
                <a:ea typeface="Times New Roman"/>
                <a:cs typeface="Times New Roman"/>
                <a:sym typeface="Times New Roman"/>
              </a:rPr>
              <a:t>đưa hơi nước lên trời làm mưa</a:t>
            </a:r>
            <a:r>
              <a:rPr lang="en-US" sz="3800" b="1">
                <a:solidFill>
                  <a:srgbClr val="FF0000"/>
                </a:solidFill>
                <a:latin typeface="Times New Roman"/>
                <a:ea typeface="Times New Roman"/>
                <a:cs typeface="Times New Roman"/>
                <a:sym typeface="Times New Roman"/>
              </a:rPr>
              <a:t>/</a:t>
            </a:r>
            <a:r>
              <a:rPr lang="en-US" sz="3800" b="1">
                <a:solidFill>
                  <a:srgbClr val="0000CC"/>
                </a:solidFill>
                <a:latin typeface="Times New Roman"/>
                <a:ea typeface="Times New Roman"/>
                <a:cs typeface="Times New Roman"/>
                <a:sym typeface="Times New Roman"/>
              </a:rPr>
              <a:t> và mang đến cho con người bao nhiêu là sản vật.</a:t>
            </a:r>
            <a:r>
              <a:rPr lang="en-US" sz="3800" b="1">
                <a:solidFill>
                  <a:srgbClr val="FF0000"/>
                </a:solidFill>
                <a:latin typeface="Times New Roman"/>
                <a:ea typeface="Times New Roman"/>
                <a:cs typeface="Times New Roman"/>
                <a:sym typeface="Times New Roman"/>
              </a:rPr>
              <a:t>//</a:t>
            </a:r>
            <a:endParaRPr sz="3800" b="1">
              <a:solidFill>
                <a:srgbClr val="FF0000"/>
              </a:solidFill>
              <a:latin typeface="Times New Roman"/>
              <a:ea typeface="Times New Roman"/>
              <a:cs typeface="Times New Roman"/>
              <a:sym typeface="Times New Roman"/>
            </a:endParaRPr>
          </a:p>
        </p:txBody>
      </p:sp>
      <p:sp>
        <p:nvSpPr>
          <p:cNvPr id="171" name="Google Shape;171;p5">
            <a:hlinkClick r:id="rId3"/>
          </p:cNvPr>
          <p:cNvSpPr/>
          <p:nvPr/>
        </p:nvSpPr>
        <p:spPr>
          <a:xfrm>
            <a:off x="5689412" y="7776011"/>
            <a:ext cx="2139188" cy="67710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800" b="1">
                <a:solidFill>
                  <a:srgbClr val="0000CC"/>
                </a:solidFill>
                <a:latin typeface="Times New Roman"/>
                <a:ea typeface="Times New Roman"/>
                <a:cs typeface="Times New Roman"/>
                <a:sym typeface="Times New Roman"/>
              </a:rPr>
              <a:t>sản vật, </a:t>
            </a:r>
            <a:endParaRPr sz="3800" b="1">
              <a:solidFill>
                <a:srgbClr val="0000CC"/>
              </a:solidFill>
              <a:latin typeface="Times New Roman"/>
              <a:ea typeface="Times New Roman"/>
              <a:cs typeface="Times New Roman"/>
              <a:sym typeface="Times New Roman"/>
            </a:endParaRPr>
          </a:p>
        </p:txBody>
      </p:sp>
      <p:sp>
        <p:nvSpPr>
          <p:cNvPr id="172" name="Google Shape;172;p5">
            <a:hlinkClick r:id="rId3"/>
          </p:cNvPr>
          <p:cNvSpPr/>
          <p:nvPr/>
        </p:nvSpPr>
        <p:spPr>
          <a:xfrm>
            <a:off x="8233208" y="7781092"/>
            <a:ext cx="1352911" cy="67710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800" b="1">
                <a:solidFill>
                  <a:srgbClr val="0000CC"/>
                </a:solidFill>
                <a:latin typeface="Times New Roman"/>
                <a:ea typeface="Times New Roman"/>
                <a:cs typeface="Times New Roman"/>
                <a:sym typeface="Times New Roman"/>
              </a:rPr>
              <a:t>tấn,</a:t>
            </a:r>
            <a:endParaRPr sz="3800" b="1">
              <a:solidFill>
                <a:srgbClr val="0000CC"/>
              </a:solidFill>
              <a:latin typeface="Times New Roman"/>
              <a:ea typeface="Times New Roman"/>
              <a:cs typeface="Times New Roman"/>
              <a:sym typeface="Times New Roman"/>
            </a:endParaRPr>
          </a:p>
        </p:txBody>
      </p:sp>
      <p:sp>
        <p:nvSpPr>
          <p:cNvPr id="173" name="Google Shape;173;p5">
            <a:hlinkClick r:id="rId3"/>
          </p:cNvPr>
          <p:cNvSpPr/>
          <p:nvPr/>
        </p:nvSpPr>
        <p:spPr>
          <a:xfrm>
            <a:off x="9545733" y="7742992"/>
            <a:ext cx="2519170" cy="67710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800" b="1">
                <a:solidFill>
                  <a:srgbClr val="0000CC"/>
                </a:solidFill>
                <a:latin typeface="Times New Roman"/>
                <a:ea typeface="Times New Roman"/>
                <a:cs typeface="Times New Roman"/>
                <a:sym typeface="Times New Roman"/>
              </a:rPr>
              <a:t>cứu tinh</a:t>
            </a:r>
            <a:endParaRPr sz="3800" b="1">
              <a:solidFill>
                <a:srgbClr val="0000CC"/>
              </a:solidFill>
              <a:latin typeface="Times New Roman"/>
              <a:ea typeface="Times New Roman"/>
              <a:cs typeface="Times New Roman"/>
              <a:sym typeface="Times New Roman"/>
            </a:endParaRPr>
          </a:p>
        </p:txBody>
      </p:sp>
      <p:sp>
        <p:nvSpPr>
          <p:cNvPr id="174" name="Google Shape;174;p5"/>
          <p:cNvSpPr/>
          <p:nvPr/>
        </p:nvSpPr>
        <p:spPr>
          <a:xfrm>
            <a:off x="1507226" y="2514600"/>
            <a:ext cx="5251780" cy="67710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800" b="1">
                <a:solidFill>
                  <a:srgbClr val="FF0066"/>
                </a:solidFill>
                <a:latin typeface="Times New Roman"/>
                <a:ea typeface="Times New Roman"/>
                <a:cs typeface="Times New Roman"/>
                <a:sym typeface="Times New Roman"/>
              </a:rPr>
              <a:t>a. Luyện đọc từ, câu</a:t>
            </a:r>
            <a:endParaRPr sz="3800" b="1">
              <a:solidFill>
                <a:srgbClr val="FF0066"/>
              </a:solidFill>
              <a:latin typeface="Times New Roman"/>
              <a:ea typeface="Times New Roman"/>
              <a:cs typeface="Times New Roman"/>
              <a:sym typeface="Times New Roman"/>
            </a:endParaRPr>
          </a:p>
        </p:txBody>
      </p:sp>
      <p:sp>
        <p:nvSpPr>
          <p:cNvPr id="175" name="Google Shape;175;p5"/>
          <p:cNvSpPr/>
          <p:nvPr/>
        </p:nvSpPr>
        <p:spPr>
          <a:xfrm>
            <a:off x="1527701" y="6781800"/>
            <a:ext cx="5251780" cy="67710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800" b="1">
                <a:solidFill>
                  <a:srgbClr val="FF0066"/>
                </a:solidFill>
                <a:latin typeface="Times New Roman"/>
                <a:ea typeface="Times New Roman"/>
                <a:cs typeface="Times New Roman"/>
                <a:sym typeface="Times New Roman"/>
              </a:rPr>
              <a:t>b. Giải nghĩa từ</a:t>
            </a:r>
            <a:endParaRPr sz="3800" b="1">
              <a:solidFill>
                <a:srgbClr val="FF0066"/>
              </a:solidFill>
              <a:latin typeface="Times New Roman"/>
              <a:ea typeface="Times New Roman"/>
              <a:cs typeface="Times New Roman"/>
              <a:sym typeface="Times New Roman"/>
            </a:endParaRPr>
          </a:p>
        </p:txBody>
      </p:sp>
      <p:sp>
        <p:nvSpPr>
          <p:cNvPr id="176" name="Google Shape;176;p5"/>
          <p:cNvSpPr/>
          <p:nvPr/>
        </p:nvSpPr>
        <p:spPr>
          <a:xfrm>
            <a:off x="1600519" y="3222486"/>
            <a:ext cx="13548200" cy="67710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800" b="1">
                <a:solidFill>
                  <a:srgbClr val="0000CC"/>
                </a:solidFill>
                <a:latin typeface="Times New Roman"/>
                <a:ea typeface="Times New Roman"/>
                <a:cs typeface="Times New Roman"/>
                <a:sym typeface="Times New Roman"/>
              </a:rPr>
              <a:t>khai th</a:t>
            </a:r>
            <a:r>
              <a:rPr lang="en-US" sz="3800" b="1">
                <a:solidFill>
                  <a:srgbClr val="FF0000"/>
                </a:solidFill>
                <a:latin typeface="Times New Roman"/>
                <a:ea typeface="Times New Roman"/>
                <a:cs typeface="Times New Roman"/>
                <a:sym typeface="Times New Roman"/>
              </a:rPr>
              <a:t>iên</a:t>
            </a:r>
            <a:r>
              <a:rPr lang="en-US" sz="3800" b="1">
                <a:solidFill>
                  <a:srgbClr val="0000CC"/>
                </a:solidFill>
                <a:latin typeface="Times New Roman"/>
                <a:ea typeface="Times New Roman"/>
                <a:cs typeface="Times New Roman"/>
                <a:sym typeface="Times New Roman"/>
              </a:rPr>
              <a:t> lập địa, đ</a:t>
            </a:r>
            <a:r>
              <a:rPr lang="en-US" sz="3800" b="1">
                <a:solidFill>
                  <a:srgbClr val="FF0000"/>
                </a:solidFill>
                <a:latin typeface="Times New Roman"/>
                <a:ea typeface="Times New Roman"/>
                <a:cs typeface="Times New Roman"/>
                <a:sym typeface="Times New Roman"/>
              </a:rPr>
              <a:t>ất</a:t>
            </a:r>
            <a:r>
              <a:rPr lang="en-US" sz="3800" b="1">
                <a:solidFill>
                  <a:srgbClr val="0000CC"/>
                </a:solidFill>
                <a:latin typeface="Times New Roman"/>
                <a:ea typeface="Times New Roman"/>
                <a:cs typeface="Times New Roman"/>
                <a:sym typeface="Times New Roman"/>
              </a:rPr>
              <a:t> liền, gió m</a:t>
            </a:r>
            <a:r>
              <a:rPr lang="en-US" sz="3800" b="1">
                <a:solidFill>
                  <a:srgbClr val="FF0000"/>
                </a:solidFill>
                <a:latin typeface="Times New Roman"/>
                <a:ea typeface="Times New Roman"/>
                <a:cs typeface="Times New Roman"/>
                <a:sym typeface="Times New Roman"/>
              </a:rPr>
              <a:t>át</a:t>
            </a:r>
            <a:r>
              <a:rPr lang="en-US" sz="3800" b="1">
                <a:solidFill>
                  <a:srgbClr val="0000CC"/>
                </a:solidFill>
                <a:latin typeface="Times New Roman"/>
                <a:ea typeface="Times New Roman"/>
                <a:cs typeface="Times New Roman"/>
                <a:sym typeface="Times New Roman"/>
              </a:rPr>
              <a:t>, </a:t>
            </a:r>
            <a:r>
              <a:rPr lang="en-US" sz="3800" b="1">
                <a:solidFill>
                  <a:srgbClr val="FF0000"/>
                </a:solidFill>
                <a:latin typeface="Times New Roman"/>
                <a:ea typeface="Times New Roman"/>
                <a:cs typeface="Times New Roman"/>
                <a:sym typeface="Times New Roman"/>
              </a:rPr>
              <a:t>n</a:t>
            </a:r>
            <a:r>
              <a:rPr lang="en-US" sz="3800" b="1">
                <a:solidFill>
                  <a:srgbClr val="0000CC"/>
                </a:solidFill>
                <a:latin typeface="Times New Roman"/>
                <a:ea typeface="Times New Roman"/>
                <a:cs typeface="Times New Roman"/>
                <a:sym typeface="Times New Roman"/>
              </a:rPr>
              <a:t>ảy </a:t>
            </a:r>
            <a:r>
              <a:rPr lang="en-US" sz="3800" b="1">
                <a:solidFill>
                  <a:srgbClr val="FF0000"/>
                </a:solidFill>
                <a:latin typeface="Times New Roman"/>
                <a:ea typeface="Times New Roman"/>
                <a:cs typeface="Times New Roman"/>
                <a:sym typeface="Times New Roman"/>
              </a:rPr>
              <a:t>n</a:t>
            </a:r>
            <a:r>
              <a:rPr lang="en-US" sz="3800" b="1">
                <a:solidFill>
                  <a:srgbClr val="0000CC"/>
                </a:solidFill>
                <a:latin typeface="Times New Roman"/>
                <a:ea typeface="Times New Roman"/>
                <a:cs typeface="Times New Roman"/>
                <a:sym typeface="Times New Roman"/>
              </a:rPr>
              <a:t>ở</a:t>
            </a:r>
            <a:endParaRPr sz="3800" b="1">
              <a:solidFill>
                <a:srgbClr val="0000CC"/>
              </a:solidFill>
              <a:latin typeface="Times New Roman"/>
              <a:ea typeface="Times New Roman"/>
              <a:cs typeface="Times New Roman"/>
              <a:sym typeface="Times New Roman"/>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animEffect transition="in" filter="fade">
                                      <p:cBhvr>
                                        <p:cTn id="7" dur="500"/>
                                        <p:tgtEl>
                                          <p:spTgt spid="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6"/>
                                        </p:tgtEl>
                                        <p:attrNameLst>
                                          <p:attrName>style.visibility</p:attrName>
                                        </p:attrNameLst>
                                      </p:cBhvr>
                                      <p:to>
                                        <p:strVal val="visible"/>
                                      </p:to>
                                    </p:set>
                                    <p:animEffect transition="in" filter="fade">
                                      <p:cBhvr>
                                        <p:cTn id="12" dur="500"/>
                                        <p:tgtEl>
                                          <p:spTgt spid="1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0"/>
                                        </p:tgtEl>
                                        <p:attrNameLst>
                                          <p:attrName>style.visibility</p:attrName>
                                        </p:attrNameLst>
                                      </p:cBhvr>
                                      <p:to>
                                        <p:strVal val="visible"/>
                                      </p:to>
                                    </p:set>
                                    <p:animEffect transition="in" filter="fade">
                                      <p:cBhvr>
                                        <p:cTn id="17" dur="500"/>
                                        <p:tgtEl>
                                          <p:spTgt spid="1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5">
                                            <p:txEl>
                                              <p:pRg st="0" end="0"/>
                                            </p:txEl>
                                          </p:spTgt>
                                        </p:tgtEl>
                                        <p:attrNameLst>
                                          <p:attrName>style.visibility</p:attrName>
                                        </p:attrNameLst>
                                      </p:cBhvr>
                                      <p:to>
                                        <p:strVal val="visible"/>
                                      </p:to>
                                    </p:set>
                                    <p:animEffect transition="in" filter="fade">
                                      <p:cBhvr>
                                        <p:cTn id="22" dur="500"/>
                                        <p:tgtEl>
                                          <p:spTgt spid="17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6"/>
                                        </p:tgtEl>
                                        <p:attrNameLst>
                                          <p:attrName>style.visibility</p:attrName>
                                        </p:attrNameLst>
                                      </p:cBhvr>
                                      <p:to>
                                        <p:strVal val="visible"/>
                                      </p:to>
                                    </p:set>
                                    <p:animEffect transition="in" filter="fade">
                                      <p:cBhvr>
                                        <p:cTn id="27" dur="500"/>
                                        <p:tgtEl>
                                          <p:spTgt spid="16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1"/>
                                        </p:tgtEl>
                                        <p:attrNameLst>
                                          <p:attrName>style.visibility</p:attrName>
                                        </p:attrNameLst>
                                      </p:cBhvr>
                                      <p:to>
                                        <p:strVal val="visible"/>
                                      </p:to>
                                    </p:set>
                                    <p:animEffect transition="in" filter="fade">
                                      <p:cBhvr>
                                        <p:cTn id="32" dur="500"/>
                                        <p:tgtEl>
                                          <p:spTgt spid="17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2"/>
                                        </p:tgtEl>
                                        <p:attrNameLst>
                                          <p:attrName>style.visibility</p:attrName>
                                        </p:attrNameLst>
                                      </p:cBhvr>
                                      <p:to>
                                        <p:strVal val="visible"/>
                                      </p:to>
                                    </p:set>
                                    <p:animEffect transition="in" filter="fade">
                                      <p:cBhvr>
                                        <p:cTn id="37" dur="500"/>
                                        <p:tgtEl>
                                          <p:spTgt spid="17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3"/>
                                        </p:tgtEl>
                                        <p:attrNameLst>
                                          <p:attrName>style.visibility</p:attrName>
                                        </p:attrNameLst>
                                      </p:cBhvr>
                                      <p:to>
                                        <p:strVal val="visible"/>
                                      </p:to>
                                    </p:set>
                                    <p:animEffect transition="in" filter="fade">
                                      <p:cBhvr>
                                        <p:cTn id="42"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cxnSp>
        <p:nvCxnSpPr>
          <p:cNvPr id="188" name="Google Shape;188;p6"/>
          <p:cNvCxnSpPr/>
          <p:nvPr/>
        </p:nvCxnSpPr>
        <p:spPr>
          <a:xfrm flipH="1">
            <a:off x="5447120" y="2667000"/>
            <a:ext cx="1180" cy="6277669"/>
          </a:xfrm>
          <a:prstGeom prst="straightConnector1">
            <a:avLst/>
          </a:prstGeom>
          <a:noFill/>
          <a:ln w="25400" cap="flat" cmpd="sng">
            <a:solidFill>
              <a:srgbClr val="0000CC"/>
            </a:solidFill>
            <a:prstDash val="solid"/>
            <a:round/>
            <a:headEnd type="none" w="sm" len="sm"/>
            <a:tailEnd type="none" w="sm" len="sm"/>
          </a:ln>
          <a:effectLst>
            <a:outerShdw blurRad="40000" dist="20000" dir="5400000" rotWithShape="0">
              <a:srgbClr val="000000">
                <a:alpha val="37647"/>
              </a:srgbClr>
            </a:outerShdw>
          </a:effectLst>
        </p:spPr>
      </p:cxnSp>
      <p:grpSp>
        <p:nvGrpSpPr>
          <p:cNvPr id="189" name="Google Shape;189;p6"/>
          <p:cNvGrpSpPr/>
          <p:nvPr/>
        </p:nvGrpSpPr>
        <p:grpSpPr>
          <a:xfrm>
            <a:off x="1432719" y="1785873"/>
            <a:ext cx="2319747" cy="654607"/>
            <a:chOff x="1247961" y="1488899"/>
            <a:chExt cx="2319747" cy="654607"/>
          </a:xfrm>
        </p:grpSpPr>
        <p:sp>
          <p:nvSpPr>
            <p:cNvPr id="190" name="Google Shape;190;p6"/>
            <p:cNvSpPr/>
            <p:nvPr/>
          </p:nvSpPr>
          <p:spPr>
            <a:xfrm>
              <a:off x="1247961" y="1488899"/>
              <a:ext cx="2319747" cy="654607"/>
            </a:xfrm>
            <a:prstGeom prst="rect">
              <a:avLst/>
            </a:prstGeom>
            <a:noFill/>
            <a:ln>
              <a:noFill/>
            </a:ln>
          </p:spPr>
          <p:txBody>
            <a:bodyPr spcFirstLastPara="1" wrap="square" lIns="69150" tIns="34575" rIns="69150" bIns="34575" anchor="t" anchorCtr="0">
              <a:spAutoFit/>
            </a:bodyPr>
            <a:lstStyle/>
            <a:p>
              <a:pPr marL="0" marR="0" lvl="0" indent="0" algn="ctr" rtl="0">
                <a:spcBef>
                  <a:spcPts val="0"/>
                </a:spcBef>
                <a:spcAft>
                  <a:spcPts val="0"/>
                </a:spcAft>
                <a:buNone/>
              </a:pPr>
              <a:r>
                <a:rPr lang="en-US" sz="3800" b="1">
                  <a:solidFill>
                    <a:srgbClr val="0000FF"/>
                  </a:solidFill>
                  <a:latin typeface="Times New Roman"/>
                  <a:ea typeface="Times New Roman"/>
                  <a:cs typeface="Times New Roman"/>
                  <a:sym typeface="Times New Roman"/>
                </a:rPr>
                <a:t>Luyện đọc</a:t>
              </a:r>
              <a:endParaRPr sz="3800" b="1">
                <a:solidFill>
                  <a:srgbClr val="0000FF"/>
                </a:solidFill>
                <a:latin typeface="Times New Roman"/>
                <a:ea typeface="Times New Roman"/>
                <a:cs typeface="Times New Roman"/>
                <a:sym typeface="Times New Roman"/>
              </a:endParaRPr>
            </a:p>
          </p:txBody>
        </p:sp>
        <p:cxnSp>
          <p:nvCxnSpPr>
            <p:cNvPr id="191" name="Google Shape;191;p6"/>
            <p:cNvCxnSpPr/>
            <p:nvPr/>
          </p:nvCxnSpPr>
          <p:spPr>
            <a:xfrm>
              <a:off x="1338517" y="2096852"/>
              <a:ext cx="2209800" cy="0"/>
            </a:xfrm>
            <a:prstGeom prst="straightConnector1">
              <a:avLst/>
            </a:prstGeom>
            <a:noFill/>
            <a:ln w="25400" cap="flat" cmpd="sng">
              <a:solidFill>
                <a:srgbClr val="FF0066"/>
              </a:solidFill>
              <a:prstDash val="solid"/>
              <a:round/>
              <a:headEnd type="none" w="sm" len="sm"/>
              <a:tailEnd type="none" w="sm" len="sm"/>
            </a:ln>
            <a:effectLst>
              <a:outerShdw blurRad="40000" dist="20000" dir="5400000" rotWithShape="0">
                <a:srgbClr val="000000">
                  <a:alpha val="37647"/>
                </a:srgbClr>
              </a:outerShdw>
            </a:effectLst>
          </p:spPr>
        </p:cxnSp>
      </p:grpSp>
      <p:grpSp>
        <p:nvGrpSpPr>
          <p:cNvPr id="192" name="Google Shape;192;p6"/>
          <p:cNvGrpSpPr/>
          <p:nvPr/>
        </p:nvGrpSpPr>
        <p:grpSpPr>
          <a:xfrm>
            <a:off x="8711231" y="1754606"/>
            <a:ext cx="2791030" cy="654607"/>
            <a:chOff x="1024127" y="1442589"/>
            <a:chExt cx="2791030" cy="654607"/>
          </a:xfrm>
        </p:grpSpPr>
        <p:sp>
          <p:nvSpPr>
            <p:cNvPr id="193" name="Google Shape;193;p6"/>
            <p:cNvSpPr/>
            <p:nvPr/>
          </p:nvSpPr>
          <p:spPr>
            <a:xfrm>
              <a:off x="1024127" y="1442589"/>
              <a:ext cx="2791030" cy="654607"/>
            </a:xfrm>
            <a:prstGeom prst="rect">
              <a:avLst/>
            </a:prstGeom>
            <a:noFill/>
            <a:ln>
              <a:noFill/>
            </a:ln>
          </p:spPr>
          <p:txBody>
            <a:bodyPr spcFirstLastPara="1" wrap="square" lIns="69150" tIns="34575" rIns="69150" bIns="34575" anchor="t" anchorCtr="0">
              <a:spAutoFit/>
            </a:bodyPr>
            <a:lstStyle/>
            <a:p>
              <a:pPr marL="0" marR="0" lvl="0" indent="0" algn="ctr" rtl="0">
                <a:spcBef>
                  <a:spcPts val="0"/>
                </a:spcBef>
                <a:spcAft>
                  <a:spcPts val="0"/>
                </a:spcAft>
                <a:buNone/>
              </a:pPr>
              <a:r>
                <a:rPr lang="en-US" sz="3800" b="1">
                  <a:solidFill>
                    <a:srgbClr val="0000FF"/>
                  </a:solidFill>
                  <a:latin typeface="Times New Roman"/>
                  <a:ea typeface="Times New Roman"/>
                  <a:cs typeface="Times New Roman"/>
                  <a:sym typeface="Times New Roman"/>
                </a:rPr>
                <a:t>Tìm hiểu bài</a:t>
              </a:r>
              <a:endParaRPr sz="3800" b="1">
                <a:solidFill>
                  <a:srgbClr val="0000FF"/>
                </a:solidFill>
                <a:latin typeface="Times New Roman"/>
                <a:ea typeface="Times New Roman"/>
                <a:cs typeface="Times New Roman"/>
                <a:sym typeface="Times New Roman"/>
              </a:endParaRPr>
            </a:p>
          </p:txBody>
        </p:sp>
        <p:cxnSp>
          <p:nvCxnSpPr>
            <p:cNvPr id="194" name="Google Shape;194;p6"/>
            <p:cNvCxnSpPr/>
            <p:nvPr/>
          </p:nvCxnSpPr>
          <p:spPr>
            <a:xfrm>
              <a:off x="1156059" y="2067013"/>
              <a:ext cx="2560320" cy="0"/>
            </a:xfrm>
            <a:prstGeom prst="straightConnector1">
              <a:avLst/>
            </a:prstGeom>
            <a:noFill/>
            <a:ln w="25400" cap="flat" cmpd="sng">
              <a:solidFill>
                <a:srgbClr val="FF0066"/>
              </a:solidFill>
              <a:prstDash val="solid"/>
              <a:round/>
              <a:headEnd type="none" w="sm" len="sm"/>
              <a:tailEnd type="none" w="sm" len="sm"/>
            </a:ln>
            <a:effectLst>
              <a:outerShdw blurRad="40000" dist="20000" dir="5400000" rotWithShape="0">
                <a:srgbClr val="000000">
                  <a:alpha val="37647"/>
                </a:srgbClr>
              </a:outerShdw>
            </a:effectLst>
          </p:spPr>
        </p:cxnSp>
      </p:grpSp>
      <p:sp>
        <p:nvSpPr>
          <p:cNvPr id="195" name="Google Shape;195;p6"/>
          <p:cNvSpPr/>
          <p:nvPr/>
        </p:nvSpPr>
        <p:spPr>
          <a:xfrm>
            <a:off x="5447169" y="2472135"/>
            <a:ext cx="10233818"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a:solidFill>
                  <a:srgbClr val="FF0000"/>
                </a:solidFill>
                <a:latin typeface="Times New Roman"/>
                <a:ea typeface="Times New Roman"/>
                <a:cs typeface="Times New Roman"/>
                <a:sym typeface="Times New Roman"/>
              </a:rPr>
              <a:t>     </a:t>
            </a:r>
            <a:r>
              <a:rPr lang="en-US" sz="3500" b="1">
                <a:solidFill>
                  <a:srgbClr val="FF0000"/>
                </a:solidFill>
                <a:latin typeface="Times New Roman"/>
                <a:ea typeface="Times New Roman"/>
                <a:cs typeface="Times New Roman"/>
                <a:sym typeface="Times New Roman"/>
              </a:rPr>
              <a:t>Câu 1: Ông Biển đem lại những gì cho con người?</a:t>
            </a:r>
            <a:endParaRPr sz="3500" b="1">
              <a:solidFill>
                <a:srgbClr val="FF0000"/>
              </a:solidFill>
              <a:latin typeface="Times New Roman"/>
              <a:ea typeface="Times New Roman"/>
              <a:cs typeface="Times New Roman"/>
              <a:sym typeface="Times New Roman"/>
            </a:endParaRPr>
          </a:p>
        </p:txBody>
      </p:sp>
      <p:sp>
        <p:nvSpPr>
          <p:cNvPr id="196" name="Google Shape;196;p6"/>
          <p:cNvSpPr/>
          <p:nvPr/>
        </p:nvSpPr>
        <p:spPr>
          <a:xfrm>
            <a:off x="5617999" y="3383498"/>
            <a:ext cx="10210801" cy="17081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500" b="1">
                <a:solidFill>
                  <a:srgbClr val="0000CC"/>
                </a:solidFill>
                <a:latin typeface="Times New Roman"/>
                <a:ea typeface="Times New Roman"/>
                <a:cs typeface="Times New Roman"/>
                <a:sym typeface="Times New Roman"/>
              </a:rPr>
              <a:t>     Ông Biển thổi gió mát vào đất liền, đưa hơi nước lên trời làm mưa và cho con người rất nhiều sản vật của biển.</a:t>
            </a:r>
            <a:endParaRPr sz="3500" b="1">
              <a:solidFill>
                <a:srgbClr val="0000CC"/>
              </a:solidFill>
              <a:latin typeface="Times New Roman"/>
              <a:ea typeface="Times New Roman"/>
              <a:cs typeface="Times New Roman"/>
              <a:sym typeface="Times New Roman"/>
            </a:endParaRPr>
          </a:p>
        </p:txBody>
      </p:sp>
      <p:sp>
        <p:nvSpPr>
          <p:cNvPr id="197" name="Google Shape;197;p6"/>
          <p:cNvSpPr/>
          <p:nvPr/>
        </p:nvSpPr>
        <p:spPr>
          <a:xfrm>
            <a:off x="5662295" y="5344967"/>
            <a:ext cx="10233818"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a:solidFill>
                  <a:srgbClr val="FF0000"/>
                </a:solidFill>
                <a:latin typeface="Times New Roman"/>
                <a:ea typeface="Times New Roman"/>
                <a:cs typeface="Times New Roman"/>
                <a:sym typeface="Times New Roman"/>
              </a:rPr>
              <a:t>     Câu 2: Điều gì xảy ra khiến ông Biển phải đi tìm người giúp đỡ?</a:t>
            </a:r>
            <a:endParaRPr sz="3600" b="1">
              <a:solidFill>
                <a:srgbClr val="FF0000"/>
              </a:solidFill>
              <a:latin typeface="Times New Roman"/>
              <a:ea typeface="Times New Roman"/>
              <a:cs typeface="Times New Roman"/>
              <a:sym typeface="Times New Roman"/>
            </a:endParaRPr>
          </a:p>
        </p:txBody>
      </p:sp>
      <p:sp>
        <p:nvSpPr>
          <p:cNvPr id="198" name="Google Shape;198;p6"/>
          <p:cNvSpPr/>
          <p:nvPr/>
        </p:nvSpPr>
        <p:spPr>
          <a:xfrm>
            <a:off x="5699917" y="6545296"/>
            <a:ext cx="10210801" cy="175432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a:solidFill>
                  <a:srgbClr val="0000CC"/>
                </a:solidFill>
                <a:latin typeface="Times New Roman"/>
                <a:ea typeface="Times New Roman"/>
                <a:cs typeface="Times New Roman"/>
                <a:sym typeface="Times New Roman"/>
              </a:rPr>
              <a:t>     Con người đổ xuống biển mỗi năm hơn 6 triệu tấn rác, làm biển ô nhiễm, tôm cá chết dần nên ông Biển phải đi tìm người giúp.</a:t>
            </a:r>
            <a:endParaRPr sz="3600" b="1">
              <a:solidFill>
                <a:srgbClr val="0000CC"/>
              </a:solidFill>
              <a:latin typeface="Times New Roman"/>
              <a:ea typeface="Times New Roman"/>
              <a:cs typeface="Times New Roman"/>
              <a:sym typeface="Times New Roman"/>
            </a:endParaRPr>
          </a:p>
        </p:txBody>
      </p:sp>
      <p:grpSp>
        <p:nvGrpSpPr>
          <p:cNvPr id="199" name="Google Shape;199;p6"/>
          <p:cNvGrpSpPr/>
          <p:nvPr/>
        </p:nvGrpSpPr>
        <p:grpSpPr>
          <a:xfrm>
            <a:off x="4785519" y="533400"/>
            <a:ext cx="6019799" cy="1109378"/>
            <a:chOff x="4785519" y="533400"/>
            <a:chExt cx="6019799" cy="1109378"/>
          </a:xfrm>
        </p:grpSpPr>
        <p:grpSp>
          <p:nvGrpSpPr>
            <p:cNvPr id="200" name="Google Shape;200;p6"/>
            <p:cNvGrpSpPr/>
            <p:nvPr/>
          </p:nvGrpSpPr>
          <p:grpSpPr>
            <a:xfrm>
              <a:off x="6597629" y="533400"/>
              <a:ext cx="2300566" cy="523220"/>
              <a:chOff x="6486305" y="594359"/>
              <a:chExt cx="2261748" cy="523220"/>
            </a:xfrm>
          </p:grpSpPr>
          <p:sp>
            <p:nvSpPr>
              <p:cNvPr id="203" name="Google Shape;203;p6"/>
              <p:cNvSpPr txBox="1"/>
              <p:nvPr/>
            </p:nvSpPr>
            <p:spPr>
              <a:xfrm>
                <a:off x="6486305" y="594359"/>
                <a:ext cx="226174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66"/>
                    </a:solidFill>
                    <a:latin typeface="Times New Roman"/>
                    <a:ea typeface="Times New Roman"/>
                    <a:cs typeface="Times New Roman"/>
                    <a:sym typeface="Times New Roman"/>
                  </a:rPr>
                  <a:t>TIẾNG VIỆT</a:t>
                </a:r>
                <a:endParaRPr sz="2800" b="1">
                  <a:solidFill>
                    <a:srgbClr val="FF0066"/>
                  </a:solidFill>
                  <a:latin typeface="Times New Roman"/>
                  <a:ea typeface="Times New Roman"/>
                  <a:cs typeface="Times New Roman"/>
                  <a:sym typeface="Times New Roman"/>
                </a:endParaRPr>
              </a:p>
            </p:txBody>
          </p:sp>
          <p:cxnSp>
            <p:nvCxnSpPr>
              <p:cNvPr id="204" name="Google Shape;204;p6"/>
              <p:cNvCxnSpPr/>
              <p:nvPr/>
            </p:nvCxnSpPr>
            <p:spPr>
              <a:xfrm>
                <a:off x="6676405" y="1082039"/>
                <a:ext cx="1887840" cy="0"/>
              </a:xfrm>
              <a:prstGeom prst="straightConnector1">
                <a:avLst/>
              </a:prstGeom>
              <a:noFill/>
              <a:ln w="25400" cap="flat" cmpd="sng">
                <a:solidFill>
                  <a:srgbClr val="FF0066"/>
                </a:solidFill>
                <a:prstDash val="solid"/>
                <a:round/>
                <a:headEnd type="none" w="sm" len="sm"/>
                <a:tailEnd type="none" w="sm" len="sm"/>
              </a:ln>
              <a:effectLst>
                <a:outerShdw blurRad="40000" dist="20000" dir="5400000" rotWithShape="0">
                  <a:srgbClr val="000000">
                    <a:alpha val="37647"/>
                  </a:srgbClr>
                </a:outerShdw>
              </a:effectLst>
            </p:spPr>
          </p:cxnSp>
        </p:grpSp>
        <p:sp>
          <p:nvSpPr>
            <p:cNvPr id="205" name="Google Shape;205;p6"/>
            <p:cNvSpPr txBox="1"/>
            <p:nvPr/>
          </p:nvSpPr>
          <p:spPr>
            <a:xfrm>
              <a:off x="4785519" y="1066800"/>
              <a:ext cx="6019799" cy="575978"/>
            </a:xfrm>
            <a:prstGeom prst="rect">
              <a:avLst/>
            </a:prstGeom>
            <a:noFill/>
            <a:ln>
              <a:noFill/>
            </a:ln>
          </p:spPr>
          <p:txBody>
            <a:bodyPr spcFirstLastPara="1" wrap="square" lIns="143675" tIns="71825" rIns="143675" bIns="71825" anchor="t" anchorCtr="0">
              <a:spAutoFit/>
            </a:bodyPr>
            <a:lstStyle/>
            <a:p>
              <a:pPr marL="0" marR="0" lvl="0" indent="0" algn="ctr" rtl="0">
                <a:spcBef>
                  <a:spcPts val="0"/>
                </a:spcBef>
                <a:spcAft>
                  <a:spcPts val="0"/>
                </a:spcAft>
                <a:buNone/>
              </a:pPr>
              <a:r>
                <a:rPr lang="en-US" sz="2800" b="1">
                  <a:solidFill>
                    <a:srgbClr val="0000CC"/>
                  </a:solidFill>
                  <a:latin typeface="Times New Roman"/>
                  <a:ea typeface="Times New Roman"/>
                  <a:cs typeface="Times New Roman"/>
                  <a:sym typeface="Times New Roman"/>
                </a:rPr>
                <a:t>Bài 2: CHUYỆN CỦA ÔNG BIỂN</a:t>
              </a:r>
              <a:endParaRPr sz="2800" b="1">
                <a:solidFill>
                  <a:srgbClr val="0000CC"/>
                </a:solidFill>
                <a:latin typeface="Times New Roman"/>
                <a:ea typeface="Times New Roman"/>
                <a:cs typeface="Times New Roman"/>
                <a:sym typeface="Times New Roman"/>
              </a:endParaRPr>
            </a:p>
          </p:txBody>
        </p:sp>
      </p:grpSp>
      <p:sp>
        <p:nvSpPr>
          <p:cNvPr id="206" name="Google Shape;206;p6"/>
          <p:cNvSpPr/>
          <p:nvPr/>
        </p:nvSpPr>
        <p:spPr>
          <a:xfrm>
            <a:off x="478143" y="2489101"/>
            <a:ext cx="4794739"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500" b="1">
                <a:solidFill>
                  <a:srgbClr val="0000CC"/>
                </a:solidFill>
                <a:latin typeface="Times New Roman"/>
                <a:ea typeface="Times New Roman"/>
                <a:cs typeface="Times New Roman"/>
                <a:sym typeface="Times New Roman"/>
              </a:rPr>
              <a:t>khai th</a:t>
            </a:r>
            <a:r>
              <a:rPr lang="en-US" sz="3500" b="1">
                <a:solidFill>
                  <a:srgbClr val="FF0000"/>
                </a:solidFill>
                <a:latin typeface="Times New Roman"/>
                <a:ea typeface="Times New Roman"/>
                <a:cs typeface="Times New Roman"/>
                <a:sym typeface="Times New Roman"/>
              </a:rPr>
              <a:t>iên</a:t>
            </a:r>
            <a:r>
              <a:rPr lang="en-US" sz="3500" b="1">
                <a:solidFill>
                  <a:srgbClr val="0000CC"/>
                </a:solidFill>
                <a:latin typeface="Times New Roman"/>
                <a:ea typeface="Times New Roman"/>
                <a:cs typeface="Times New Roman"/>
                <a:sym typeface="Times New Roman"/>
              </a:rPr>
              <a:t> lập địa, đ</a:t>
            </a:r>
            <a:r>
              <a:rPr lang="en-US" sz="3500" b="1">
                <a:solidFill>
                  <a:srgbClr val="FF0000"/>
                </a:solidFill>
                <a:latin typeface="Times New Roman"/>
                <a:ea typeface="Times New Roman"/>
                <a:cs typeface="Times New Roman"/>
                <a:sym typeface="Times New Roman"/>
              </a:rPr>
              <a:t>ất</a:t>
            </a:r>
            <a:r>
              <a:rPr lang="en-US" sz="3500" b="1">
                <a:solidFill>
                  <a:srgbClr val="0000CC"/>
                </a:solidFill>
                <a:latin typeface="Times New Roman"/>
                <a:ea typeface="Times New Roman"/>
                <a:cs typeface="Times New Roman"/>
                <a:sym typeface="Times New Roman"/>
              </a:rPr>
              <a:t> liền, gió m</a:t>
            </a:r>
            <a:r>
              <a:rPr lang="en-US" sz="3500" b="1">
                <a:solidFill>
                  <a:srgbClr val="FF0000"/>
                </a:solidFill>
                <a:latin typeface="Times New Roman"/>
                <a:ea typeface="Times New Roman"/>
                <a:cs typeface="Times New Roman"/>
                <a:sym typeface="Times New Roman"/>
              </a:rPr>
              <a:t>át</a:t>
            </a:r>
            <a:r>
              <a:rPr lang="en-US" sz="3500" b="1">
                <a:solidFill>
                  <a:srgbClr val="0000CC"/>
                </a:solidFill>
                <a:latin typeface="Times New Roman"/>
                <a:ea typeface="Times New Roman"/>
                <a:cs typeface="Times New Roman"/>
                <a:sym typeface="Times New Roman"/>
              </a:rPr>
              <a:t>, </a:t>
            </a:r>
            <a:r>
              <a:rPr lang="en-US" sz="3500" b="1">
                <a:solidFill>
                  <a:srgbClr val="FF0000"/>
                </a:solidFill>
                <a:latin typeface="Times New Roman"/>
                <a:ea typeface="Times New Roman"/>
                <a:cs typeface="Times New Roman"/>
                <a:sym typeface="Times New Roman"/>
              </a:rPr>
              <a:t>n</a:t>
            </a:r>
            <a:r>
              <a:rPr lang="en-US" sz="3500" b="1">
                <a:solidFill>
                  <a:srgbClr val="0000CC"/>
                </a:solidFill>
                <a:latin typeface="Times New Roman"/>
                <a:ea typeface="Times New Roman"/>
                <a:cs typeface="Times New Roman"/>
                <a:sym typeface="Times New Roman"/>
              </a:rPr>
              <a:t>ảy </a:t>
            </a:r>
            <a:r>
              <a:rPr lang="en-US" sz="3500" b="1">
                <a:solidFill>
                  <a:srgbClr val="FF0000"/>
                </a:solidFill>
                <a:latin typeface="Times New Roman"/>
                <a:ea typeface="Times New Roman"/>
                <a:cs typeface="Times New Roman"/>
                <a:sym typeface="Times New Roman"/>
              </a:rPr>
              <a:t>n</a:t>
            </a:r>
            <a:r>
              <a:rPr lang="en-US" sz="3500" b="1">
                <a:solidFill>
                  <a:srgbClr val="0000CC"/>
                </a:solidFill>
                <a:latin typeface="Times New Roman"/>
                <a:ea typeface="Times New Roman"/>
                <a:cs typeface="Times New Roman"/>
                <a:sym typeface="Times New Roman"/>
              </a:rPr>
              <a:t>ở</a:t>
            </a:r>
            <a:endParaRPr sz="3500" b="1">
              <a:solidFill>
                <a:srgbClr val="0000CC"/>
              </a:solidFill>
              <a:latin typeface="Times New Roman"/>
              <a:ea typeface="Times New Roman"/>
              <a:cs typeface="Times New Roman"/>
              <a:sym typeface="Times New Roman"/>
            </a:endParaRPr>
          </a:p>
        </p:txBody>
      </p:sp>
      <p:sp>
        <p:nvSpPr>
          <p:cNvPr id="207" name="Google Shape;207;p6"/>
          <p:cNvSpPr/>
          <p:nvPr/>
        </p:nvSpPr>
        <p:spPr>
          <a:xfrm>
            <a:off x="288538" y="3738051"/>
            <a:ext cx="5158582" cy="5206618"/>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3500" b="1">
                <a:solidFill>
                  <a:srgbClr val="0000CC"/>
                </a:solidFill>
                <a:latin typeface="Times New Roman"/>
                <a:ea typeface="Times New Roman"/>
                <a:cs typeface="Times New Roman"/>
                <a:sym typeface="Times New Roman"/>
              </a:rPr>
              <a:t>Già như vây</a:t>
            </a:r>
            <a:r>
              <a:rPr lang="en-US" sz="3500" b="1">
                <a:solidFill>
                  <a:srgbClr val="FF0000"/>
                </a:solidFill>
                <a:latin typeface="Times New Roman"/>
                <a:ea typeface="Times New Roman"/>
                <a:cs typeface="Times New Roman"/>
                <a:sym typeface="Times New Roman"/>
              </a:rPr>
              <a:t>/</a:t>
            </a:r>
            <a:r>
              <a:rPr lang="en-US" sz="3500" b="1">
                <a:solidFill>
                  <a:srgbClr val="0000CC"/>
                </a:solidFill>
                <a:latin typeface="Times New Roman"/>
                <a:ea typeface="Times New Roman"/>
                <a:cs typeface="Times New Roman"/>
                <a:sym typeface="Times New Roman"/>
              </a:rPr>
              <a:t> nhưng suốt đêm ngày</a:t>
            </a:r>
            <a:r>
              <a:rPr lang="en-US" sz="3500" b="1">
                <a:solidFill>
                  <a:srgbClr val="FF0000"/>
                </a:solidFill>
                <a:latin typeface="Times New Roman"/>
                <a:ea typeface="Times New Roman"/>
                <a:cs typeface="Times New Roman"/>
                <a:sym typeface="Times New Roman"/>
              </a:rPr>
              <a:t>/</a:t>
            </a:r>
            <a:r>
              <a:rPr lang="en-US" sz="3500" b="1">
                <a:solidFill>
                  <a:srgbClr val="0000CC"/>
                </a:solidFill>
                <a:latin typeface="Times New Roman"/>
                <a:ea typeface="Times New Roman"/>
                <a:cs typeface="Times New Roman"/>
                <a:sym typeface="Times New Roman"/>
              </a:rPr>
              <a:t> ông vẫn rì rầm kể chuyện không biết mệt.</a:t>
            </a:r>
            <a:r>
              <a:rPr lang="en-US" sz="3500" b="1">
                <a:solidFill>
                  <a:srgbClr val="FF0000"/>
                </a:solidFill>
                <a:latin typeface="Times New Roman"/>
                <a:ea typeface="Times New Roman"/>
                <a:cs typeface="Times New Roman"/>
                <a:sym typeface="Times New Roman"/>
              </a:rPr>
              <a:t>// </a:t>
            </a:r>
            <a:r>
              <a:rPr lang="en-US" sz="3500" b="1">
                <a:solidFill>
                  <a:srgbClr val="0000CC"/>
                </a:solidFill>
                <a:latin typeface="Times New Roman"/>
                <a:ea typeface="Times New Roman"/>
                <a:cs typeface="Times New Roman"/>
                <a:sym typeface="Times New Roman"/>
              </a:rPr>
              <a:t>Ông thổi gió vào đất liền,</a:t>
            </a:r>
            <a:r>
              <a:rPr lang="en-US" sz="3500" b="1">
                <a:solidFill>
                  <a:srgbClr val="FF0000"/>
                </a:solidFill>
                <a:latin typeface="Times New Roman"/>
                <a:ea typeface="Times New Roman"/>
                <a:cs typeface="Times New Roman"/>
                <a:sym typeface="Times New Roman"/>
              </a:rPr>
              <a:t>/ </a:t>
            </a:r>
            <a:r>
              <a:rPr lang="en-US" sz="3500" b="1">
                <a:solidFill>
                  <a:srgbClr val="0000CC"/>
                </a:solidFill>
                <a:latin typeface="Times New Roman"/>
                <a:ea typeface="Times New Roman"/>
                <a:cs typeface="Times New Roman"/>
                <a:sym typeface="Times New Roman"/>
              </a:rPr>
              <a:t>đưa hơi nước lên trời làm mưa</a:t>
            </a:r>
            <a:r>
              <a:rPr lang="en-US" sz="3500" b="1">
                <a:solidFill>
                  <a:srgbClr val="FF0000"/>
                </a:solidFill>
                <a:latin typeface="Times New Roman"/>
                <a:ea typeface="Times New Roman"/>
                <a:cs typeface="Times New Roman"/>
                <a:sym typeface="Times New Roman"/>
              </a:rPr>
              <a:t>/</a:t>
            </a:r>
            <a:r>
              <a:rPr lang="en-US" sz="3500" b="1">
                <a:solidFill>
                  <a:srgbClr val="0000CC"/>
                </a:solidFill>
                <a:latin typeface="Times New Roman"/>
                <a:ea typeface="Times New Roman"/>
                <a:cs typeface="Times New Roman"/>
                <a:sym typeface="Times New Roman"/>
              </a:rPr>
              <a:t> và mang đến cho con người bao nhiêu là sản vật.</a:t>
            </a:r>
            <a:r>
              <a:rPr lang="en-US" sz="3500" b="1">
                <a:solidFill>
                  <a:srgbClr val="FF0000"/>
                </a:solidFill>
                <a:latin typeface="Times New Roman"/>
                <a:ea typeface="Times New Roman"/>
                <a:cs typeface="Times New Roman"/>
                <a:sym typeface="Times New Roman"/>
              </a:rPr>
              <a:t>//</a:t>
            </a:r>
            <a:endParaRPr sz="3500" b="1">
              <a:solidFill>
                <a:srgbClr val="FF0000"/>
              </a:solidFill>
              <a:latin typeface="Times New Roman"/>
              <a:ea typeface="Times New Roman"/>
              <a:cs typeface="Times New Roman"/>
              <a:sym typeface="Times New Roman"/>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500"/>
                                        <p:tgtEl>
                                          <p:spTgt spid="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
                                        </p:tgtEl>
                                        <p:attrNameLst>
                                          <p:attrName>style.visibility</p:attrName>
                                        </p:attrNameLst>
                                      </p:cBhvr>
                                      <p:to>
                                        <p:strVal val="visible"/>
                                      </p:to>
                                    </p:set>
                                    <p:animEffect transition="in" filter="fade">
                                      <p:cBhvr>
                                        <p:cTn id="12" dur="500"/>
                                        <p:tgtEl>
                                          <p:spTgt spid="1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7"/>
                                        </p:tgtEl>
                                        <p:attrNameLst>
                                          <p:attrName>style.visibility</p:attrName>
                                        </p:attrNameLst>
                                      </p:cBhvr>
                                      <p:to>
                                        <p:strVal val="visible"/>
                                      </p:to>
                                    </p:set>
                                    <p:animEffect transition="in" filter="fade">
                                      <p:cBhvr>
                                        <p:cTn id="17" dur="500"/>
                                        <p:tgtEl>
                                          <p:spTgt spid="19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8"/>
                                        </p:tgtEl>
                                        <p:attrNameLst>
                                          <p:attrName>style.visibility</p:attrName>
                                        </p:attrNameLst>
                                      </p:cBhvr>
                                      <p:to>
                                        <p:strVal val="visible"/>
                                      </p:to>
                                    </p:set>
                                    <p:animEffect transition="in" filter="fade">
                                      <p:cBhvr>
                                        <p:cTn id="22"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cxnSp>
        <p:nvCxnSpPr>
          <p:cNvPr id="212" name="Google Shape;212;p7"/>
          <p:cNvCxnSpPr/>
          <p:nvPr/>
        </p:nvCxnSpPr>
        <p:spPr>
          <a:xfrm>
            <a:off x="5625040" y="2667000"/>
            <a:ext cx="20515" cy="6096000"/>
          </a:xfrm>
          <a:prstGeom prst="straightConnector1">
            <a:avLst/>
          </a:prstGeom>
          <a:noFill/>
          <a:ln w="25400" cap="flat" cmpd="sng">
            <a:solidFill>
              <a:srgbClr val="0000CC"/>
            </a:solidFill>
            <a:prstDash val="solid"/>
            <a:round/>
            <a:headEnd type="none" w="sm" len="sm"/>
            <a:tailEnd type="none" w="sm" len="sm"/>
          </a:ln>
          <a:effectLst>
            <a:outerShdw blurRad="40000" dist="20000" dir="5400000" rotWithShape="0">
              <a:srgbClr val="000000">
                <a:alpha val="37647"/>
              </a:srgbClr>
            </a:outerShdw>
          </a:effectLst>
        </p:spPr>
      </p:cxnSp>
      <p:grpSp>
        <p:nvGrpSpPr>
          <p:cNvPr id="213" name="Google Shape;213;p7"/>
          <p:cNvGrpSpPr/>
          <p:nvPr/>
        </p:nvGrpSpPr>
        <p:grpSpPr>
          <a:xfrm>
            <a:off x="1718225" y="1891336"/>
            <a:ext cx="2319747" cy="654607"/>
            <a:chOff x="1259767" y="1442589"/>
            <a:chExt cx="2319747" cy="654607"/>
          </a:xfrm>
        </p:grpSpPr>
        <p:sp>
          <p:nvSpPr>
            <p:cNvPr id="214" name="Google Shape;214;p7"/>
            <p:cNvSpPr/>
            <p:nvPr/>
          </p:nvSpPr>
          <p:spPr>
            <a:xfrm>
              <a:off x="1259767" y="1442589"/>
              <a:ext cx="2319747" cy="654607"/>
            </a:xfrm>
            <a:prstGeom prst="rect">
              <a:avLst/>
            </a:prstGeom>
            <a:noFill/>
            <a:ln>
              <a:noFill/>
            </a:ln>
          </p:spPr>
          <p:txBody>
            <a:bodyPr spcFirstLastPara="1" wrap="square" lIns="69150" tIns="34575" rIns="69150" bIns="34575" anchor="t" anchorCtr="0">
              <a:spAutoFit/>
            </a:bodyPr>
            <a:lstStyle/>
            <a:p>
              <a:pPr marL="0" marR="0" lvl="0" indent="0" algn="ctr" rtl="0">
                <a:spcBef>
                  <a:spcPts val="0"/>
                </a:spcBef>
                <a:spcAft>
                  <a:spcPts val="0"/>
                </a:spcAft>
                <a:buNone/>
              </a:pPr>
              <a:r>
                <a:rPr lang="en-US" sz="3800" b="1">
                  <a:solidFill>
                    <a:srgbClr val="0000FF"/>
                  </a:solidFill>
                  <a:latin typeface="Times New Roman"/>
                  <a:ea typeface="Times New Roman"/>
                  <a:cs typeface="Times New Roman"/>
                  <a:sym typeface="Times New Roman"/>
                </a:rPr>
                <a:t>Luyện đọc</a:t>
              </a:r>
              <a:endParaRPr sz="3800" b="1">
                <a:solidFill>
                  <a:srgbClr val="0000FF"/>
                </a:solidFill>
                <a:latin typeface="Times New Roman"/>
                <a:ea typeface="Times New Roman"/>
                <a:cs typeface="Times New Roman"/>
                <a:sym typeface="Times New Roman"/>
              </a:endParaRPr>
            </a:p>
          </p:txBody>
        </p:sp>
        <p:cxnSp>
          <p:nvCxnSpPr>
            <p:cNvPr id="215" name="Google Shape;215;p7"/>
            <p:cNvCxnSpPr/>
            <p:nvPr/>
          </p:nvCxnSpPr>
          <p:spPr>
            <a:xfrm>
              <a:off x="1338517" y="2096852"/>
              <a:ext cx="2209800" cy="0"/>
            </a:xfrm>
            <a:prstGeom prst="straightConnector1">
              <a:avLst/>
            </a:prstGeom>
            <a:noFill/>
            <a:ln w="25400" cap="flat" cmpd="sng">
              <a:solidFill>
                <a:srgbClr val="FF0066"/>
              </a:solidFill>
              <a:prstDash val="solid"/>
              <a:round/>
              <a:headEnd type="none" w="sm" len="sm"/>
              <a:tailEnd type="none" w="sm" len="sm"/>
            </a:ln>
            <a:effectLst>
              <a:outerShdw blurRad="40000" dist="20000" dir="5400000" rotWithShape="0">
                <a:srgbClr val="000000">
                  <a:alpha val="37647"/>
                </a:srgbClr>
              </a:outerShdw>
            </a:effectLst>
          </p:spPr>
        </p:cxnSp>
      </p:grpSp>
      <p:grpSp>
        <p:nvGrpSpPr>
          <p:cNvPr id="216" name="Google Shape;216;p7"/>
          <p:cNvGrpSpPr/>
          <p:nvPr/>
        </p:nvGrpSpPr>
        <p:grpSpPr>
          <a:xfrm>
            <a:off x="8753147" y="1907107"/>
            <a:ext cx="2791030" cy="654607"/>
            <a:chOff x="1024127" y="1442589"/>
            <a:chExt cx="2791030" cy="654607"/>
          </a:xfrm>
        </p:grpSpPr>
        <p:sp>
          <p:nvSpPr>
            <p:cNvPr id="217" name="Google Shape;217;p7"/>
            <p:cNvSpPr/>
            <p:nvPr/>
          </p:nvSpPr>
          <p:spPr>
            <a:xfrm>
              <a:off x="1024127" y="1442589"/>
              <a:ext cx="2791030" cy="654607"/>
            </a:xfrm>
            <a:prstGeom prst="rect">
              <a:avLst/>
            </a:prstGeom>
            <a:noFill/>
            <a:ln>
              <a:noFill/>
            </a:ln>
          </p:spPr>
          <p:txBody>
            <a:bodyPr spcFirstLastPara="1" wrap="square" lIns="69150" tIns="34575" rIns="69150" bIns="34575" anchor="t" anchorCtr="0">
              <a:spAutoFit/>
            </a:bodyPr>
            <a:lstStyle/>
            <a:p>
              <a:pPr marL="0" marR="0" lvl="0" indent="0" algn="ctr" rtl="0">
                <a:spcBef>
                  <a:spcPts val="0"/>
                </a:spcBef>
                <a:spcAft>
                  <a:spcPts val="0"/>
                </a:spcAft>
                <a:buNone/>
              </a:pPr>
              <a:r>
                <a:rPr lang="en-US" sz="3800" b="1">
                  <a:solidFill>
                    <a:srgbClr val="0000FF"/>
                  </a:solidFill>
                  <a:latin typeface="Times New Roman"/>
                  <a:ea typeface="Times New Roman"/>
                  <a:cs typeface="Times New Roman"/>
                  <a:sym typeface="Times New Roman"/>
                </a:rPr>
                <a:t>Tìm hiểu bài</a:t>
              </a:r>
              <a:endParaRPr sz="3800" b="1">
                <a:solidFill>
                  <a:srgbClr val="0000FF"/>
                </a:solidFill>
                <a:latin typeface="Times New Roman"/>
                <a:ea typeface="Times New Roman"/>
                <a:cs typeface="Times New Roman"/>
                <a:sym typeface="Times New Roman"/>
              </a:endParaRPr>
            </a:p>
          </p:txBody>
        </p:sp>
        <p:cxnSp>
          <p:nvCxnSpPr>
            <p:cNvPr id="218" name="Google Shape;218;p7"/>
            <p:cNvCxnSpPr/>
            <p:nvPr/>
          </p:nvCxnSpPr>
          <p:spPr>
            <a:xfrm>
              <a:off x="1156059" y="2067013"/>
              <a:ext cx="2560320" cy="0"/>
            </a:xfrm>
            <a:prstGeom prst="straightConnector1">
              <a:avLst/>
            </a:prstGeom>
            <a:noFill/>
            <a:ln w="25400" cap="flat" cmpd="sng">
              <a:solidFill>
                <a:srgbClr val="FF0066"/>
              </a:solidFill>
              <a:prstDash val="solid"/>
              <a:round/>
              <a:headEnd type="none" w="sm" len="sm"/>
              <a:tailEnd type="none" w="sm" len="sm"/>
            </a:ln>
            <a:effectLst>
              <a:outerShdw blurRad="40000" dist="20000" dir="5400000" rotWithShape="0">
                <a:srgbClr val="000000">
                  <a:alpha val="37647"/>
                </a:srgbClr>
              </a:outerShdw>
            </a:effectLst>
          </p:spPr>
        </p:cxnSp>
      </p:grpSp>
      <p:sp>
        <p:nvSpPr>
          <p:cNvPr id="219" name="Google Shape;219;p7"/>
          <p:cNvSpPr/>
          <p:nvPr/>
        </p:nvSpPr>
        <p:spPr>
          <a:xfrm>
            <a:off x="5910004" y="2667000"/>
            <a:ext cx="9619715"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a:solidFill>
                  <a:srgbClr val="FF0000"/>
                </a:solidFill>
                <a:latin typeface="Times New Roman"/>
                <a:ea typeface="Times New Roman"/>
                <a:cs typeface="Times New Roman"/>
                <a:sym typeface="Times New Roman"/>
              </a:rPr>
              <a:t>     </a:t>
            </a:r>
            <a:r>
              <a:rPr lang="en-US" sz="3500" b="1">
                <a:solidFill>
                  <a:srgbClr val="FF0000"/>
                </a:solidFill>
                <a:latin typeface="Times New Roman"/>
                <a:ea typeface="Times New Roman"/>
                <a:cs typeface="Times New Roman"/>
                <a:sym typeface="Times New Roman"/>
              </a:rPr>
              <a:t>Câu 3: Em hiểu lời của ông Biển “không thể loanh quanh mãi thế này!” như thế nào?</a:t>
            </a:r>
            <a:endParaRPr sz="3500" b="1">
              <a:solidFill>
                <a:srgbClr val="FF0000"/>
              </a:solidFill>
              <a:latin typeface="Times New Roman"/>
              <a:ea typeface="Times New Roman"/>
              <a:cs typeface="Times New Roman"/>
              <a:sym typeface="Times New Roman"/>
            </a:endParaRPr>
          </a:p>
        </p:txBody>
      </p:sp>
      <p:sp>
        <p:nvSpPr>
          <p:cNvPr id="220" name="Google Shape;220;p7"/>
          <p:cNvSpPr/>
          <p:nvPr/>
        </p:nvSpPr>
        <p:spPr>
          <a:xfrm>
            <a:off x="5675329" y="4419600"/>
            <a:ext cx="9619715" cy="280076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a:solidFill>
                  <a:srgbClr val="0000CC"/>
                </a:solidFill>
                <a:latin typeface="Times New Roman"/>
                <a:ea typeface="Times New Roman"/>
                <a:cs typeface="Times New Roman"/>
                <a:sym typeface="Times New Roman"/>
              </a:rPr>
              <a:t>    </a:t>
            </a:r>
            <a:r>
              <a:rPr lang="en-US" sz="3500" b="1">
                <a:solidFill>
                  <a:srgbClr val="0000CC"/>
                </a:solidFill>
                <a:latin typeface="Times New Roman"/>
                <a:ea typeface="Times New Roman"/>
                <a:cs typeface="Times New Roman"/>
                <a:sym typeface="Times New Roman"/>
              </a:rPr>
              <a:t>Không thể để lặp đi lặp lại mãi cảnh gió đưa rác xuống biển rồi sóng biển lại đẩy rác lên bờ. Nếu còn rác thì mọi việc cứ diễn ra như vậy, tất cả sẽ bị ô nhiễm, người và các loài dưới biển đều không sống nổi.</a:t>
            </a:r>
            <a:endParaRPr sz="3500" b="1">
              <a:solidFill>
                <a:srgbClr val="0000CC"/>
              </a:solidFill>
              <a:latin typeface="Times New Roman"/>
              <a:ea typeface="Times New Roman"/>
              <a:cs typeface="Times New Roman"/>
              <a:sym typeface="Times New Roman"/>
            </a:endParaRPr>
          </a:p>
        </p:txBody>
      </p:sp>
      <p:grpSp>
        <p:nvGrpSpPr>
          <p:cNvPr id="221" name="Google Shape;221;p7"/>
          <p:cNvGrpSpPr/>
          <p:nvPr/>
        </p:nvGrpSpPr>
        <p:grpSpPr>
          <a:xfrm>
            <a:off x="4617134" y="42893"/>
            <a:ext cx="6255239" cy="1599885"/>
            <a:chOff x="4617134" y="42893"/>
            <a:chExt cx="6255239" cy="1599885"/>
          </a:xfrm>
        </p:grpSpPr>
        <p:grpSp>
          <p:nvGrpSpPr>
            <p:cNvPr id="222" name="Google Shape;222;p7"/>
            <p:cNvGrpSpPr/>
            <p:nvPr/>
          </p:nvGrpSpPr>
          <p:grpSpPr>
            <a:xfrm>
              <a:off x="4617134" y="42893"/>
              <a:ext cx="6255239" cy="1013727"/>
              <a:chOff x="4539228" y="103852"/>
              <a:chExt cx="6149694" cy="1013727"/>
            </a:xfrm>
          </p:grpSpPr>
          <p:grpSp>
            <p:nvGrpSpPr>
              <p:cNvPr id="223" name="Google Shape;223;p7"/>
              <p:cNvGrpSpPr/>
              <p:nvPr/>
            </p:nvGrpSpPr>
            <p:grpSpPr>
              <a:xfrm>
                <a:off x="4539228" y="103852"/>
                <a:ext cx="6149694" cy="1013727"/>
                <a:chOff x="4539228" y="103852"/>
                <a:chExt cx="6149694" cy="1013727"/>
              </a:xfrm>
            </p:grpSpPr>
            <p:sp>
              <p:nvSpPr>
                <p:cNvPr id="224" name="Google Shape;224;p7"/>
                <p:cNvSpPr txBox="1"/>
                <p:nvPr/>
              </p:nvSpPr>
              <p:spPr>
                <a:xfrm>
                  <a:off x="4539228" y="103852"/>
                  <a:ext cx="614969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CC"/>
                      </a:solidFill>
                      <a:latin typeface="Times New Roman"/>
                      <a:ea typeface="Times New Roman"/>
                      <a:cs typeface="Times New Roman"/>
                      <a:sym typeface="Times New Roman"/>
                    </a:rPr>
                    <a:t>Thứ……ngày…..tháng…..năm…….</a:t>
                  </a:r>
                  <a:endParaRPr sz="3200">
                    <a:solidFill>
                      <a:srgbClr val="0000CC"/>
                    </a:solidFill>
                    <a:latin typeface="Times New Roman"/>
                    <a:ea typeface="Times New Roman"/>
                    <a:cs typeface="Times New Roman"/>
                    <a:sym typeface="Times New Roman"/>
                  </a:endParaRPr>
                </a:p>
              </p:txBody>
            </p:sp>
            <p:sp>
              <p:nvSpPr>
                <p:cNvPr id="225" name="Google Shape;225;p7"/>
                <p:cNvSpPr txBox="1"/>
                <p:nvPr/>
              </p:nvSpPr>
              <p:spPr>
                <a:xfrm>
                  <a:off x="6486305" y="594359"/>
                  <a:ext cx="226174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66"/>
                      </a:solidFill>
                      <a:latin typeface="Times New Roman"/>
                      <a:ea typeface="Times New Roman"/>
                      <a:cs typeface="Times New Roman"/>
                      <a:sym typeface="Times New Roman"/>
                    </a:rPr>
                    <a:t>TIẾNG VIỆT</a:t>
                  </a:r>
                  <a:endParaRPr sz="2800" b="1">
                    <a:solidFill>
                      <a:srgbClr val="FF0066"/>
                    </a:solidFill>
                    <a:latin typeface="Times New Roman"/>
                    <a:ea typeface="Times New Roman"/>
                    <a:cs typeface="Times New Roman"/>
                    <a:sym typeface="Times New Roman"/>
                  </a:endParaRPr>
                </a:p>
              </p:txBody>
            </p:sp>
          </p:grpSp>
          <p:cxnSp>
            <p:nvCxnSpPr>
              <p:cNvPr id="226" name="Google Shape;226;p7"/>
              <p:cNvCxnSpPr/>
              <p:nvPr/>
            </p:nvCxnSpPr>
            <p:spPr>
              <a:xfrm>
                <a:off x="6676405" y="1082039"/>
                <a:ext cx="1887840" cy="0"/>
              </a:xfrm>
              <a:prstGeom prst="straightConnector1">
                <a:avLst/>
              </a:prstGeom>
              <a:noFill/>
              <a:ln w="25400" cap="flat" cmpd="sng">
                <a:solidFill>
                  <a:srgbClr val="FF0066"/>
                </a:solidFill>
                <a:prstDash val="solid"/>
                <a:round/>
                <a:headEnd type="none" w="sm" len="sm"/>
                <a:tailEnd type="none" w="sm" len="sm"/>
              </a:ln>
              <a:effectLst>
                <a:outerShdw blurRad="40000" dist="20000" dir="5400000" rotWithShape="0">
                  <a:srgbClr val="000000">
                    <a:alpha val="37647"/>
                  </a:srgbClr>
                </a:outerShdw>
              </a:effectLst>
            </p:spPr>
          </p:cxnSp>
        </p:grpSp>
        <p:sp>
          <p:nvSpPr>
            <p:cNvPr id="227" name="Google Shape;227;p7"/>
            <p:cNvSpPr txBox="1"/>
            <p:nvPr/>
          </p:nvSpPr>
          <p:spPr>
            <a:xfrm>
              <a:off x="4785519" y="1066800"/>
              <a:ext cx="6019799" cy="575978"/>
            </a:xfrm>
            <a:prstGeom prst="rect">
              <a:avLst/>
            </a:prstGeom>
            <a:noFill/>
            <a:ln>
              <a:noFill/>
            </a:ln>
          </p:spPr>
          <p:txBody>
            <a:bodyPr spcFirstLastPara="1" wrap="square" lIns="143675" tIns="71825" rIns="143675" bIns="71825" anchor="t" anchorCtr="0">
              <a:spAutoFit/>
            </a:bodyPr>
            <a:lstStyle/>
            <a:p>
              <a:pPr marL="0" marR="0" lvl="0" indent="0" algn="ctr" rtl="0">
                <a:spcBef>
                  <a:spcPts val="0"/>
                </a:spcBef>
                <a:spcAft>
                  <a:spcPts val="0"/>
                </a:spcAft>
                <a:buNone/>
              </a:pPr>
              <a:r>
                <a:rPr lang="en-US" sz="2800" b="1">
                  <a:solidFill>
                    <a:srgbClr val="0000CC"/>
                  </a:solidFill>
                  <a:latin typeface="Times New Roman"/>
                  <a:ea typeface="Times New Roman"/>
                  <a:cs typeface="Times New Roman"/>
                  <a:sym typeface="Times New Roman"/>
                </a:rPr>
                <a:t>Bài 2: CHUYỆN CỦA ÔNG BIỂN</a:t>
              </a:r>
              <a:endParaRPr sz="2800" b="1">
                <a:solidFill>
                  <a:srgbClr val="0000CC"/>
                </a:solidFill>
                <a:latin typeface="Times New Roman"/>
                <a:ea typeface="Times New Roman"/>
                <a:cs typeface="Times New Roman"/>
                <a:sym typeface="Times New Roman"/>
              </a:endParaRPr>
            </a:p>
          </p:txBody>
        </p:sp>
      </p:grpSp>
      <p:sp>
        <p:nvSpPr>
          <p:cNvPr id="228" name="Google Shape;228;p7"/>
          <p:cNvSpPr/>
          <p:nvPr/>
        </p:nvSpPr>
        <p:spPr>
          <a:xfrm>
            <a:off x="478143" y="2667000"/>
            <a:ext cx="4794739"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500" b="1">
                <a:solidFill>
                  <a:srgbClr val="0000CC"/>
                </a:solidFill>
                <a:latin typeface="Times New Roman"/>
                <a:ea typeface="Times New Roman"/>
                <a:cs typeface="Times New Roman"/>
                <a:sym typeface="Times New Roman"/>
              </a:rPr>
              <a:t>khai th</a:t>
            </a:r>
            <a:r>
              <a:rPr lang="en-US" sz="3500" b="1">
                <a:solidFill>
                  <a:srgbClr val="FF0000"/>
                </a:solidFill>
                <a:latin typeface="Times New Roman"/>
                <a:ea typeface="Times New Roman"/>
                <a:cs typeface="Times New Roman"/>
                <a:sym typeface="Times New Roman"/>
              </a:rPr>
              <a:t>iên</a:t>
            </a:r>
            <a:r>
              <a:rPr lang="en-US" sz="3500" b="1">
                <a:solidFill>
                  <a:srgbClr val="0000CC"/>
                </a:solidFill>
                <a:latin typeface="Times New Roman"/>
                <a:ea typeface="Times New Roman"/>
                <a:cs typeface="Times New Roman"/>
                <a:sym typeface="Times New Roman"/>
              </a:rPr>
              <a:t> lập địa, đ</a:t>
            </a:r>
            <a:r>
              <a:rPr lang="en-US" sz="3500" b="1">
                <a:solidFill>
                  <a:srgbClr val="FF0000"/>
                </a:solidFill>
                <a:latin typeface="Times New Roman"/>
                <a:ea typeface="Times New Roman"/>
                <a:cs typeface="Times New Roman"/>
                <a:sym typeface="Times New Roman"/>
              </a:rPr>
              <a:t>ất</a:t>
            </a:r>
            <a:r>
              <a:rPr lang="en-US" sz="3500" b="1">
                <a:solidFill>
                  <a:srgbClr val="0000CC"/>
                </a:solidFill>
                <a:latin typeface="Times New Roman"/>
                <a:ea typeface="Times New Roman"/>
                <a:cs typeface="Times New Roman"/>
                <a:sym typeface="Times New Roman"/>
              </a:rPr>
              <a:t> liền, gió m</a:t>
            </a:r>
            <a:r>
              <a:rPr lang="en-US" sz="3500" b="1">
                <a:solidFill>
                  <a:srgbClr val="FF0000"/>
                </a:solidFill>
                <a:latin typeface="Times New Roman"/>
                <a:ea typeface="Times New Roman"/>
                <a:cs typeface="Times New Roman"/>
                <a:sym typeface="Times New Roman"/>
              </a:rPr>
              <a:t>át</a:t>
            </a:r>
            <a:r>
              <a:rPr lang="en-US" sz="3500" b="1">
                <a:solidFill>
                  <a:srgbClr val="0000CC"/>
                </a:solidFill>
                <a:latin typeface="Times New Roman"/>
                <a:ea typeface="Times New Roman"/>
                <a:cs typeface="Times New Roman"/>
                <a:sym typeface="Times New Roman"/>
              </a:rPr>
              <a:t>, </a:t>
            </a:r>
            <a:r>
              <a:rPr lang="en-US" sz="3500" b="1">
                <a:solidFill>
                  <a:srgbClr val="FF0000"/>
                </a:solidFill>
                <a:latin typeface="Times New Roman"/>
                <a:ea typeface="Times New Roman"/>
                <a:cs typeface="Times New Roman"/>
                <a:sym typeface="Times New Roman"/>
              </a:rPr>
              <a:t>n</a:t>
            </a:r>
            <a:r>
              <a:rPr lang="en-US" sz="3500" b="1">
                <a:solidFill>
                  <a:srgbClr val="0000CC"/>
                </a:solidFill>
                <a:latin typeface="Times New Roman"/>
                <a:ea typeface="Times New Roman"/>
                <a:cs typeface="Times New Roman"/>
                <a:sym typeface="Times New Roman"/>
              </a:rPr>
              <a:t>ảy </a:t>
            </a:r>
            <a:r>
              <a:rPr lang="en-US" sz="3500" b="1">
                <a:solidFill>
                  <a:srgbClr val="FF0000"/>
                </a:solidFill>
                <a:latin typeface="Times New Roman"/>
                <a:ea typeface="Times New Roman"/>
                <a:cs typeface="Times New Roman"/>
                <a:sym typeface="Times New Roman"/>
              </a:rPr>
              <a:t>n</a:t>
            </a:r>
            <a:r>
              <a:rPr lang="en-US" sz="3500" b="1">
                <a:solidFill>
                  <a:srgbClr val="0000CC"/>
                </a:solidFill>
                <a:latin typeface="Times New Roman"/>
                <a:ea typeface="Times New Roman"/>
                <a:cs typeface="Times New Roman"/>
                <a:sym typeface="Times New Roman"/>
              </a:rPr>
              <a:t>ở</a:t>
            </a:r>
            <a:endParaRPr sz="3500" b="1">
              <a:solidFill>
                <a:srgbClr val="0000CC"/>
              </a:solidFill>
              <a:latin typeface="Times New Roman"/>
              <a:ea typeface="Times New Roman"/>
              <a:cs typeface="Times New Roman"/>
              <a:sym typeface="Times New Roman"/>
            </a:endParaRPr>
          </a:p>
        </p:txBody>
      </p:sp>
      <p:sp>
        <p:nvSpPr>
          <p:cNvPr id="229" name="Google Shape;229;p7"/>
          <p:cNvSpPr/>
          <p:nvPr/>
        </p:nvSpPr>
        <p:spPr>
          <a:xfrm>
            <a:off x="202009" y="3756994"/>
            <a:ext cx="5158582" cy="5206618"/>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3500" b="1">
                <a:solidFill>
                  <a:srgbClr val="0000CC"/>
                </a:solidFill>
                <a:latin typeface="Times New Roman"/>
                <a:ea typeface="Times New Roman"/>
                <a:cs typeface="Times New Roman"/>
                <a:sym typeface="Times New Roman"/>
              </a:rPr>
              <a:t>Già như vây</a:t>
            </a:r>
            <a:r>
              <a:rPr lang="en-US" sz="3500" b="1">
                <a:solidFill>
                  <a:srgbClr val="FF0000"/>
                </a:solidFill>
                <a:latin typeface="Times New Roman"/>
                <a:ea typeface="Times New Roman"/>
                <a:cs typeface="Times New Roman"/>
                <a:sym typeface="Times New Roman"/>
              </a:rPr>
              <a:t>/</a:t>
            </a:r>
            <a:r>
              <a:rPr lang="en-US" sz="3500" b="1">
                <a:solidFill>
                  <a:srgbClr val="0000CC"/>
                </a:solidFill>
                <a:latin typeface="Times New Roman"/>
                <a:ea typeface="Times New Roman"/>
                <a:cs typeface="Times New Roman"/>
                <a:sym typeface="Times New Roman"/>
              </a:rPr>
              <a:t> nhưng suốt đêm ngày</a:t>
            </a:r>
            <a:r>
              <a:rPr lang="en-US" sz="3500" b="1">
                <a:solidFill>
                  <a:srgbClr val="FF0000"/>
                </a:solidFill>
                <a:latin typeface="Times New Roman"/>
                <a:ea typeface="Times New Roman"/>
                <a:cs typeface="Times New Roman"/>
                <a:sym typeface="Times New Roman"/>
              </a:rPr>
              <a:t>/</a:t>
            </a:r>
            <a:r>
              <a:rPr lang="en-US" sz="3500" b="1">
                <a:solidFill>
                  <a:srgbClr val="0000CC"/>
                </a:solidFill>
                <a:latin typeface="Times New Roman"/>
                <a:ea typeface="Times New Roman"/>
                <a:cs typeface="Times New Roman"/>
                <a:sym typeface="Times New Roman"/>
              </a:rPr>
              <a:t> ông vẫn rì rầm kể chuyện không biết mệt.</a:t>
            </a:r>
            <a:r>
              <a:rPr lang="en-US" sz="3500" b="1">
                <a:solidFill>
                  <a:srgbClr val="FF0000"/>
                </a:solidFill>
                <a:latin typeface="Times New Roman"/>
                <a:ea typeface="Times New Roman"/>
                <a:cs typeface="Times New Roman"/>
                <a:sym typeface="Times New Roman"/>
              </a:rPr>
              <a:t>// </a:t>
            </a:r>
            <a:r>
              <a:rPr lang="en-US" sz="3500" b="1">
                <a:solidFill>
                  <a:srgbClr val="0000CC"/>
                </a:solidFill>
                <a:latin typeface="Times New Roman"/>
                <a:ea typeface="Times New Roman"/>
                <a:cs typeface="Times New Roman"/>
                <a:sym typeface="Times New Roman"/>
              </a:rPr>
              <a:t>Ông thổi gió vào đất liền,</a:t>
            </a:r>
            <a:r>
              <a:rPr lang="en-US" sz="3500" b="1">
                <a:solidFill>
                  <a:srgbClr val="FF0000"/>
                </a:solidFill>
                <a:latin typeface="Times New Roman"/>
                <a:ea typeface="Times New Roman"/>
                <a:cs typeface="Times New Roman"/>
                <a:sym typeface="Times New Roman"/>
              </a:rPr>
              <a:t>/ </a:t>
            </a:r>
            <a:r>
              <a:rPr lang="en-US" sz="3500" b="1">
                <a:solidFill>
                  <a:srgbClr val="0000CC"/>
                </a:solidFill>
                <a:latin typeface="Times New Roman"/>
                <a:ea typeface="Times New Roman"/>
                <a:cs typeface="Times New Roman"/>
                <a:sym typeface="Times New Roman"/>
              </a:rPr>
              <a:t>đưa hơi nước lên trời làm mưa</a:t>
            </a:r>
            <a:r>
              <a:rPr lang="en-US" sz="3500" b="1">
                <a:solidFill>
                  <a:srgbClr val="FF0000"/>
                </a:solidFill>
                <a:latin typeface="Times New Roman"/>
                <a:ea typeface="Times New Roman"/>
                <a:cs typeface="Times New Roman"/>
                <a:sym typeface="Times New Roman"/>
              </a:rPr>
              <a:t>/</a:t>
            </a:r>
            <a:r>
              <a:rPr lang="en-US" sz="3500" b="1">
                <a:solidFill>
                  <a:srgbClr val="0000CC"/>
                </a:solidFill>
                <a:latin typeface="Times New Roman"/>
                <a:ea typeface="Times New Roman"/>
                <a:cs typeface="Times New Roman"/>
                <a:sym typeface="Times New Roman"/>
              </a:rPr>
              <a:t> và mang đến cho con người bao nhiêu là sản vật.</a:t>
            </a:r>
            <a:r>
              <a:rPr lang="en-US" sz="3500" b="1">
                <a:solidFill>
                  <a:srgbClr val="FF0000"/>
                </a:solidFill>
                <a:latin typeface="Times New Roman"/>
                <a:ea typeface="Times New Roman"/>
                <a:cs typeface="Times New Roman"/>
                <a:sym typeface="Times New Roman"/>
              </a:rPr>
              <a:t>//</a:t>
            </a:r>
            <a:endParaRPr sz="3500" b="1">
              <a:solidFill>
                <a:srgbClr val="FF0000"/>
              </a:solidFill>
              <a:latin typeface="Times New Roman"/>
              <a:ea typeface="Times New Roman"/>
              <a:cs typeface="Times New Roman"/>
              <a:sym typeface="Times New Roman"/>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500"/>
                                        <p:tgtEl>
                                          <p:spTgt spid="2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0"/>
                                        </p:tgtEl>
                                        <p:attrNameLst>
                                          <p:attrName>style.visibility</p:attrName>
                                        </p:attrNameLst>
                                      </p:cBhvr>
                                      <p:to>
                                        <p:strVal val="visible"/>
                                      </p:to>
                                    </p:set>
                                    <p:animEffect transition="in" filter="fade">
                                      <p:cBhvr>
                                        <p:cTn id="12"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cxnSp>
        <p:nvCxnSpPr>
          <p:cNvPr id="234" name="Google Shape;234;p8"/>
          <p:cNvCxnSpPr/>
          <p:nvPr/>
        </p:nvCxnSpPr>
        <p:spPr>
          <a:xfrm>
            <a:off x="5388475" y="2667000"/>
            <a:ext cx="0" cy="5694403"/>
          </a:xfrm>
          <a:prstGeom prst="straightConnector1">
            <a:avLst/>
          </a:prstGeom>
          <a:noFill/>
          <a:ln w="25400" cap="flat" cmpd="sng">
            <a:solidFill>
              <a:srgbClr val="0000CC"/>
            </a:solidFill>
            <a:prstDash val="solid"/>
            <a:round/>
            <a:headEnd type="none" w="sm" len="sm"/>
            <a:tailEnd type="none" w="sm" len="sm"/>
          </a:ln>
          <a:effectLst>
            <a:outerShdw blurRad="40000" dist="20000" dir="5400000" rotWithShape="0">
              <a:srgbClr val="000000">
                <a:alpha val="37647"/>
              </a:srgbClr>
            </a:outerShdw>
          </a:effectLst>
        </p:spPr>
      </p:cxnSp>
      <p:grpSp>
        <p:nvGrpSpPr>
          <p:cNvPr id="235" name="Google Shape;235;p8"/>
          <p:cNvGrpSpPr/>
          <p:nvPr/>
        </p:nvGrpSpPr>
        <p:grpSpPr>
          <a:xfrm>
            <a:off x="1718225" y="1891336"/>
            <a:ext cx="2319747" cy="654607"/>
            <a:chOff x="1259767" y="1442589"/>
            <a:chExt cx="2319747" cy="654607"/>
          </a:xfrm>
        </p:grpSpPr>
        <p:sp>
          <p:nvSpPr>
            <p:cNvPr id="236" name="Google Shape;236;p8"/>
            <p:cNvSpPr/>
            <p:nvPr/>
          </p:nvSpPr>
          <p:spPr>
            <a:xfrm>
              <a:off x="1259767" y="1442589"/>
              <a:ext cx="2319747" cy="654607"/>
            </a:xfrm>
            <a:prstGeom prst="rect">
              <a:avLst/>
            </a:prstGeom>
            <a:noFill/>
            <a:ln>
              <a:noFill/>
            </a:ln>
          </p:spPr>
          <p:txBody>
            <a:bodyPr spcFirstLastPara="1" wrap="square" lIns="69150" tIns="34575" rIns="69150" bIns="34575" anchor="t" anchorCtr="0">
              <a:spAutoFit/>
            </a:bodyPr>
            <a:lstStyle/>
            <a:p>
              <a:pPr marL="0" marR="0" lvl="0" indent="0" algn="ctr" rtl="0">
                <a:spcBef>
                  <a:spcPts val="0"/>
                </a:spcBef>
                <a:spcAft>
                  <a:spcPts val="0"/>
                </a:spcAft>
                <a:buNone/>
              </a:pPr>
              <a:r>
                <a:rPr lang="en-US" sz="3800" b="1">
                  <a:solidFill>
                    <a:srgbClr val="0000FF"/>
                  </a:solidFill>
                  <a:latin typeface="Times New Roman"/>
                  <a:ea typeface="Times New Roman"/>
                  <a:cs typeface="Times New Roman"/>
                  <a:sym typeface="Times New Roman"/>
                </a:rPr>
                <a:t>Luyện đọc</a:t>
              </a:r>
              <a:endParaRPr sz="3800" b="1">
                <a:solidFill>
                  <a:srgbClr val="0000FF"/>
                </a:solidFill>
                <a:latin typeface="Times New Roman"/>
                <a:ea typeface="Times New Roman"/>
                <a:cs typeface="Times New Roman"/>
                <a:sym typeface="Times New Roman"/>
              </a:endParaRPr>
            </a:p>
          </p:txBody>
        </p:sp>
        <p:cxnSp>
          <p:nvCxnSpPr>
            <p:cNvPr id="237" name="Google Shape;237;p8"/>
            <p:cNvCxnSpPr/>
            <p:nvPr/>
          </p:nvCxnSpPr>
          <p:spPr>
            <a:xfrm>
              <a:off x="1338517" y="2096852"/>
              <a:ext cx="2209800" cy="0"/>
            </a:xfrm>
            <a:prstGeom prst="straightConnector1">
              <a:avLst/>
            </a:prstGeom>
            <a:noFill/>
            <a:ln w="25400" cap="flat" cmpd="sng">
              <a:solidFill>
                <a:srgbClr val="FF0066"/>
              </a:solidFill>
              <a:prstDash val="solid"/>
              <a:round/>
              <a:headEnd type="none" w="sm" len="sm"/>
              <a:tailEnd type="none" w="sm" len="sm"/>
            </a:ln>
            <a:effectLst>
              <a:outerShdw blurRad="40000" dist="20000" dir="5400000" rotWithShape="0">
                <a:srgbClr val="000000">
                  <a:alpha val="37647"/>
                </a:srgbClr>
              </a:outerShdw>
            </a:effectLst>
          </p:spPr>
        </p:cxnSp>
      </p:grpSp>
      <p:grpSp>
        <p:nvGrpSpPr>
          <p:cNvPr id="238" name="Google Shape;238;p8"/>
          <p:cNvGrpSpPr/>
          <p:nvPr/>
        </p:nvGrpSpPr>
        <p:grpSpPr>
          <a:xfrm>
            <a:off x="8753147" y="1907107"/>
            <a:ext cx="2791030" cy="654607"/>
            <a:chOff x="1024127" y="1442589"/>
            <a:chExt cx="2791030" cy="654607"/>
          </a:xfrm>
        </p:grpSpPr>
        <p:sp>
          <p:nvSpPr>
            <p:cNvPr id="239" name="Google Shape;239;p8"/>
            <p:cNvSpPr/>
            <p:nvPr/>
          </p:nvSpPr>
          <p:spPr>
            <a:xfrm>
              <a:off x="1024127" y="1442589"/>
              <a:ext cx="2791030" cy="654607"/>
            </a:xfrm>
            <a:prstGeom prst="rect">
              <a:avLst/>
            </a:prstGeom>
            <a:noFill/>
            <a:ln>
              <a:noFill/>
            </a:ln>
          </p:spPr>
          <p:txBody>
            <a:bodyPr spcFirstLastPara="1" wrap="square" lIns="69150" tIns="34575" rIns="69150" bIns="34575" anchor="t" anchorCtr="0">
              <a:spAutoFit/>
            </a:bodyPr>
            <a:lstStyle/>
            <a:p>
              <a:pPr marL="0" marR="0" lvl="0" indent="0" algn="ctr" rtl="0">
                <a:spcBef>
                  <a:spcPts val="0"/>
                </a:spcBef>
                <a:spcAft>
                  <a:spcPts val="0"/>
                </a:spcAft>
                <a:buNone/>
              </a:pPr>
              <a:r>
                <a:rPr lang="en-US" sz="3800" b="1">
                  <a:solidFill>
                    <a:srgbClr val="0000FF"/>
                  </a:solidFill>
                  <a:latin typeface="Times New Roman"/>
                  <a:ea typeface="Times New Roman"/>
                  <a:cs typeface="Times New Roman"/>
                  <a:sym typeface="Times New Roman"/>
                </a:rPr>
                <a:t>Tìm hiểu bài</a:t>
              </a:r>
              <a:endParaRPr sz="3800" b="1">
                <a:solidFill>
                  <a:srgbClr val="0000FF"/>
                </a:solidFill>
                <a:latin typeface="Times New Roman"/>
                <a:ea typeface="Times New Roman"/>
                <a:cs typeface="Times New Roman"/>
                <a:sym typeface="Times New Roman"/>
              </a:endParaRPr>
            </a:p>
          </p:txBody>
        </p:sp>
        <p:cxnSp>
          <p:nvCxnSpPr>
            <p:cNvPr id="240" name="Google Shape;240;p8"/>
            <p:cNvCxnSpPr/>
            <p:nvPr/>
          </p:nvCxnSpPr>
          <p:spPr>
            <a:xfrm>
              <a:off x="1156059" y="2067013"/>
              <a:ext cx="2560320" cy="0"/>
            </a:xfrm>
            <a:prstGeom prst="straightConnector1">
              <a:avLst/>
            </a:prstGeom>
            <a:noFill/>
            <a:ln w="25400" cap="flat" cmpd="sng">
              <a:solidFill>
                <a:srgbClr val="FF0066"/>
              </a:solidFill>
              <a:prstDash val="solid"/>
              <a:round/>
              <a:headEnd type="none" w="sm" len="sm"/>
              <a:tailEnd type="none" w="sm" len="sm"/>
            </a:ln>
            <a:effectLst>
              <a:outerShdw blurRad="40000" dist="20000" dir="5400000" rotWithShape="0">
                <a:srgbClr val="000000">
                  <a:alpha val="37647"/>
                </a:srgbClr>
              </a:outerShdw>
            </a:effectLst>
          </p:spPr>
        </p:cxnSp>
      </p:grpSp>
      <p:sp>
        <p:nvSpPr>
          <p:cNvPr id="241" name="Google Shape;241;p8"/>
          <p:cNvSpPr/>
          <p:nvPr/>
        </p:nvSpPr>
        <p:spPr>
          <a:xfrm>
            <a:off x="5675691" y="2736975"/>
            <a:ext cx="10233818"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a:solidFill>
                  <a:srgbClr val="FF0000"/>
                </a:solidFill>
                <a:latin typeface="Times New Roman"/>
                <a:ea typeface="Times New Roman"/>
                <a:cs typeface="Times New Roman"/>
                <a:sym typeface="Times New Roman"/>
              </a:rPr>
              <a:t>     </a:t>
            </a:r>
            <a:r>
              <a:rPr lang="en-US" sz="3500" b="1">
                <a:solidFill>
                  <a:srgbClr val="FF0000"/>
                </a:solidFill>
                <a:latin typeface="Times New Roman"/>
                <a:ea typeface="Times New Roman"/>
                <a:cs typeface="Times New Roman"/>
                <a:sym typeface="Times New Roman"/>
              </a:rPr>
              <a:t>Câu 4: Điều gì khiến ông Biển vui trở lại?</a:t>
            </a:r>
            <a:endParaRPr sz="3500" b="1">
              <a:solidFill>
                <a:srgbClr val="FF0000"/>
              </a:solidFill>
              <a:latin typeface="Times New Roman"/>
              <a:ea typeface="Times New Roman"/>
              <a:cs typeface="Times New Roman"/>
              <a:sym typeface="Times New Roman"/>
            </a:endParaRPr>
          </a:p>
        </p:txBody>
      </p:sp>
      <p:sp>
        <p:nvSpPr>
          <p:cNvPr id="242" name="Google Shape;242;p8"/>
          <p:cNvSpPr/>
          <p:nvPr/>
        </p:nvSpPr>
        <p:spPr>
          <a:xfrm>
            <a:off x="5575375" y="3867329"/>
            <a:ext cx="10459885" cy="23083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a:solidFill>
                  <a:srgbClr val="0000CC"/>
                </a:solidFill>
                <a:latin typeface="Times New Roman"/>
                <a:ea typeface="Times New Roman"/>
                <a:cs typeface="Times New Roman"/>
                <a:sym typeface="Times New Roman"/>
              </a:rPr>
              <a:t>     Ông Biển vui trở lại vì thấy các bạn thiếu nhi mang theo những chiếc bao to nhặt rác. Qua hành động của các bạn nhỏ ông hi vọng con người đã hiểu vai trò của biển và sẽ không xả rác xuống biển nữa.</a:t>
            </a:r>
            <a:endParaRPr sz="3600" b="1">
              <a:solidFill>
                <a:srgbClr val="0000CC"/>
              </a:solidFill>
              <a:latin typeface="Times New Roman"/>
              <a:ea typeface="Times New Roman"/>
              <a:cs typeface="Times New Roman"/>
              <a:sym typeface="Times New Roman"/>
            </a:endParaRPr>
          </a:p>
        </p:txBody>
      </p:sp>
      <p:grpSp>
        <p:nvGrpSpPr>
          <p:cNvPr id="243" name="Google Shape;243;p8"/>
          <p:cNvGrpSpPr/>
          <p:nvPr/>
        </p:nvGrpSpPr>
        <p:grpSpPr>
          <a:xfrm>
            <a:off x="4617134" y="42893"/>
            <a:ext cx="6255239" cy="1599885"/>
            <a:chOff x="4617134" y="42893"/>
            <a:chExt cx="6255239" cy="1599885"/>
          </a:xfrm>
        </p:grpSpPr>
        <p:grpSp>
          <p:nvGrpSpPr>
            <p:cNvPr id="244" name="Google Shape;244;p8"/>
            <p:cNvGrpSpPr/>
            <p:nvPr/>
          </p:nvGrpSpPr>
          <p:grpSpPr>
            <a:xfrm>
              <a:off x="4617134" y="42893"/>
              <a:ext cx="6255239" cy="1013727"/>
              <a:chOff x="4539228" y="103852"/>
              <a:chExt cx="6149694" cy="1013727"/>
            </a:xfrm>
          </p:grpSpPr>
          <p:grpSp>
            <p:nvGrpSpPr>
              <p:cNvPr id="245" name="Google Shape;245;p8"/>
              <p:cNvGrpSpPr/>
              <p:nvPr/>
            </p:nvGrpSpPr>
            <p:grpSpPr>
              <a:xfrm>
                <a:off x="4539228" y="103852"/>
                <a:ext cx="6149694" cy="1013727"/>
                <a:chOff x="4539228" y="103852"/>
                <a:chExt cx="6149694" cy="1013727"/>
              </a:xfrm>
            </p:grpSpPr>
            <p:sp>
              <p:nvSpPr>
                <p:cNvPr id="246" name="Google Shape;246;p8"/>
                <p:cNvSpPr txBox="1"/>
                <p:nvPr/>
              </p:nvSpPr>
              <p:spPr>
                <a:xfrm>
                  <a:off x="4539228" y="103852"/>
                  <a:ext cx="614969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CC"/>
                      </a:solidFill>
                      <a:latin typeface="Times New Roman"/>
                      <a:ea typeface="Times New Roman"/>
                      <a:cs typeface="Times New Roman"/>
                      <a:sym typeface="Times New Roman"/>
                    </a:rPr>
                    <a:t>Thứ……ngày…..tháng…..năm…….</a:t>
                  </a:r>
                  <a:endParaRPr sz="3200">
                    <a:solidFill>
                      <a:srgbClr val="0000CC"/>
                    </a:solidFill>
                    <a:latin typeface="Times New Roman"/>
                    <a:ea typeface="Times New Roman"/>
                    <a:cs typeface="Times New Roman"/>
                    <a:sym typeface="Times New Roman"/>
                  </a:endParaRPr>
                </a:p>
              </p:txBody>
            </p:sp>
            <p:sp>
              <p:nvSpPr>
                <p:cNvPr id="247" name="Google Shape;247;p8"/>
                <p:cNvSpPr txBox="1"/>
                <p:nvPr/>
              </p:nvSpPr>
              <p:spPr>
                <a:xfrm>
                  <a:off x="6486305" y="594359"/>
                  <a:ext cx="226174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66"/>
                      </a:solidFill>
                      <a:latin typeface="Times New Roman"/>
                      <a:ea typeface="Times New Roman"/>
                      <a:cs typeface="Times New Roman"/>
                      <a:sym typeface="Times New Roman"/>
                    </a:rPr>
                    <a:t>TIẾNG VIỆT</a:t>
                  </a:r>
                  <a:endParaRPr sz="2800" b="1">
                    <a:solidFill>
                      <a:srgbClr val="FF0066"/>
                    </a:solidFill>
                    <a:latin typeface="Times New Roman"/>
                    <a:ea typeface="Times New Roman"/>
                    <a:cs typeface="Times New Roman"/>
                    <a:sym typeface="Times New Roman"/>
                  </a:endParaRPr>
                </a:p>
              </p:txBody>
            </p:sp>
          </p:grpSp>
          <p:cxnSp>
            <p:nvCxnSpPr>
              <p:cNvPr id="248" name="Google Shape;248;p8"/>
              <p:cNvCxnSpPr/>
              <p:nvPr/>
            </p:nvCxnSpPr>
            <p:spPr>
              <a:xfrm>
                <a:off x="6676405" y="1082039"/>
                <a:ext cx="1887840" cy="0"/>
              </a:xfrm>
              <a:prstGeom prst="straightConnector1">
                <a:avLst/>
              </a:prstGeom>
              <a:noFill/>
              <a:ln w="25400" cap="flat" cmpd="sng">
                <a:solidFill>
                  <a:srgbClr val="FF0066"/>
                </a:solidFill>
                <a:prstDash val="solid"/>
                <a:round/>
                <a:headEnd type="none" w="sm" len="sm"/>
                <a:tailEnd type="none" w="sm" len="sm"/>
              </a:ln>
              <a:effectLst>
                <a:outerShdw blurRad="40000" dist="20000" dir="5400000" rotWithShape="0">
                  <a:srgbClr val="000000">
                    <a:alpha val="37647"/>
                  </a:srgbClr>
                </a:outerShdw>
              </a:effectLst>
            </p:spPr>
          </p:cxnSp>
        </p:grpSp>
        <p:sp>
          <p:nvSpPr>
            <p:cNvPr id="249" name="Google Shape;249;p8"/>
            <p:cNvSpPr txBox="1"/>
            <p:nvPr/>
          </p:nvSpPr>
          <p:spPr>
            <a:xfrm>
              <a:off x="4785519" y="1066800"/>
              <a:ext cx="6019799" cy="575978"/>
            </a:xfrm>
            <a:prstGeom prst="rect">
              <a:avLst/>
            </a:prstGeom>
            <a:noFill/>
            <a:ln>
              <a:noFill/>
            </a:ln>
          </p:spPr>
          <p:txBody>
            <a:bodyPr spcFirstLastPara="1" wrap="square" lIns="143675" tIns="71825" rIns="143675" bIns="71825" anchor="t" anchorCtr="0">
              <a:spAutoFit/>
            </a:bodyPr>
            <a:lstStyle/>
            <a:p>
              <a:pPr marL="0" marR="0" lvl="0" indent="0" algn="ctr" rtl="0">
                <a:spcBef>
                  <a:spcPts val="0"/>
                </a:spcBef>
                <a:spcAft>
                  <a:spcPts val="0"/>
                </a:spcAft>
                <a:buNone/>
              </a:pPr>
              <a:r>
                <a:rPr lang="en-US" sz="2800" b="1">
                  <a:solidFill>
                    <a:srgbClr val="0000CC"/>
                  </a:solidFill>
                  <a:latin typeface="Times New Roman"/>
                  <a:ea typeface="Times New Roman"/>
                  <a:cs typeface="Times New Roman"/>
                  <a:sym typeface="Times New Roman"/>
                </a:rPr>
                <a:t>Bài 2: CHUYỆN CỦA ÔNG BIỂN</a:t>
              </a:r>
              <a:endParaRPr sz="2800" b="1">
                <a:solidFill>
                  <a:srgbClr val="0000CC"/>
                </a:solidFill>
                <a:latin typeface="Times New Roman"/>
                <a:ea typeface="Times New Roman"/>
                <a:cs typeface="Times New Roman"/>
                <a:sym typeface="Times New Roman"/>
              </a:endParaRPr>
            </a:p>
          </p:txBody>
        </p:sp>
      </p:grpSp>
      <p:sp>
        <p:nvSpPr>
          <p:cNvPr id="250" name="Google Shape;250;p8"/>
          <p:cNvSpPr/>
          <p:nvPr/>
        </p:nvSpPr>
        <p:spPr>
          <a:xfrm>
            <a:off x="478143" y="2667000"/>
            <a:ext cx="4794739"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500" b="1">
                <a:solidFill>
                  <a:srgbClr val="0000CC"/>
                </a:solidFill>
                <a:latin typeface="Times New Roman"/>
                <a:ea typeface="Times New Roman"/>
                <a:cs typeface="Times New Roman"/>
                <a:sym typeface="Times New Roman"/>
              </a:rPr>
              <a:t>khai th</a:t>
            </a:r>
            <a:r>
              <a:rPr lang="en-US" sz="3500" b="1">
                <a:solidFill>
                  <a:srgbClr val="FF0000"/>
                </a:solidFill>
                <a:latin typeface="Times New Roman"/>
                <a:ea typeface="Times New Roman"/>
                <a:cs typeface="Times New Roman"/>
                <a:sym typeface="Times New Roman"/>
              </a:rPr>
              <a:t>iên</a:t>
            </a:r>
            <a:r>
              <a:rPr lang="en-US" sz="3500" b="1">
                <a:solidFill>
                  <a:srgbClr val="0000CC"/>
                </a:solidFill>
                <a:latin typeface="Times New Roman"/>
                <a:ea typeface="Times New Roman"/>
                <a:cs typeface="Times New Roman"/>
                <a:sym typeface="Times New Roman"/>
              </a:rPr>
              <a:t> lập địa, đ</a:t>
            </a:r>
            <a:r>
              <a:rPr lang="en-US" sz="3500" b="1">
                <a:solidFill>
                  <a:srgbClr val="FF0000"/>
                </a:solidFill>
                <a:latin typeface="Times New Roman"/>
                <a:ea typeface="Times New Roman"/>
                <a:cs typeface="Times New Roman"/>
                <a:sym typeface="Times New Roman"/>
              </a:rPr>
              <a:t>ất</a:t>
            </a:r>
            <a:r>
              <a:rPr lang="en-US" sz="3500" b="1">
                <a:solidFill>
                  <a:srgbClr val="0000CC"/>
                </a:solidFill>
                <a:latin typeface="Times New Roman"/>
                <a:ea typeface="Times New Roman"/>
                <a:cs typeface="Times New Roman"/>
                <a:sym typeface="Times New Roman"/>
              </a:rPr>
              <a:t> liền, gió m</a:t>
            </a:r>
            <a:r>
              <a:rPr lang="en-US" sz="3500" b="1">
                <a:solidFill>
                  <a:srgbClr val="FF0000"/>
                </a:solidFill>
                <a:latin typeface="Times New Roman"/>
                <a:ea typeface="Times New Roman"/>
                <a:cs typeface="Times New Roman"/>
                <a:sym typeface="Times New Roman"/>
              </a:rPr>
              <a:t>át</a:t>
            </a:r>
            <a:r>
              <a:rPr lang="en-US" sz="3500" b="1">
                <a:solidFill>
                  <a:srgbClr val="0000CC"/>
                </a:solidFill>
                <a:latin typeface="Times New Roman"/>
                <a:ea typeface="Times New Roman"/>
                <a:cs typeface="Times New Roman"/>
                <a:sym typeface="Times New Roman"/>
              </a:rPr>
              <a:t>, </a:t>
            </a:r>
            <a:r>
              <a:rPr lang="en-US" sz="3500" b="1">
                <a:solidFill>
                  <a:srgbClr val="FF0000"/>
                </a:solidFill>
                <a:latin typeface="Times New Roman"/>
                <a:ea typeface="Times New Roman"/>
                <a:cs typeface="Times New Roman"/>
                <a:sym typeface="Times New Roman"/>
              </a:rPr>
              <a:t>n</a:t>
            </a:r>
            <a:r>
              <a:rPr lang="en-US" sz="3500" b="1">
                <a:solidFill>
                  <a:srgbClr val="0000CC"/>
                </a:solidFill>
                <a:latin typeface="Times New Roman"/>
                <a:ea typeface="Times New Roman"/>
                <a:cs typeface="Times New Roman"/>
                <a:sym typeface="Times New Roman"/>
              </a:rPr>
              <a:t>ảy </a:t>
            </a:r>
            <a:r>
              <a:rPr lang="en-US" sz="3500" b="1">
                <a:solidFill>
                  <a:srgbClr val="FF0000"/>
                </a:solidFill>
                <a:latin typeface="Times New Roman"/>
                <a:ea typeface="Times New Roman"/>
                <a:cs typeface="Times New Roman"/>
                <a:sym typeface="Times New Roman"/>
              </a:rPr>
              <a:t>n</a:t>
            </a:r>
            <a:r>
              <a:rPr lang="en-US" sz="3500" b="1">
                <a:solidFill>
                  <a:srgbClr val="0000CC"/>
                </a:solidFill>
                <a:latin typeface="Times New Roman"/>
                <a:ea typeface="Times New Roman"/>
                <a:cs typeface="Times New Roman"/>
                <a:sym typeface="Times New Roman"/>
              </a:rPr>
              <a:t>ở</a:t>
            </a:r>
            <a:endParaRPr sz="3500" b="1">
              <a:solidFill>
                <a:srgbClr val="0000CC"/>
              </a:solidFill>
              <a:latin typeface="Times New Roman"/>
              <a:ea typeface="Times New Roman"/>
              <a:cs typeface="Times New Roman"/>
              <a:sym typeface="Times New Roman"/>
            </a:endParaRPr>
          </a:p>
        </p:txBody>
      </p:sp>
      <p:sp>
        <p:nvSpPr>
          <p:cNvPr id="251" name="Google Shape;251;p8"/>
          <p:cNvSpPr/>
          <p:nvPr/>
        </p:nvSpPr>
        <p:spPr>
          <a:xfrm>
            <a:off x="288538" y="3738051"/>
            <a:ext cx="5158582" cy="5206618"/>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3500" b="1">
                <a:solidFill>
                  <a:srgbClr val="0000CC"/>
                </a:solidFill>
                <a:latin typeface="Times New Roman"/>
                <a:ea typeface="Times New Roman"/>
                <a:cs typeface="Times New Roman"/>
                <a:sym typeface="Times New Roman"/>
              </a:rPr>
              <a:t>Già như vây</a:t>
            </a:r>
            <a:r>
              <a:rPr lang="en-US" sz="3500" b="1">
                <a:solidFill>
                  <a:srgbClr val="FF0000"/>
                </a:solidFill>
                <a:latin typeface="Times New Roman"/>
                <a:ea typeface="Times New Roman"/>
                <a:cs typeface="Times New Roman"/>
                <a:sym typeface="Times New Roman"/>
              </a:rPr>
              <a:t>/</a:t>
            </a:r>
            <a:r>
              <a:rPr lang="en-US" sz="3500" b="1">
                <a:solidFill>
                  <a:srgbClr val="0000CC"/>
                </a:solidFill>
                <a:latin typeface="Times New Roman"/>
                <a:ea typeface="Times New Roman"/>
                <a:cs typeface="Times New Roman"/>
                <a:sym typeface="Times New Roman"/>
              </a:rPr>
              <a:t> nhưng suốt đêm ngày</a:t>
            </a:r>
            <a:r>
              <a:rPr lang="en-US" sz="3500" b="1">
                <a:solidFill>
                  <a:srgbClr val="FF0000"/>
                </a:solidFill>
                <a:latin typeface="Times New Roman"/>
                <a:ea typeface="Times New Roman"/>
                <a:cs typeface="Times New Roman"/>
                <a:sym typeface="Times New Roman"/>
              </a:rPr>
              <a:t>/</a:t>
            </a:r>
            <a:r>
              <a:rPr lang="en-US" sz="3500" b="1">
                <a:solidFill>
                  <a:srgbClr val="0000CC"/>
                </a:solidFill>
                <a:latin typeface="Times New Roman"/>
                <a:ea typeface="Times New Roman"/>
                <a:cs typeface="Times New Roman"/>
                <a:sym typeface="Times New Roman"/>
              </a:rPr>
              <a:t> ông vẫn rì rầm kể chuyện không biết mệt.</a:t>
            </a:r>
            <a:r>
              <a:rPr lang="en-US" sz="3500" b="1">
                <a:solidFill>
                  <a:srgbClr val="FF0000"/>
                </a:solidFill>
                <a:latin typeface="Times New Roman"/>
                <a:ea typeface="Times New Roman"/>
                <a:cs typeface="Times New Roman"/>
                <a:sym typeface="Times New Roman"/>
              </a:rPr>
              <a:t>// </a:t>
            </a:r>
            <a:r>
              <a:rPr lang="en-US" sz="3500" b="1">
                <a:solidFill>
                  <a:srgbClr val="0000CC"/>
                </a:solidFill>
                <a:latin typeface="Times New Roman"/>
                <a:ea typeface="Times New Roman"/>
                <a:cs typeface="Times New Roman"/>
                <a:sym typeface="Times New Roman"/>
              </a:rPr>
              <a:t>Ông thổi gió vào đất liền,</a:t>
            </a:r>
            <a:r>
              <a:rPr lang="en-US" sz="3500" b="1">
                <a:solidFill>
                  <a:srgbClr val="FF0000"/>
                </a:solidFill>
                <a:latin typeface="Times New Roman"/>
                <a:ea typeface="Times New Roman"/>
                <a:cs typeface="Times New Roman"/>
                <a:sym typeface="Times New Roman"/>
              </a:rPr>
              <a:t>/ </a:t>
            </a:r>
            <a:r>
              <a:rPr lang="en-US" sz="3500" b="1">
                <a:solidFill>
                  <a:srgbClr val="0000CC"/>
                </a:solidFill>
                <a:latin typeface="Times New Roman"/>
                <a:ea typeface="Times New Roman"/>
                <a:cs typeface="Times New Roman"/>
                <a:sym typeface="Times New Roman"/>
              </a:rPr>
              <a:t>đưa hơi nước lên trời làm mưa</a:t>
            </a:r>
            <a:r>
              <a:rPr lang="en-US" sz="3500" b="1">
                <a:solidFill>
                  <a:srgbClr val="FF0000"/>
                </a:solidFill>
                <a:latin typeface="Times New Roman"/>
                <a:ea typeface="Times New Roman"/>
                <a:cs typeface="Times New Roman"/>
                <a:sym typeface="Times New Roman"/>
              </a:rPr>
              <a:t>/</a:t>
            </a:r>
            <a:r>
              <a:rPr lang="en-US" sz="3500" b="1">
                <a:solidFill>
                  <a:srgbClr val="0000CC"/>
                </a:solidFill>
                <a:latin typeface="Times New Roman"/>
                <a:ea typeface="Times New Roman"/>
                <a:cs typeface="Times New Roman"/>
                <a:sym typeface="Times New Roman"/>
              </a:rPr>
              <a:t> và mang đến cho con người bao nhiêu là sản vật.</a:t>
            </a:r>
            <a:r>
              <a:rPr lang="en-US" sz="3500" b="1">
                <a:solidFill>
                  <a:srgbClr val="FF0000"/>
                </a:solidFill>
                <a:latin typeface="Times New Roman"/>
                <a:ea typeface="Times New Roman"/>
                <a:cs typeface="Times New Roman"/>
                <a:sym typeface="Times New Roman"/>
              </a:rPr>
              <a:t>//</a:t>
            </a:r>
            <a:endParaRPr sz="3500" b="1">
              <a:solidFill>
                <a:srgbClr val="FF0000"/>
              </a:solidFill>
              <a:latin typeface="Times New Roman"/>
              <a:ea typeface="Times New Roman"/>
              <a:cs typeface="Times New Roman"/>
              <a:sym typeface="Times New Roman"/>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500"/>
                                        <p:tgtEl>
                                          <p:spTgt spid="2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2"/>
                                        </p:tgtEl>
                                        <p:attrNameLst>
                                          <p:attrName>style.visibility</p:attrName>
                                        </p:attrNameLst>
                                      </p:cBhvr>
                                      <p:to>
                                        <p:strVal val="visible"/>
                                      </p:to>
                                    </p:set>
                                    <p:animEffect transition="in" filter="fade">
                                      <p:cBhvr>
                                        <p:cTn id="12"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cxnSp>
        <p:nvCxnSpPr>
          <p:cNvPr id="256" name="Google Shape;256;p9"/>
          <p:cNvCxnSpPr/>
          <p:nvPr/>
        </p:nvCxnSpPr>
        <p:spPr>
          <a:xfrm>
            <a:off x="5388475" y="2667000"/>
            <a:ext cx="0" cy="5694403"/>
          </a:xfrm>
          <a:prstGeom prst="straightConnector1">
            <a:avLst/>
          </a:prstGeom>
          <a:noFill/>
          <a:ln w="25400" cap="flat" cmpd="sng">
            <a:solidFill>
              <a:srgbClr val="0000CC"/>
            </a:solidFill>
            <a:prstDash val="solid"/>
            <a:round/>
            <a:headEnd type="none" w="sm" len="sm"/>
            <a:tailEnd type="none" w="sm" len="sm"/>
          </a:ln>
          <a:effectLst>
            <a:outerShdw blurRad="40000" dist="20000" dir="5400000" rotWithShape="0">
              <a:srgbClr val="000000">
                <a:alpha val="37647"/>
              </a:srgbClr>
            </a:outerShdw>
          </a:effectLst>
        </p:spPr>
      </p:cxnSp>
      <p:grpSp>
        <p:nvGrpSpPr>
          <p:cNvPr id="257" name="Google Shape;257;p9"/>
          <p:cNvGrpSpPr/>
          <p:nvPr/>
        </p:nvGrpSpPr>
        <p:grpSpPr>
          <a:xfrm>
            <a:off x="1718225" y="1891336"/>
            <a:ext cx="2319747" cy="654607"/>
            <a:chOff x="1259767" y="1442589"/>
            <a:chExt cx="2319747" cy="654607"/>
          </a:xfrm>
        </p:grpSpPr>
        <p:sp>
          <p:nvSpPr>
            <p:cNvPr id="258" name="Google Shape;258;p9"/>
            <p:cNvSpPr/>
            <p:nvPr/>
          </p:nvSpPr>
          <p:spPr>
            <a:xfrm>
              <a:off x="1259767" y="1442589"/>
              <a:ext cx="2319747" cy="654607"/>
            </a:xfrm>
            <a:prstGeom prst="rect">
              <a:avLst/>
            </a:prstGeom>
            <a:noFill/>
            <a:ln>
              <a:noFill/>
            </a:ln>
          </p:spPr>
          <p:txBody>
            <a:bodyPr spcFirstLastPara="1" wrap="square" lIns="69150" tIns="34575" rIns="69150" bIns="34575" anchor="t" anchorCtr="0">
              <a:spAutoFit/>
            </a:bodyPr>
            <a:lstStyle/>
            <a:p>
              <a:pPr marL="0" marR="0" lvl="0" indent="0" algn="ctr" rtl="0">
                <a:spcBef>
                  <a:spcPts val="0"/>
                </a:spcBef>
                <a:spcAft>
                  <a:spcPts val="0"/>
                </a:spcAft>
                <a:buNone/>
              </a:pPr>
              <a:r>
                <a:rPr lang="en-US" sz="3800" b="1">
                  <a:solidFill>
                    <a:srgbClr val="0000FF"/>
                  </a:solidFill>
                  <a:latin typeface="Times New Roman"/>
                  <a:ea typeface="Times New Roman"/>
                  <a:cs typeface="Times New Roman"/>
                  <a:sym typeface="Times New Roman"/>
                </a:rPr>
                <a:t>Luyện đọc</a:t>
              </a:r>
              <a:endParaRPr sz="3800" b="1">
                <a:solidFill>
                  <a:srgbClr val="0000FF"/>
                </a:solidFill>
                <a:latin typeface="Times New Roman"/>
                <a:ea typeface="Times New Roman"/>
                <a:cs typeface="Times New Roman"/>
                <a:sym typeface="Times New Roman"/>
              </a:endParaRPr>
            </a:p>
          </p:txBody>
        </p:sp>
        <p:cxnSp>
          <p:nvCxnSpPr>
            <p:cNvPr id="259" name="Google Shape;259;p9"/>
            <p:cNvCxnSpPr/>
            <p:nvPr/>
          </p:nvCxnSpPr>
          <p:spPr>
            <a:xfrm>
              <a:off x="1338517" y="2096852"/>
              <a:ext cx="2209800" cy="0"/>
            </a:xfrm>
            <a:prstGeom prst="straightConnector1">
              <a:avLst/>
            </a:prstGeom>
            <a:noFill/>
            <a:ln w="25400" cap="flat" cmpd="sng">
              <a:solidFill>
                <a:srgbClr val="FF0066"/>
              </a:solidFill>
              <a:prstDash val="solid"/>
              <a:round/>
              <a:headEnd type="none" w="sm" len="sm"/>
              <a:tailEnd type="none" w="sm" len="sm"/>
            </a:ln>
            <a:effectLst>
              <a:outerShdw blurRad="40000" dist="20000" dir="5400000" rotWithShape="0">
                <a:srgbClr val="000000">
                  <a:alpha val="37647"/>
                </a:srgbClr>
              </a:outerShdw>
            </a:effectLst>
          </p:spPr>
        </p:cxnSp>
      </p:grpSp>
      <p:grpSp>
        <p:nvGrpSpPr>
          <p:cNvPr id="260" name="Google Shape;260;p9"/>
          <p:cNvGrpSpPr/>
          <p:nvPr/>
        </p:nvGrpSpPr>
        <p:grpSpPr>
          <a:xfrm>
            <a:off x="8753147" y="1907107"/>
            <a:ext cx="2791030" cy="654607"/>
            <a:chOff x="1024127" y="1442589"/>
            <a:chExt cx="2791030" cy="654607"/>
          </a:xfrm>
        </p:grpSpPr>
        <p:sp>
          <p:nvSpPr>
            <p:cNvPr id="261" name="Google Shape;261;p9"/>
            <p:cNvSpPr/>
            <p:nvPr/>
          </p:nvSpPr>
          <p:spPr>
            <a:xfrm>
              <a:off x="1024127" y="1442589"/>
              <a:ext cx="2791030" cy="654607"/>
            </a:xfrm>
            <a:prstGeom prst="rect">
              <a:avLst/>
            </a:prstGeom>
            <a:noFill/>
            <a:ln>
              <a:noFill/>
            </a:ln>
          </p:spPr>
          <p:txBody>
            <a:bodyPr spcFirstLastPara="1" wrap="square" lIns="69150" tIns="34575" rIns="69150" bIns="34575" anchor="t" anchorCtr="0">
              <a:spAutoFit/>
            </a:bodyPr>
            <a:lstStyle/>
            <a:p>
              <a:pPr marL="0" marR="0" lvl="0" indent="0" algn="ctr" rtl="0">
                <a:spcBef>
                  <a:spcPts val="0"/>
                </a:spcBef>
                <a:spcAft>
                  <a:spcPts val="0"/>
                </a:spcAft>
                <a:buNone/>
              </a:pPr>
              <a:r>
                <a:rPr lang="en-US" sz="3800" b="1">
                  <a:solidFill>
                    <a:srgbClr val="0000FF"/>
                  </a:solidFill>
                  <a:latin typeface="Times New Roman"/>
                  <a:ea typeface="Times New Roman"/>
                  <a:cs typeface="Times New Roman"/>
                  <a:sym typeface="Times New Roman"/>
                </a:rPr>
                <a:t>Tìm hiểu bài</a:t>
              </a:r>
              <a:endParaRPr sz="3800" b="1">
                <a:solidFill>
                  <a:srgbClr val="0000FF"/>
                </a:solidFill>
                <a:latin typeface="Times New Roman"/>
                <a:ea typeface="Times New Roman"/>
                <a:cs typeface="Times New Roman"/>
                <a:sym typeface="Times New Roman"/>
              </a:endParaRPr>
            </a:p>
          </p:txBody>
        </p:sp>
        <p:cxnSp>
          <p:nvCxnSpPr>
            <p:cNvPr id="262" name="Google Shape;262;p9"/>
            <p:cNvCxnSpPr/>
            <p:nvPr/>
          </p:nvCxnSpPr>
          <p:spPr>
            <a:xfrm>
              <a:off x="1156059" y="2067013"/>
              <a:ext cx="2560320" cy="0"/>
            </a:xfrm>
            <a:prstGeom prst="straightConnector1">
              <a:avLst/>
            </a:prstGeom>
            <a:noFill/>
            <a:ln w="25400" cap="flat" cmpd="sng">
              <a:solidFill>
                <a:srgbClr val="FF0066"/>
              </a:solidFill>
              <a:prstDash val="solid"/>
              <a:round/>
              <a:headEnd type="none" w="sm" len="sm"/>
              <a:tailEnd type="none" w="sm" len="sm"/>
            </a:ln>
            <a:effectLst>
              <a:outerShdw blurRad="40000" dist="20000" dir="5400000" rotWithShape="0">
                <a:srgbClr val="000000">
                  <a:alpha val="37647"/>
                </a:srgbClr>
              </a:outerShdw>
            </a:effectLst>
          </p:spPr>
        </p:cxnSp>
      </p:grpSp>
      <p:sp>
        <p:nvSpPr>
          <p:cNvPr id="263" name="Google Shape;263;p9"/>
          <p:cNvSpPr/>
          <p:nvPr/>
        </p:nvSpPr>
        <p:spPr>
          <a:xfrm>
            <a:off x="5675691" y="2736975"/>
            <a:ext cx="1000642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F0000"/>
                </a:solidFill>
                <a:latin typeface="Times New Roman"/>
                <a:ea typeface="Times New Roman"/>
                <a:cs typeface="Times New Roman"/>
                <a:sym typeface="Times New Roman"/>
              </a:rPr>
              <a:t>     </a:t>
            </a:r>
            <a:r>
              <a:rPr lang="en-US" sz="3500" b="1">
                <a:solidFill>
                  <a:srgbClr val="FF0000"/>
                </a:solidFill>
                <a:latin typeface="Times New Roman"/>
                <a:ea typeface="Times New Roman"/>
                <a:cs typeface="Times New Roman"/>
                <a:sym typeface="Times New Roman"/>
              </a:rPr>
              <a:t>NỘI DUNG</a:t>
            </a:r>
            <a:endParaRPr sz="3500" b="1">
              <a:solidFill>
                <a:srgbClr val="FF0000"/>
              </a:solidFill>
              <a:latin typeface="Times New Roman"/>
              <a:ea typeface="Times New Roman"/>
              <a:cs typeface="Times New Roman"/>
              <a:sym typeface="Times New Roman"/>
            </a:endParaRPr>
          </a:p>
        </p:txBody>
      </p:sp>
      <p:grpSp>
        <p:nvGrpSpPr>
          <p:cNvPr id="264" name="Google Shape;264;p9"/>
          <p:cNvGrpSpPr/>
          <p:nvPr/>
        </p:nvGrpSpPr>
        <p:grpSpPr>
          <a:xfrm>
            <a:off x="4785519" y="533400"/>
            <a:ext cx="6019799" cy="1109378"/>
            <a:chOff x="4785519" y="533400"/>
            <a:chExt cx="6019799" cy="1109378"/>
          </a:xfrm>
        </p:grpSpPr>
        <p:grpSp>
          <p:nvGrpSpPr>
            <p:cNvPr id="265" name="Google Shape;265;p9"/>
            <p:cNvGrpSpPr/>
            <p:nvPr/>
          </p:nvGrpSpPr>
          <p:grpSpPr>
            <a:xfrm>
              <a:off x="6597629" y="533400"/>
              <a:ext cx="2300566" cy="523220"/>
              <a:chOff x="6486305" y="594359"/>
              <a:chExt cx="2261748" cy="523220"/>
            </a:xfrm>
          </p:grpSpPr>
          <p:sp>
            <p:nvSpPr>
              <p:cNvPr id="268" name="Google Shape;268;p9"/>
              <p:cNvSpPr txBox="1"/>
              <p:nvPr/>
            </p:nvSpPr>
            <p:spPr>
              <a:xfrm>
                <a:off x="6486305" y="594359"/>
                <a:ext cx="226174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66"/>
                    </a:solidFill>
                    <a:latin typeface="Times New Roman"/>
                    <a:ea typeface="Times New Roman"/>
                    <a:cs typeface="Times New Roman"/>
                    <a:sym typeface="Times New Roman"/>
                  </a:rPr>
                  <a:t>TIẾNG VIỆT</a:t>
                </a:r>
                <a:endParaRPr sz="2800" b="1">
                  <a:solidFill>
                    <a:srgbClr val="FF0066"/>
                  </a:solidFill>
                  <a:latin typeface="Times New Roman"/>
                  <a:ea typeface="Times New Roman"/>
                  <a:cs typeface="Times New Roman"/>
                  <a:sym typeface="Times New Roman"/>
                </a:endParaRPr>
              </a:p>
            </p:txBody>
          </p:sp>
          <p:cxnSp>
            <p:nvCxnSpPr>
              <p:cNvPr id="269" name="Google Shape;269;p9"/>
              <p:cNvCxnSpPr/>
              <p:nvPr/>
            </p:nvCxnSpPr>
            <p:spPr>
              <a:xfrm>
                <a:off x="6676405" y="1082039"/>
                <a:ext cx="1887840" cy="0"/>
              </a:xfrm>
              <a:prstGeom prst="straightConnector1">
                <a:avLst/>
              </a:prstGeom>
              <a:noFill/>
              <a:ln w="25400" cap="flat" cmpd="sng">
                <a:solidFill>
                  <a:srgbClr val="FF0066"/>
                </a:solidFill>
                <a:prstDash val="solid"/>
                <a:round/>
                <a:headEnd type="none" w="sm" len="sm"/>
                <a:tailEnd type="none" w="sm" len="sm"/>
              </a:ln>
              <a:effectLst>
                <a:outerShdw blurRad="40000" dist="20000" dir="5400000" rotWithShape="0">
                  <a:srgbClr val="000000">
                    <a:alpha val="37647"/>
                  </a:srgbClr>
                </a:outerShdw>
              </a:effectLst>
            </p:spPr>
          </p:cxnSp>
        </p:grpSp>
        <p:sp>
          <p:nvSpPr>
            <p:cNvPr id="270" name="Google Shape;270;p9"/>
            <p:cNvSpPr txBox="1"/>
            <p:nvPr/>
          </p:nvSpPr>
          <p:spPr>
            <a:xfrm>
              <a:off x="4785519" y="1066800"/>
              <a:ext cx="6019799" cy="575978"/>
            </a:xfrm>
            <a:prstGeom prst="rect">
              <a:avLst/>
            </a:prstGeom>
            <a:noFill/>
            <a:ln>
              <a:noFill/>
            </a:ln>
          </p:spPr>
          <p:txBody>
            <a:bodyPr spcFirstLastPara="1" wrap="square" lIns="143675" tIns="71825" rIns="143675" bIns="71825" anchor="t" anchorCtr="0">
              <a:spAutoFit/>
            </a:bodyPr>
            <a:lstStyle/>
            <a:p>
              <a:pPr marL="0" marR="0" lvl="0" indent="0" algn="ctr" rtl="0">
                <a:spcBef>
                  <a:spcPts val="0"/>
                </a:spcBef>
                <a:spcAft>
                  <a:spcPts val="0"/>
                </a:spcAft>
                <a:buNone/>
              </a:pPr>
              <a:r>
                <a:rPr lang="en-US" sz="2800" b="1">
                  <a:solidFill>
                    <a:srgbClr val="0000CC"/>
                  </a:solidFill>
                  <a:latin typeface="Times New Roman"/>
                  <a:ea typeface="Times New Roman"/>
                  <a:cs typeface="Times New Roman"/>
                  <a:sym typeface="Times New Roman"/>
                </a:rPr>
                <a:t>Bài 2: CHUYỆN CỦA ÔNG BIỂN</a:t>
              </a:r>
              <a:endParaRPr sz="2800" b="1">
                <a:solidFill>
                  <a:srgbClr val="0000CC"/>
                </a:solidFill>
                <a:latin typeface="Times New Roman"/>
                <a:ea typeface="Times New Roman"/>
                <a:cs typeface="Times New Roman"/>
                <a:sym typeface="Times New Roman"/>
              </a:endParaRPr>
            </a:p>
          </p:txBody>
        </p:sp>
      </p:grpSp>
      <p:sp>
        <p:nvSpPr>
          <p:cNvPr id="271" name="Google Shape;271;p9"/>
          <p:cNvSpPr/>
          <p:nvPr/>
        </p:nvSpPr>
        <p:spPr>
          <a:xfrm>
            <a:off x="478143" y="2667000"/>
            <a:ext cx="4794739"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500" b="1">
                <a:solidFill>
                  <a:srgbClr val="0000CC"/>
                </a:solidFill>
                <a:latin typeface="Times New Roman"/>
                <a:ea typeface="Times New Roman"/>
                <a:cs typeface="Times New Roman"/>
                <a:sym typeface="Times New Roman"/>
              </a:rPr>
              <a:t>khai th</a:t>
            </a:r>
            <a:r>
              <a:rPr lang="en-US" sz="3500" b="1">
                <a:solidFill>
                  <a:srgbClr val="FF0000"/>
                </a:solidFill>
                <a:latin typeface="Times New Roman"/>
                <a:ea typeface="Times New Roman"/>
                <a:cs typeface="Times New Roman"/>
                <a:sym typeface="Times New Roman"/>
              </a:rPr>
              <a:t>iên</a:t>
            </a:r>
            <a:r>
              <a:rPr lang="en-US" sz="3500" b="1">
                <a:solidFill>
                  <a:srgbClr val="0000CC"/>
                </a:solidFill>
                <a:latin typeface="Times New Roman"/>
                <a:ea typeface="Times New Roman"/>
                <a:cs typeface="Times New Roman"/>
                <a:sym typeface="Times New Roman"/>
              </a:rPr>
              <a:t> lập địa, đ</a:t>
            </a:r>
            <a:r>
              <a:rPr lang="en-US" sz="3500" b="1">
                <a:solidFill>
                  <a:srgbClr val="FF0000"/>
                </a:solidFill>
                <a:latin typeface="Times New Roman"/>
                <a:ea typeface="Times New Roman"/>
                <a:cs typeface="Times New Roman"/>
                <a:sym typeface="Times New Roman"/>
              </a:rPr>
              <a:t>ất</a:t>
            </a:r>
            <a:r>
              <a:rPr lang="en-US" sz="3500" b="1">
                <a:solidFill>
                  <a:srgbClr val="0000CC"/>
                </a:solidFill>
                <a:latin typeface="Times New Roman"/>
                <a:ea typeface="Times New Roman"/>
                <a:cs typeface="Times New Roman"/>
                <a:sym typeface="Times New Roman"/>
              </a:rPr>
              <a:t> liền, gió m</a:t>
            </a:r>
            <a:r>
              <a:rPr lang="en-US" sz="3500" b="1">
                <a:solidFill>
                  <a:srgbClr val="FF0000"/>
                </a:solidFill>
                <a:latin typeface="Times New Roman"/>
                <a:ea typeface="Times New Roman"/>
                <a:cs typeface="Times New Roman"/>
                <a:sym typeface="Times New Roman"/>
              </a:rPr>
              <a:t>át</a:t>
            </a:r>
            <a:r>
              <a:rPr lang="en-US" sz="3500" b="1">
                <a:solidFill>
                  <a:srgbClr val="0000CC"/>
                </a:solidFill>
                <a:latin typeface="Times New Roman"/>
                <a:ea typeface="Times New Roman"/>
                <a:cs typeface="Times New Roman"/>
                <a:sym typeface="Times New Roman"/>
              </a:rPr>
              <a:t>, </a:t>
            </a:r>
            <a:r>
              <a:rPr lang="en-US" sz="3500" b="1">
                <a:solidFill>
                  <a:srgbClr val="FF0000"/>
                </a:solidFill>
                <a:latin typeface="Times New Roman"/>
                <a:ea typeface="Times New Roman"/>
                <a:cs typeface="Times New Roman"/>
                <a:sym typeface="Times New Roman"/>
              </a:rPr>
              <a:t>n</a:t>
            </a:r>
            <a:r>
              <a:rPr lang="en-US" sz="3500" b="1">
                <a:solidFill>
                  <a:srgbClr val="0000CC"/>
                </a:solidFill>
                <a:latin typeface="Times New Roman"/>
                <a:ea typeface="Times New Roman"/>
                <a:cs typeface="Times New Roman"/>
                <a:sym typeface="Times New Roman"/>
              </a:rPr>
              <a:t>ảy </a:t>
            </a:r>
            <a:r>
              <a:rPr lang="en-US" sz="3500" b="1">
                <a:solidFill>
                  <a:srgbClr val="FF0000"/>
                </a:solidFill>
                <a:latin typeface="Times New Roman"/>
                <a:ea typeface="Times New Roman"/>
                <a:cs typeface="Times New Roman"/>
                <a:sym typeface="Times New Roman"/>
              </a:rPr>
              <a:t>n</a:t>
            </a:r>
            <a:r>
              <a:rPr lang="en-US" sz="3500" b="1">
                <a:solidFill>
                  <a:srgbClr val="0000CC"/>
                </a:solidFill>
                <a:latin typeface="Times New Roman"/>
                <a:ea typeface="Times New Roman"/>
                <a:cs typeface="Times New Roman"/>
                <a:sym typeface="Times New Roman"/>
              </a:rPr>
              <a:t>ở</a:t>
            </a:r>
            <a:endParaRPr sz="3500" b="1">
              <a:solidFill>
                <a:srgbClr val="0000CC"/>
              </a:solidFill>
              <a:latin typeface="Times New Roman"/>
              <a:ea typeface="Times New Roman"/>
              <a:cs typeface="Times New Roman"/>
              <a:sym typeface="Times New Roman"/>
            </a:endParaRPr>
          </a:p>
        </p:txBody>
      </p:sp>
      <p:sp>
        <p:nvSpPr>
          <p:cNvPr id="272" name="Google Shape;272;p9"/>
          <p:cNvSpPr/>
          <p:nvPr/>
        </p:nvSpPr>
        <p:spPr>
          <a:xfrm>
            <a:off x="288538" y="3738051"/>
            <a:ext cx="5158582" cy="5206618"/>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3500" b="1">
                <a:solidFill>
                  <a:srgbClr val="0000CC"/>
                </a:solidFill>
                <a:latin typeface="Times New Roman"/>
                <a:ea typeface="Times New Roman"/>
                <a:cs typeface="Times New Roman"/>
                <a:sym typeface="Times New Roman"/>
              </a:rPr>
              <a:t>Già như vây</a:t>
            </a:r>
            <a:r>
              <a:rPr lang="en-US" sz="3500" b="1">
                <a:solidFill>
                  <a:srgbClr val="FF0000"/>
                </a:solidFill>
                <a:latin typeface="Times New Roman"/>
                <a:ea typeface="Times New Roman"/>
                <a:cs typeface="Times New Roman"/>
                <a:sym typeface="Times New Roman"/>
              </a:rPr>
              <a:t>/</a:t>
            </a:r>
            <a:r>
              <a:rPr lang="en-US" sz="3500" b="1">
                <a:solidFill>
                  <a:srgbClr val="0000CC"/>
                </a:solidFill>
                <a:latin typeface="Times New Roman"/>
                <a:ea typeface="Times New Roman"/>
                <a:cs typeface="Times New Roman"/>
                <a:sym typeface="Times New Roman"/>
              </a:rPr>
              <a:t> nhưng suốt đêm ngày</a:t>
            </a:r>
            <a:r>
              <a:rPr lang="en-US" sz="3500" b="1">
                <a:solidFill>
                  <a:srgbClr val="FF0000"/>
                </a:solidFill>
                <a:latin typeface="Times New Roman"/>
                <a:ea typeface="Times New Roman"/>
                <a:cs typeface="Times New Roman"/>
                <a:sym typeface="Times New Roman"/>
              </a:rPr>
              <a:t>/</a:t>
            </a:r>
            <a:r>
              <a:rPr lang="en-US" sz="3500" b="1">
                <a:solidFill>
                  <a:srgbClr val="0000CC"/>
                </a:solidFill>
                <a:latin typeface="Times New Roman"/>
                <a:ea typeface="Times New Roman"/>
                <a:cs typeface="Times New Roman"/>
                <a:sym typeface="Times New Roman"/>
              </a:rPr>
              <a:t> ông vẫn rì rầm kể chuyện không biết mệt.</a:t>
            </a:r>
            <a:r>
              <a:rPr lang="en-US" sz="3500" b="1">
                <a:solidFill>
                  <a:srgbClr val="FF0000"/>
                </a:solidFill>
                <a:latin typeface="Times New Roman"/>
                <a:ea typeface="Times New Roman"/>
                <a:cs typeface="Times New Roman"/>
                <a:sym typeface="Times New Roman"/>
              </a:rPr>
              <a:t>// </a:t>
            </a:r>
            <a:r>
              <a:rPr lang="en-US" sz="3500" b="1">
                <a:solidFill>
                  <a:srgbClr val="0000CC"/>
                </a:solidFill>
                <a:latin typeface="Times New Roman"/>
                <a:ea typeface="Times New Roman"/>
                <a:cs typeface="Times New Roman"/>
                <a:sym typeface="Times New Roman"/>
              </a:rPr>
              <a:t>Ông thổi gió vào đất liền,</a:t>
            </a:r>
            <a:r>
              <a:rPr lang="en-US" sz="3500" b="1">
                <a:solidFill>
                  <a:srgbClr val="FF0000"/>
                </a:solidFill>
                <a:latin typeface="Times New Roman"/>
                <a:ea typeface="Times New Roman"/>
                <a:cs typeface="Times New Roman"/>
                <a:sym typeface="Times New Roman"/>
              </a:rPr>
              <a:t>/ </a:t>
            </a:r>
            <a:r>
              <a:rPr lang="en-US" sz="3500" b="1">
                <a:solidFill>
                  <a:srgbClr val="0000CC"/>
                </a:solidFill>
                <a:latin typeface="Times New Roman"/>
                <a:ea typeface="Times New Roman"/>
                <a:cs typeface="Times New Roman"/>
                <a:sym typeface="Times New Roman"/>
              </a:rPr>
              <a:t>đưa hơi nước lên trời làm mưa</a:t>
            </a:r>
            <a:r>
              <a:rPr lang="en-US" sz="3500" b="1">
                <a:solidFill>
                  <a:srgbClr val="FF0000"/>
                </a:solidFill>
                <a:latin typeface="Times New Roman"/>
                <a:ea typeface="Times New Roman"/>
                <a:cs typeface="Times New Roman"/>
                <a:sym typeface="Times New Roman"/>
              </a:rPr>
              <a:t>/</a:t>
            </a:r>
            <a:r>
              <a:rPr lang="en-US" sz="3500" b="1">
                <a:solidFill>
                  <a:srgbClr val="0000CC"/>
                </a:solidFill>
                <a:latin typeface="Times New Roman"/>
                <a:ea typeface="Times New Roman"/>
                <a:cs typeface="Times New Roman"/>
                <a:sym typeface="Times New Roman"/>
              </a:rPr>
              <a:t> và mang đến cho con người bao nhiêu là sản vật.</a:t>
            </a:r>
            <a:r>
              <a:rPr lang="en-US" sz="3500" b="1">
                <a:solidFill>
                  <a:srgbClr val="FF0000"/>
                </a:solidFill>
                <a:latin typeface="Times New Roman"/>
                <a:ea typeface="Times New Roman"/>
                <a:cs typeface="Times New Roman"/>
                <a:sym typeface="Times New Roman"/>
              </a:rPr>
              <a:t>//</a:t>
            </a:r>
            <a:endParaRPr sz="3500" b="1">
              <a:solidFill>
                <a:srgbClr val="FF0000"/>
              </a:solidFill>
              <a:latin typeface="Times New Roman"/>
              <a:ea typeface="Times New Roman"/>
              <a:cs typeface="Times New Roman"/>
              <a:sym typeface="Times New Roman"/>
            </a:endParaRPr>
          </a:p>
        </p:txBody>
      </p:sp>
      <p:grpSp>
        <p:nvGrpSpPr>
          <p:cNvPr id="273" name="Google Shape;273;p9"/>
          <p:cNvGrpSpPr/>
          <p:nvPr/>
        </p:nvGrpSpPr>
        <p:grpSpPr>
          <a:xfrm>
            <a:off x="6485655" y="3876498"/>
            <a:ext cx="8773438" cy="4563537"/>
            <a:chOff x="6418600" y="4150792"/>
            <a:chExt cx="8773438" cy="4563537"/>
          </a:xfrm>
        </p:grpSpPr>
        <p:pic>
          <p:nvPicPr>
            <p:cNvPr id="274" name="Google Shape;274;p9" descr="Frame Border Transparent PNG Gold Image​ | Gallery Yopriceville -  High-Quality Images and Transparent… | Clip art frames borders, Frame  border design, Frame clipart"/>
            <p:cNvPicPr preferRelativeResize="0"/>
            <p:nvPr/>
          </p:nvPicPr>
          <p:blipFill rotWithShape="1">
            <a:blip r:embed="rId3">
              <a:alphaModFix/>
            </a:blip>
            <a:srcRect/>
            <a:stretch/>
          </p:blipFill>
          <p:spPr>
            <a:xfrm rot="-5400000">
              <a:off x="8523551" y="2045841"/>
              <a:ext cx="4563537" cy="8773438"/>
            </a:xfrm>
            <a:prstGeom prst="rect">
              <a:avLst/>
            </a:prstGeom>
            <a:noFill/>
            <a:ln>
              <a:noFill/>
            </a:ln>
          </p:spPr>
        </p:pic>
        <p:sp>
          <p:nvSpPr>
            <p:cNvPr id="275" name="Google Shape;275;p9"/>
            <p:cNvSpPr/>
            <p:nvPr/>
          </p:nvSpPr>
          <p:spPr>
            <a:xfrm>
              <a:off x="7376636" y="4724400"/>
              <a:ext cx="6857683" cy="34163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i="1">
                  <a:solidFill>
                    <a:srgbClr val="FF0000"/>
                  </a:solidFill>
                  <a:latin typeface="Times New Roman"/>
                  <a:ea typeface="Times New Roman"/>
                  <a:cs typeface="Times New Roman"/>
                  <a:sym typeface="Times New Roman"/>
                </a:rPr>
                <a:t>Câu chuyện giúp chúng ta hiểu: Biển rộng mênh mông cũng không chịu nổi rác. Chúng ta không được xả rác bừa bãi. Chúng ta cần có những việc làm thiết thực để góp phần bảo vệ môi trường.</a:t>
              </a:r>
              <a:endParaRPr sz="3600" b="1" i="1">
                <a:solidFill>
                  <a:srgbClr val="FF0000"/>
                </a:solidFill>
                <a:latin typeface="Times New Roman"/>
                <a:ea typeface="Times New Roman"/>
                <a:cs typeface="Times New Roman"/>
                <a:sym typeface="Times New Roman"/>
              </a:endParaRPr>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5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977</Words>
  <Application>Microsoft Office PowerPoint</Application>
  <PresentationFormat>Custom</PresentationFormat>
  <Paragraphs>91</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Hong Minh</dc:creator>
  <cp:lastModifiedBy>Admin</cp:lastModifiedBy>
  <cp:revision>1</cp:revision>
  <dcterms:created xsi:type="dcterms:W3CDTF">2008-09-09T22:52:10Z</dcterms:created>
  <dcterms:modified xsi:type="dcterms:W3CDTF">2024-04-10T05:17:23Z</dcterms:modified>
</cp:coreProperties>
</file>