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8"/>
  </p:notesMasterIdLst>
  <p:sldIdLst>
    <p:sldId id="425" r:id="rId5"/>
    <p:sldId id="313" r:id="rId6"/>
    <p:sldId id="312" r:id="rId7"/>
    <p:sldId id="387" r:id="rId8"/>
    <p:sldId id="389" r:id="rId9"/>
    <p:sldId id="388" r:id="rId10"/>
    <p:sldId id="408" r:id="rId11"/>
    <p:sldId id="390" r:id="rId12"/>
    <p:sldId id="409" r:id="rId13"/>
    <p:sldId id="419" r:id="rId14"/>
    <p:sldId id="410" r:id="rId15"/>
    <p:sldId id="392" r:id="rId16"/>
    <p:sldId id="393" r:id="rId17"/>
    <p:sldId id="420" r:id="rId18"/>
    <p:sldId id="411" r:id="rId19"/>
    <p:sldId id="421" r:id="rId20"/>
    <p:sldId id="422" r:id="rId21"/>
    <p:sldId id="394" r:id="rId22"/>
    <p:sldId id="395" r:id="rId23"/>
    <p:sldId id="423" r:id="rId24"/>
    <p:sldId id="412" r:id="rId25"/>
    <p:sldId id="413" r:id="rId26"/>
    <p:sldId id="414" r:id="rId27"/>
    <p:sldId id="277" r:id="rId28"/>
    <p:sldId id="278" r:id="rId29"/>
    <p:sldId id="424" r:id="rId30"/>
    <p:sldId id="280" r:id="rId31"/>
    <p:sldId id="281" r:id="rId32"/>
    <p:sldId id="282" r:id="rId33"/>
    <p:sldId id="263" r:id="rId34"/>
    <p:sldId id="270" r:id="rId35"/>
    <p:sldId id="279" r:id="rId36"/>
    <p:sldId id="336" r:id="rId37"/>
  </p:sldIdLst>
  <p:sldSz cx="12192000" cy="6858000"/>
  <p:notesSz cx="6858000" cy="9144000"/>
  <p:embeddedFontLs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1EA"/>
    <a:srgbClr val="FFE5E5"/>
    <a:srgbClr val="FFCCCC"/>
    <a:srgbClr val="333289"/>
    <a:srgbClr val="FFD944"/>
    <a:srgbClr val="310A0D"/>
    <a:srgbClr val="FFFAF7"/>
    <a:srgbClr val="123C12"/>
    <a:srgbClr val="FF7C8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57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4" name="Google Shape;3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vào từng ô để mở nhiệm vụ tương ứng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Hết nhiệm vụ chọn Next để đến phần tiếp theo</a:t>
            </a:r>
            <a:endParaRPr dirty="0"/>
          </a:p>
        </p:txBody>
      </p:sp>
      <p:sp>
        <p:nvSpPr>
          <p:cNvPr id="358" name="Google Shape;3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Ấn dấu &lt; để quay lại màn chọn nhiệm vụ</a:t>
            </a:r>
            <a:endParaRPr dirty="0"/>
          </a:p>
        </p:txBody>
      </p:sp>
      <p:sp>
        <p:nvSpPr>
          <p:cNvPr id="377" name="Google Shape;3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 dấu &lt; để quay lại màn chọn nhiệm vụ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8" name="Google Shape;38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 dấu &lt; để quay lại màn chọn nhiệm vụ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Ấn dấu &lt; để quay lại màn chọn nhiệm vụ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0" name="Google Shape;4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3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2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9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68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2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32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6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1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7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9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41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1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9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41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5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5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26.xml"/><Relationship Id="rId18" Type="http://schemas.openxmlformats.org/officeDocument/2006/relationships/image" Target="../media/image56.png"/><Relationship Id="rId3" Type="http://schemas.openxmlformats.org/officeDocument/2006/relationships/image" Target="../media/image36.png"/><Relationship Id="rId21" Type="http://schemas.openxmlformats.org/officeDocument/2006/relationships/image" Target="../media/image50.png"/><Relationship Id="rId7" Type="http://schemas.openxmlformats.org/officeDocument/2006/relationships/image" Target="../media/image46.png"/><Relationship Id="rId12" Type="http://schemas.openxmlformats.org/officeDocument/2006/relationships/image" Target="../media/image53.png"/><Relationship Id="rId17" Type="http://schemas.openxmlformats.org/officeDocument/2006/relationships/slide" Target="slide2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11" Type="http://schemas.openxmlformats.org/officeDocument/2006/relationships/slide" Target="slide30.xml"/><Relationship Id="rId5" Type="http://schemas.openxmlformats.org/officeDocument/2006/relationships/image" Target="../media/image52.png"/><Relationship Id="rId15" Type="http://schemas.openxmlformats.org/officeDocument/2006/relationships/slide" Target="slide27.xml"/><Relationship Id="rId10" Type="http://schemas.openxmlformats.org/officeDocument/2006/relationships/image" Target="../media/image49.png"/><Relationship Id="rId19" Type="http://schemas.openxmlformats.org/officeDocument/2006/relationships/slide" Target="slide29.xml"/><Relationship Id="rId4" Type="http://schemas.openxmlformats.org/officeDocument/2006/relationships/image" Target="../media/image51.png"/><Relationship Id="rId9" Type="http://schemas.openxmlformats.org/officeDocument/2006/relationships/image" Target="../media/image44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slide" Target="slide25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slide" Target="slide25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slide" Target="slide25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slide" Target="slide25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5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64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5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1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hoc10.vn/doc-sach/tieng-viet-4-tap-2/1/388/75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AFC982-191E-1B62-25BF-9A4F17B9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7" y="-38101"/>
            <a:ext cx="12529594" cy="68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6B2F4536-E72E-D427-880F-A1AB8AC18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1428" y="2816375"/>
            <a:ext cx="17060502" cy="11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TIẾNG VIỆT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LỚP 4</a:t>
            </a:r>
          </a:p>
        </p:txBody>
      </p:sp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58B158C0-F609-F1D0-491E-0A1174CA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73971" y="52689"/>
            <a:ext cx="3381735" cy="29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3">
            <a:extLst>
              <a:ext uri="{FF2B5EF4-FFF2-40B4-BE49-F238E27FC236}">
                <a16:creationId xmlns:a16="http://schemas.microsoft.com/office/drawing/2014/main" id="{F20CE14C-BD67-35D9-8C9A-1C4151D07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394" y="5448300"/>
            <a:ext cx="4870406" cy="502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OINSET2">
            <a:extLst>
              <a:ext uri="{FF2B5EF4-FFF2-40B4-BE49-F238E27FC236}">
                <a16:creationId xmlns:a16="http://schemas.microsoft.com/office/drawing/2014/main" id="{5CE42BE0-8993-631E-A1B6-E9E6956DE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11131" y="255868"/>
            <a:ext cx="3394636" cy="280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186A08-C1E2-88CA-FDAD-DF28D8FDC1E1}"/>
              </a:ext>
            </a:extLst>
          </p:cNvPr>
          <p:cNvSpPr/>
          <p:nvPr/>
        </p:nvSpPr>
        <p:spPr>
          <a:xfrm>
            <a:off x="-441249" y="4502685"/>
            <a:ext cx="1308325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2: EM BÉ BẢO NINH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A3A9D4-F2A0-08FB-B03E-011E5354BB7B}"/>
              </a:ext>
            </a:extLst>
          </p:cNvPr>
          <p:cNvSpPr/>
          <p:nvPr/>
        </p:nvSpPr>
        <p:spPr>
          <a:xfrm>
            <a:off x="440092" y="1287686"/>
            <a:ext cx="116049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TRƯỜNG TIỂU HỌC ĐẰNG HẢI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609EF7E1-180E-8829-A652-22AE5A21D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125652" y="-40409"/>
            <a:ext cx="3381735" cy="29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171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5">
            <a:extLst>
              <a:ext uri="{FF2B5EF4-FFF2-40B4-BE49-F238E27FC236}">
                <a16:creationId xmlns:a16="http://schemas.microsoft.com/office/drawing/2014/main" id="{ED6C2142-7BA7-5D0E-C491-69E6FA7797EA}"/>
              </a:ext>
            </a:extLst>
          </p:cNvPr>
          <p:cNvSpPr/>
          <p:nvPr/>
        </p:nvSpPr>
        <p:spPr>
          <a:xfrm>
            <a:off x="2001835" y="2171381"/>
            <a:ext cx="8487316" cy="25152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770459" lvl="0" indent="-914400" algn="ctr">
              <a:lnSpc>
                <a:spcPct val="150000"/>
              </a:lnSpc>
              <a:buClr>
                <a:srgbClr val="5D3D2F"/>
              </a:buClr>
              <a:buSzPts val="7000"/>
              <a:buFont typeface="+mj-lt"/>
              <a:buAutoNum type="arabicPeriod" startAt="2"/>
              <a:defRPr/>
            </a:pPr>
            <a:r>
              <a:rPr kumimoji="0" lang="en-US" sz="4667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667" b="1" kern="0" dirty="0">
                <a:solidFill>
                  <a:srgbClr val="5D3D2F"/>
                </a:solidFill>
                <a:latin typeface="UTM Avo" panose="02040603050506020204" pitchFamily="18" charset="0"/>
                <a:cs typeface="Arial"/>
                <a:sym typeface="Arial"/>
              </a:rPr>
              <a:t>ĐỌC HIỂU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115;p5">
            <a:extLst>
              <a:ext uri="{FF2B5EF4-FFF2-40B4-BE49-F238E27FC236}">
                <a16:creationId xmlns:a16="http://schemas.microsoft.com/office/drawing/2014/main" id="{81A675E3-6170-DD0B-CA5E-C95DBFE408A3}"/>
              </a:ext>
            </a:extLst>
          </p:cNvPr>
          <p:cNvSpPr/>
          <p:nvPr/>
        </p:nvSpPr>
        <p:spPr>
          <a:xfrm>
            <a:off x="8916622" y="1346201"/>
            <a:ext cx="3149600" cy="2208531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16;p5">
            <a:extLst>
              <a:ext uri="{FF2B5EF4-FFF2-40B4-BE49-F238E27FC236}">
                <a16:creationId xmlns:a16="http://schemas.microsoft.com/office/drawing/2014/main" id="{3A8EA3F7-27B7-7FC1-894F-86442875D2A4}"/>
              </a:ext>
            </a:extLst>
          </p:cNvPr>
          <p:cNvSpPr/>
          <p:nvPr/>
        </p:nvSpPr>
        <p:spPr>
          <a:xfrm rot="213306">
            <a:off x="-205741" y="3207712"/>
            <a:ext cx="3374331" cy="3549085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46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11">
            <a:extLst>
              <a:ext uri="{FF2B5EF4-FFF2-40B4-BE49-F238E27FC236}">
                <a16:creationId xmlns:a16="http://schemas.microsoft.com/office/drawing/2014/main" id="{F3C0BE5C-62F6-E135-11FD-967C29CCE30A}"/>
              </a:ext>
            </a:extLst>
          </p:cNvPr>
          <p:cNvSpPr/>
          <p:nvPr/>
        </p:nvSpPr>
        <p:spPr>
          <a:xfrm>
            <a:off x="3660429" y="1765326"/>
            <a:ext cx="4871141" cy="631033"/>
          </a:xfrm>
          <a:prstGeom prst="roundRect">
            <a:avLst>
              <a:gd name="adj" fmla="val 50000"/>
            </a:avLst>
          </a:prstGeom>
          <a:solidFill>
            <a:srgbClr val="5D3D2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HOẠT ĐỘNG NHÓM</a:t>
            </a:r>
            <a:endParaRPr sz="28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187;p11">
            <a:extLst>
              <a:ext uri="{FF2B5EF4-FFF2-40B4-BE49-F238E27FC236}">
                <a16:creationId xmlns:a16="http://schemas.microsoft.com/office/drawing/2014/main" id="{39205407-F986-9912-1C4D-B595CAB522DD}"/>
              </a:ext>
            </a:extLst>
          </p:cNvPr>
          <p:cNvSpPr txBox="1"/>
          <p:nvPr/>
        </p:nvSpPr>
        <p:spPr>
          <a:xfrm>
            <a:off x="352518" y="2723588"/>
            <a:ext cx="7474769" cy="353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thầm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thảo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luận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4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bằng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trò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Phỏng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vấn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ts val="4000"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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cử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1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tham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647715" lvl="1" indent="-342900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1: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phóng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phỏng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647715" lvl="1" indent="-342900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đổi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vai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Google Shape;188;p11">
            <a:extLst>
              <a:ext uri="{FF2B5EF4-FFF2-40B4-BE49-F238E27FC236}">
                <a16:creationId xmlns:a16="http://schemas.microsoft.com/office/drawing/2014/main" id="{25DF5E16-8C5A-6194-FD8F-A69D1577A8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2392" y="2723588"/>
            <a:ext cx="3696882" cy="3685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18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5;p12">
            <a:extLst>
              <a:ext uri="{FF2B5EF4-FFF2-40B4-BE49-F238E27FC236}">
                <a16:creationId xmlns:a16="http://schemas.microsoft.com/office/drawing/2014/main" id="{33628D32-CC5B-7D1C-3F1A-4371D386E5E1}"/>
              </a:ext>
            </a:extLst>
          </p:cNvPr>
          <p:cNvSpPr/>
          <p:nvPr/>
        </p:nvSpPr>
        <p:spPr>
          <a:xfrm rot="4816980">
            <a:off x="10746228" y="5048471"/>
            <a:ext cx="1754200" cy="1761506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96;p12">
            <a:extLst>
              <a:ext uri="{FF2B5EF4-FFF2-40B4-BE49-F238E27FC236}">
                <a16:creationId xmlns:a16="http://schemas.microsoft.com/office/drawing/2014/main" id="{15F8D82F-4FEC-098F-EDBD-036266FDFA0B}"/>
              </a:ext>
            </a:extLst>
          </p:cNvPr>
          <p:cNvSpPr/>
          <p:nvPr/>
        </p:nvSpPr>
        <p:spPr>
          <a:xfrm rot="-6227995">
            <a:off x="-97538" y="1590972"/>
            <a:ext cx="1589410" cy="1596029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97;p12">
            <a:extLst>
              <a:ext uri="{FF2B5EF4-FFF2-40B4-BE49-F238E27FC236}">
                <a16:creationId xmlns:a16="http://schemas.microsoft.com/office/drawing/2014/main" id="{AFCC5B36-D505-FAD6-0954-274A84504FE4}"/>
              </a:ext>
            </a:extLst>
          </p:cNvPr>
          <p:cNvSpPr/>
          <p:nvPr/>
        </p:nvSpPr>
        <p:spPr>
          <a:xfrm>
            <a:off x="4724400" y="1607388"/>
            <a:ext cx="2743200" cy="56571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hỏi</a:t>
            </a:r>
            <a:endParaRPr sz="28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198;p12">
            <a:extLst>
              <a:ext uri="{FF2B5EF4-FFF2-40B4-BE49-F238E27FC236}">
                <a16:creationId xmlns:a16="http://schemas.microsoft.com/office/drawing/2014/main" id="{0760A3B1-9F01-367A-C48D-A9A6552BE43C}"/>
              </a:ext>
            </a:extLst>
          </p:cNvPr>
          <p:cNvSpPr/>
          <p:nvPr/>
        </p:nvSpPr>
        <p:spPr>
          <a:xfrm>
            <a:off x="1171837" y="2659895"/>
            <a:ext cx="6800326" cy="186716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95373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ai,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chi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199;p12">
            <a:extLst>
              <a:ext uri="{FF2B5EF4-FFF2-40B4-BE49-F238E27FC236}">
                <a16:creationId xmlns:a16="http://schemas.microsoft.com/office/drawing/2014/main" id="{910612B9-5B3E-3081-8B44-A9E4A4DE5BE5}"/>
              </a:ext>
            </a:extLst>
          </p:cNvPr>
          <p:cNvSpPr/>
          <p:nvPr/>
        </p:nvSpPr>
        <p:spPr>
          <a:xfrm>
            <a:off x="1990557" y="4768455"/>
            <a:ext cx="9388648" cy="1867169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chi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thấy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nhỏ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hồn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nhiên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4.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so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nhỏ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?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ảnh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so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giúp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nhận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điều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gì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?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Google Shape;200;p12">
            <a:extLst>
              <a:ext uri="{FF2B5EF4-FFF2-40B4-BE49-F238E27FC236}">
                <a16:creationId xmlns:a16="http://schemas.microsoft.com/office/drawing/2014/main" id="{FC407AE1-F109-28E8-1612-0A0A1D879B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144" y="2388987"/>
            <a:ext cx="2080026" cy="2080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10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8E172-019B-363D-8553-80D1BC8DF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21"/>
          <a:stretch/>
        </p:blipFill>
        <p:spPr>
          <a:xfrm>
            <a:off x="388882" y="1923797"/>
            <a:ext cx="3651763" cy="4329858"/>
          </a:xfrm>
          <a:prstGeom prst="rect">
            <a:avLst/>
          </a:prstGeom>
        </p:spPr>
      </p:pic>
      <p:sp>
        <p:nvSpPr>
          <p:cNvPr id="4" name="Google Shape;207;p13">
            <a:extLst>
              <a:ext uri="{FF2B5EF4-FFF2-40B4-BE49-F238E27FC236}">
                <a16:creationId xmlns:a16="http://schemas.microsoft.com/office/drawing/2014/main" id="{E784A87D-F187-81AC-9231-DBB8FC12FF86}"/>
              </a:ext>
            </a:extLst>
          </p:cNvPr>
          <p:cNvSpPr/>
          <p:nvPr/>
        </p:nvSpPr>
        <p:spPr>
          <a:xfrm>
            <a:off x="5953719" y="2611552"/>
            <a:ext cx="6101371" cy="1040793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1.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ca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ngợi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ai,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gì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sz="2400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208;p13">
            <a:extLst>
              <a:ext uri="{FF2B5EF4-FFF2-40B4-BE49-F238E27FC236}">
                <a16:creationId xmlns:a16="http://schemas.microsoft.com/office/drawing/2014/main" id="{C98A048A-46DC-D814-4C03-96970BB64ECD}"/>
              </a:ext>
            </a:extLst>
          </p:cNvPr>
          <p:cNvSpPr txBox="1"/>
          <p:nvPr/>
        </p:nvSpPr>
        <p:spPr>
          <a:xfrm>
            <a:off x="5831490" y="3705774"/>
            <a:ext cx="6181834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ca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Ninh.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Ca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ngợi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hành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động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dũng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bắn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máy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bay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Mỹ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45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“Em bé Bảo Ninh” ngày ấy...">
            <a:extLst>
              <a:ext uri="{FF2B5EF4-FFF2-40B4-BE49-F238E27FC236}">
                <a16:creationId xmlns:a16="http://schemas.microsoft.com/office/drawing/2014/main" id="{A9137D17-8867-09DC-96C1-EB254101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2" y="1923796"/>
            <a:ext cx="3472906" cy="432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19;p14">
            <a:extLst>
              <a:ext uri="{FF2B5EF4-FFF2-40B4-BE49-F238E27FC236}">
                <a16:creationId xmlns:a16="http://schemas.microsoft.com/office/drawing/2014/main" id="{3FB8182F-6938-2B3A-88BD-354EE35DE5D1}"/>
              </a:ext>
            </a:extLst>
          </p:cNvPr>
          <p:cNvSpPr/>
          <p:nvPr/>
        </p:nvSpPr>
        <p:spPr>
          <a:xfrm>
            <a:off x="5030653" y="1795844"/>
            <a:ext cx="5842000" cy="196849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thơ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dựa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chuyện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thật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xảy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năm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1965,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cuộc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chiến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tranh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Mỹ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cứu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Google Shape;220;p14">
            <a:extLst>
              <a:ext uri="{FF2B5EF4-FFF2-40B4-BE49-F238E27FC236}">
                <a16:creationId xmlns:a16="http://schemas.microsoft.com/office/drawing/2014/main" id="{2E8083B1-B969-8EC1-F2EE-7D412424FF5B}"/>
              </a:ext>
            </a:extLst>
          </p:cNvPr>
          <p:cNvSpPr/>
          <p:nvPr/>
        </p:nvSpPr>
        <p:spPr>
          <a:xfrm>
            <a:off x="5886098" y="4489471"/>
            <a:ext cx="5486400" cy="191397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)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Ninh,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tỉnh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Bình.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1" name="Google Shape;221;p14">
            <a:extLst>
              <a:ext uri="{FF2B5EF4-FFF2-40B4-BE49-F238E27FC236}">
                <a16:creationId xmlns:a16="http://schemas.microsoft.com/office/drawing/2014/main" id="{537BFAA8-1CA4-C916-C863-B15CF1E92E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73231" flipH="1">
            <a:off x="7960501" y="3797251"/>
            <a:ext cx="639081" cy="583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151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15">
            <a:extLst>
              <a:ext uri="{FF2B5EF4-FFF2-40B4-BE49-F238E27FC236}">
                <a16:creationId xmlns:a16="http://schemas.microsoft.com/office/drawing/2014/main" id="{A8799126-7D56-85B2-224C-3138862E63E7}"/>
              </a:ext>
            </a:extLst>
          </p:cNvPr>
          <p:cNvSpPr/>
          <p:nvPr/>
        </p:nvSpPr>
        <p:spPr>
          <a:xfrm>
            <a:off x="672088" y="1663011"/>
            <a:ext cx="11176000" cy="802784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2.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chi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tiết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dũng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5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231;p15">
            <a:extLst>
              <a:ext uri="{FF2B5EF4-FFF2-40B4-BE49-F238E27FC236}">
                <a16:creationId xmlns:a16="http://schemas.microsoft.com/office/drawing/2014/main" id="{24BD9EDB-A543-87B0-2BFB-83B15BE23100}"/>
              </a:ext>
            </a:extLst>
          </p:cNvPr>
          <p:cNvSpPr/>
          <p:nvPr/>
        </p:nvSpPr>
        <p:spPr>
          <a:xfrm>
            <a:off x="343912" y="2669628"/>
            <a:ext cx="6500319" cy="637110"/>
          </a:xfrm>
          <a:prstGeom prst="roundRect">
            <a:avLst>
              <a:gd name="adj" fmla="val 31215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232;p15">
            <a:extLst>
              <a:ext uri="{FF2B5EF4-FFF2-40B4-BE49-F238E27FC236}">
                <a16:creationId xmlns:a16="http://schemas.microsoft.com/office/drawing/2014/main" id="{FB56D2CF-C30F-BC80-CA23-0B9C73415616}"/>
              </a:ext>
            </a:extLst>
          </p:cNvPr>
          <p:cNvSpPr/>
          <p:nvPr/>
        </p:nvSpPr>
        <p:spPr>
          <a:xfrm>
            <a:off x="369261" y="3871294"/>
            <a:ext cx="2946400" cy="271743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Dưới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trời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lửa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khói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Em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như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cánh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tên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Bay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trên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cồn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cát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Rẽ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gió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xông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lên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233;p15">
            <a:extLst>
              <a:ext uri="{FF2B5EF4-FFF2-40B4-BE49-F238E27FC236}">
                <a16:creationId xmlns:a16="http://schemas.microsoft.com/office/drawing/2014/main" id="{F06757CC-E972-4CDC-995A-D740A3B18508}"/>
              </a:ext>
            </a:extLst>
          </p:cNvPr>
          <p:cNvSpPr/>
          <p:nvPr/>
        </p:nvSpPr>
        <p:spPr>
          <a:xfrm>
            <a:off x="3625250" y="3907220"/>
            <a:ext cx="3213343" cy="271743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Cởi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khăn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quàng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đỏ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Bọc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đạn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chuyền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đi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Trận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địa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bom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nổ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Gót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son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sá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gì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Calibri"/>
            </a:endParaRPr>
          </a:p>
        </p:txBody>
      </p:sp>
      <p:cxnSp>
        <p:nvCxnSpPr>
          <p:cNvPr id="8" name="Google Shape;234;p15">
            <a:extLst>
              <a:ext uri="{FF2B5EF4-FFF2-40B4-BE49-F238E27FC236}">
                <a16:creationId xmlns:a16="http://schemas.microsoft.com/office/drawing/2014/main" id="{D7772CD0-5597-83AA-D4C4-92028D78AC7C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1842461" y="3306738"/>
            <a:ext cx="1751611" cy="564556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" name="Google Shape;235;p15">
            <a:extLst>
              <a:ext uri="{FF2B5EF4-FFF2-40B4-BE49-F238E27FC236}">
                <a16:creationId xmlns:a16="http://schemas.microsoft.com/office/drawing/2014/main" id="{F97B3FA0-9B07-0925-E9C6-799929FF10DD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3594072" y="3306738"/>
            <a:ext cx="1637850" cy="600482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" name="Google Shape;236;p15">
            <a:extLst>
              <a:ext uri="{FF2B5EF4-FFF2-40B4-BE49-F238E27FC236}">
                <a16:creationId xmlns:a16="http://schemas.microsoft.com/office/drawing/2014/main" id="{F142EBDC-FBCA-68E4-550B-0F161BF8F92C}"/>
              </a:ext>
            </a:extLst>
          </p:cNvPr>
          <p:cNvSpPr/>
          <p:nvPr/>
        </p:nvSpPr>
        <p:spPr>
          <a:xfrm>
            <a:off x="6929894" y="2596058"/>
            <a:ext cx="717672" cy="4188372"/>
          </a:xfrm>
          <a:prstGeom prst="rightBrace">
            <a:avLst>
              <a:gd name="adj1" fmla="val 37809"/>
              <a:gd name="adj2" fmla="val 50000"/>
            </a:avLst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37;p15">
            <a:extLst>
              <a:ext uri="{FF2B5EF4-FFF2-40B4-BE49-F238E27FC236}">
                <a16:creationId xmlns:a16="http://schemas.microsoft.com/office/drawing/2014/main" id="{3CB7F71D-3B22-2B54-639D-E231A1022A9B}"/>
              </a:ext>
            </a:extLst>
          </p:cNvPr>
          <p:cNvSpPr txBox="1"/>
          <p:nvPr/>
        </p:nvSpPr>
        <p:spPr>
          <a:xfrm>
            <a:off x="7759887" y="3129965"/>
            <a:ext cx="4088201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nhỏ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đã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bất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chấp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hiểm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nguy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dũng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cảm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lao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mình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qua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lửa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đạn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tiếp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đạn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dân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quân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đánh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trả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máy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bay </a:t>
            </a:r>
            <a:r>
              <a:rPr lang="en-US" sz="24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Mỹ</a:t>
            </a:r>
            <a:r>
              <a:rPr lang="en-US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</a:t>
            </a:r>
            <a:endParaRPr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9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15">
            <a:extLst>
              <a:ext uri="{FF2B5EF4-FFF2-40B4-BE49-F238E27FC236}">
                <a16:creationId xmlns:a16="http://schemas.microsoft.com/office/drawing/2014/main" id="{A8799126-7D56-85B2-224C-3138862E63E7}"/>
              </a:ext>
            </a:extLst>
          </p:cNvPr>
          <p:cNvSpPr/>
          <p:nvPr/>
        </p:nvSpPr>
        <p:spPr>
          <a:xfrm>
            <a:off x="672088" y="1663011"/>
            <a:ext cx="11176000" cy="802784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3.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chi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tiết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hồn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nhiên</a:t>
            </a:r>
            <a:r>
              <a:rPr lang="en-US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</a:p>
        </p:txBody>
      </p:sp>
      <p:pic>
        <p:nvPicPr>
          <p:cNvPr id="3" name="Google Shape;246;p16">
            <a:extLst>
              <a:ext uri="{FF2B5EF4-FFF2-40B4-BE49-F238E27FC236}">
                <a16:creationId xmlns:a16="http://schemas.microsoft.com/office/drawing/2014/main" id="{603E6E0A-C75E-439E-085C-C1AF6F3A3A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373"/>
          <a:stretch/>
        </p:blipFill>
        <p:spPr>
          <a:xfrm>
            <a:off x="6372419" y="2625433"/>
            <a:ext cx="3056900" cy="41127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7;p16">
            <a:extLst>
              <a:ext uri="{FF2B5EF4-FFF2-40B4-BE49-F238E27FC236}">
                <a16:creationId xmlns:a16="http://schemas.microsoft.com/office/drawing/2014/main" id="{E892BCFB-0939-C561-3FC5-97E0FAEB6A27}"/>
              </a:ext>
            </a:extLst>
          </p:cNvPr>
          <p:cNvSpPr/>
          <p:nvPr/>
        </p:nvSpPr>
        <p:spPr>
          <a:xfrm>
            <a:off x="1846317" y="3294085"/>
            <a:ext cx="2946400" cy="10160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Em </a:t>
            </a:r>
            <a:r>
              <a:rPr lang="en-US" sz="2400" i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reo</a:t>
            </a: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i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em</a:t>
            </a: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nhảy</a:t>
            </a: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endParaRPr sz="2400" i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Google Shape;248;p16">
            <a:extLst>
              <a:ext uri="{FF2B5EF4-FFF2-40B4-BE49-F238E27FC236}">
                <a16:creationId xmlns:a16="http://schemas.microsoft.com/office/drawing/2014/main" id="{56FAC2AE-B0BA-CD31-F762-DB197B0E02F3}"/>
              </a:ext>
            </a:extLst>
          </p:cNvPr>
          <p:cNvSpPr/>
          <p:nvPr/>
        </p:nvSpPr>
        <p:spPr>
          <a:xfrm>
            <a:off x="3008732" y="4853736"/>
            <a:ext cx="2946400" cy="1016000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Em </a:t>
            </a:r>
            <a:r>
              <a:rPr lang="en-US" sz="2400" i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truyền</a:t>
            </a:r>
            <a:r>
              <a:rPr lang="en-US" sz="2400" i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 tin </a:t>
            </a:r>
            <a:r>
              <a:rPr lang="en-US" sz="2400" i="1" kern="0" dirty="0" err="1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Calibri"/>
              </a:rPr>
              <a:t>vui</a:t>
            </a:r>
            <a:endParaRPr sz="2400" i="1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Google Shape;249;p16">
            <a:extLst>
              <a:ext uri="{FF2B5EF4-FFF2-40B4-BE49-F238E27FC236}">
                <a16:creationId xmlns:a16="http://schemas.microsoft.com/office/drawing/2014/main" id="{90F1AD7C-C757-5829-7BC3-FFD62F0715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476626" flipH="1">
            <a:off x="4812001" y="3403902"/>
            <a:ext cx="748319" cy="68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0;p16">
            <a:extLst>
              <a:ext uri="{FF2B5EF4-FFF2-40B4-BE49-F238E27FC236}">
                <a16:creationId xmlns:a16="http://schemas.microsoft.com/office/drawing/2014/main" id="{19C14318-D687-66D0-4D5E-7F6DD82C69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820828">
            <a:off x="5906904" y="4996753"/>
            <a:ext cx="729259" cy="616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4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15">
            <a:extLst>
              <a:ext uri="{FF2B5EF4-FFF2-40B4-BE49-F238E27FC236}">
                <a16:creationId xmlns:a16="http://schemas.microsoft.com/office/drawing/2014/main" id="{A8799126-7D56-85B2-224C-3138862E63E7}"/>
              </a:ext>
            </a:extLst>
          </p:cNvPr>
          <p:cNvSpPr/>
          <p:nvPr/>
        </p:nvSpPr>
        <p:spPr>
          <a:xfrm>
            <a:off x="672088" y="1663011"/>
            <a:ext cx="11176000" cy="1164272"/>
          </a:xfrm>
          <a:prstGeom prst="roundRect">
            <a:avLst>
              <a:gd name="adj" fmla="val 15806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Câu 4. </a:t>
            </a:r>
            <a:r>
              <a:rPr lang="vi-VN"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Tác giả đã so sánh bạn nhỏ với những sự vật nào? Các hình ảnh so sánh đó giúp em cảm nhận được điều gì?</a:t>
            </a:r>
          </a:p>
        </p:txBody>
      </p:sp>
      <p:sp>
        <p:nvSpPr>
          <p:cNvPr id="5" name="Google Shape;260;p17">
            <a:extLst>
              <a:ext uri="{FF2B5EF4-FFF2-40B4-BE49-F238E27FC236}">
                <a16:creationId xmlns:a16="http://schemas.microsoft.com/office/drawing/2014/main" id="{0BEE3CCA-614C-0467-AD6E-1C7A5F09343B}"/>
              </a:ext>
            </a:extLst>
          </p:cNvPr>
          <p:cNvSpPr/>
          <p:nvPr/>
        </p:nvSpPr>
        <p:spPr>
          <a:xfrm>
            <a:off x="1127699" y="3656368"/>
            <a:ext cx="2331813" cy="279479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so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ảnh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Google Shape;261;p17">
            <a:extLst>
              <a:ext uri="{FF2B5EF4-FFF2-40B4-BE49-F238E27FC236}">
                <a16:creationId xmlns:a16="http://schemas.microsoft.com/office/drawing/2014/main" id="{D97F715C-395C-6FE0-03E1-51A71620F0A5}"/>
              </a:ext>
            </a:extLst>
          </p:cNvPr>
          <p:cNvSpPr/>
          <p:nvPr/>
        </p:nvSpPr>
        <p:spPr>
          <a:xfrm>
            <a:off x="4245032" y="3515262"/>
            <a:ext cx="2946400" cy="84558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tên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262;p17">
            <a:extLst>
              <a:ext uri="{FF2B5EF4-FFF2-40B4-BE49-F238E27FC236}">
                <a16:creationId xmlns:a16="http://schemas.microsoft.com/office/drawing/2014/main" id="{DF360A40-2FC1-5EEE-5059-8BC536E5FE82}"/>
              </a:ext>
            </a:extLst>
          </p:cNvPr>
          <p:cNvSpPr/>
          <p:nvPr/>
        </p:nvSpPr>
        <p:spPr>
          <a:xfrm>
            <a:off x="4235160" y="4615018"/>
            <a:ext cx="2946400" cy="84558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263;p17">
            <a:extLst>
              <a:ext uri="{FF2B5EF4-FFF2-40B4-BE49-F238E27FC236}">
                <a16:creationId xmlns:a16="http://schemas.microsoft.com/office/drawing/2014/main" id="{9D636732-27D5-EF1D-64AA-52A38FD09001}"/>
              </a:ext>
            </a:extLst>
          </p:cNvPr>
          <p:cNvSpPr/>
          <p:nvPr/>
        </p:nvSpPr>
        <p:spPr>
          <a:xfrm>
            <a:off x="4245032" y="5714773"/>
            <a:ext cx="2946400" cy="845585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ngõ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Google Shape;264;p17">
            <a:extLst>
              <a:ext uri="{FF2B5EF4-FFF2-40B4-BE49-F238E27FC236}">
                <a16:creationId xmlns:a16="http://schemas.microsoft.com/office/drawing/2014/main" id="{02099621-4ED8-2E72-7E4C-A9D0880513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81165" y="3062682"/>
            <a:ext cx="1318569" cy="143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5;p17">
            <a:extLst>
              <a:ext uri="{FF2B5EF4-FFF2-40B4-BE49-F238E27FC236}">
                <a16:creationId xmlns:a16="http://schemas.microsoft.com/office/drawing/2014/main" id="{9F4248F0-5614-46DE-C246-9DB855A11B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4050" y="3545388"/>
            <a:ext cx="1397351" cy="14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6;p17">
            <a:extLst>
              <a:ext uri="{FF2B5EF4-FFF2-40B4-BE49-F238E27FC236}">
                <a16:creationId xmlns:a16="http://schemas.microsoft.com/office/drawing/2014/main" id="{626D9CFA-1618-2BDB-95ED-5488780681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6861" y="4849454"/>
            <a:ext cx="1978844" cy="1492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267;p17">
            <a:extLst>
              <a:ext uri="{FF2B5EF4-FFF2-40B4-BE49-F238E27FC236}">
                <a16:creationId xmlns:a16="http://schemas.microsoft.com/office/drawing/2014/main" id="{4197FD8B-D35A-7A84-4172-17058E23E54D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3459512" y="3938055"/>
            <a:ext cx="785520" cy="1115711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" name="Google Shape;268;p17">
            <a:extLst>
              <a:ext uri="{FF2B5EF4-FFF2-40B4-BE49-F238E27FC236}">
                <a16:creationId xmlns:a16="http://schemas.microsoft.com/office/drawing/2014/main" id="{51ABB5E2-4571-578D-2FE6-176B291A09D8}"/>
              </a:ext>
            </a:extLst>
          </p:cNvPr>
          <p:cNvCxnSpPr>
            <a:stCxn id="5" idx="3"/>
            <a:endCxn id="7" idx="1"/>
          </p:cNvCxnSpPr>
          <p:nvPr/>
        </p:nvCxnSpPr>
        <p:spPr>
          <a:xfrm flipV="1">
            <a:off x="3459512" y="5037811"/>
            <a:ext cx="775648" cy="15955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269;p17">
            <a:extLst>
              <a:ext uri="{FF2B5EF4-FFF2-40B4-BE49-F238E27FC236}">
                <a16:creationId xmlns:a16="http://schemas.microsoft.com/office/drawing/2014/main" id="{D0BF0AF5-55D6-6133-2B37-4B729EAB08AF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3459512" y="5053766"/>
            <a:ext cx="785520" cy="1083800"/>
          </a:xfrm>
          <a:prstGeom prst="straightConnector1">
            <a:avLst/>
          </a:prstGeom>
          <a:noFill/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937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78;p18">
            <a:extLst>
              <a:ext uri="{FF2B5EF4-FFF2-40B4-BE49-F238E27FC236}">
                <a16:creationId xmlns:a16="http://schemas.microsoft.com/office/drawing/2014/main" id="{999806CF-3073-5F62-3078-A706FC20FEB0}"/>
              </a:ext>
            </a:extLst>
          </p:cNvPr>
          <p:cNvGrpSpPr/>
          <p:nvPr/>
        </p:nvGrpSpPr>
        <p:grpSpPr>
          <a:xfrm>
            <a:off x="996134" y="1703878"/>
            <a:ext cx="2946400" cy="2569154"/>
            <a:chOff x="1017240" y="2092782"/>
            <a:chExt cx="4419600" cy="3853731"/>
          </a:xfrm>
        </p:grpSpPr>
        <p:pic>
          <p:nvPicPr>
            <p:cNvPr id="4" name="Google Shape;279;p18">
              <a:extLst>
                <a:ext uri="{FF2B5EF4-FFF2-40B4-BE49-F238E27FC236}">
                  <a16:creationId xmlns:a16="http://schemas.microsoft.com/office/drawing/2014/main" id="{8B3C2D22-0DE2-6606-5734-EB5CF633924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71319" y="2092782"/>
              <a:ext cx="2804323" cy="3048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80;p18">
              <a:extLst>
                <a:ext uri="{FF2B5EF4-FFF2-40B4-BE49-F238E27FC236}">
                  <a16:creationId xmlns:a16="http://schemas.microsoft.com/office/drawing/2014/main" id="{19EFD94B-7E9D-8937-D0A6-375994C64612}"/>
                </a:ext>
              </a:extLst>
            </p:cNvPr>
            <p:cNvSpPr/>
            <p:nvPr/>
          </p:nvSpPr>
          <p:spPr>
            <a:xfrm>
              <a:off x="1017240" y="4678136"/>
              <a:ext cx="4419600" cy="1268377"/>
            </a:xfrm>
            <a:prstGeom prst="roundRect">
              <a:avLst>
                <a:gd name="adj" fmla="val 8119"/>
              </a:avLst>
            </a:prstGeom>
            <a:solidFill>
              <a:srgbClr val="5D3D2F"/>
            </a:solidFill>
            <a:ln w="38100" cap="flat" cmpd="sng">
              <a:solidFill>
                <a:srgbClr val="5D3D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Cánh</a:t>
              </a:r>
              <a:r>
                <a:rPr lang="en-US" sz="2400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tên</a:t>
              </a:r>
              <a:endParaRPr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" name="Google Shape;281;p18">
            <a:extLst>
              <a:ext uri="{FF2B5EF4-FFF2-40B4-BE49-F238E27FC236}">
                <a16:creationId xmlns:a16="http://schemas.microsoft.com/office/drawing/2014/main" id="{FCE25103-94CB-6747-8847-CA7D24259EE2}"/>
              </a:ext>
            </a:extLst>
          </p:cNvPr>
          <p:cNvGrpSpPr/>
          <p:nvPr/>
        </p:nvGrpSpPr>
        <p:grpSpPr>
          <a:xfrm>
            <a:off x="4797545" y="1525973"/>
            <a:ext cx="2946400" cy="2747059"/>
            <a:chOff x="437913" y="5373456"/>
            <a:chExt cx="4419600" cy="4120589"/>
          </a:xfrm>
        </p:grpSpPr>
        <p:pic>
          <p:nvPicPr>
            <p:cNvPr id="7" name="Google Shape;282;p18">
              <a:extLst>
                <a:ext uri="{FF2B5EF4-FFF2-40B4-BE49-F238E27FC236}">
                  <a16:creationId xmlns:a16="http://schemas.microsoft.com/office/drawing/2014/main" id="{DA478E05-C6D3-2886-4CB8-F2CB7385EF4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430331">
              <a:off x="1154405" y="5808794"/>
              <a:ext cx="2478680" cy="2647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283;p18">
              <a:extLst>
                <a:ext uri="{FF2B5EF4-FFF2-40B4-BE49-F238E27FC236}">
                  <a16:creationId xmlns:a16="http://schemas.microsoft.com/office/drawing/2014/main" id="{BB31DF27-6FA4-51FC-B6C8-4E2E6314A488}"/>
                </a:ext>
              </a:extLst>
            </p:cNvPr>
            <p:cNvSpPr/>
            <p:nvPr/>
          </p:nvSpPr>
          <p:spPr>
            <a:xfrm>
              <a:off x="437913" y="8225668"/>
              <a:ext cx="4419600" cy="1268377"/>
            </a:xfrm>
            <a:prstGeom prst="roundRect">
              <a:avLst>
                <a:gd name="adj" fmla="val 8119"/>
              </a:avLst>
            </a:prstGeom>
            <a:solidFill>
              <a:srgbClr val="5D3D2F"/>
            </a:solidFill>
            <a:ln w="38100" cap="flat" cmpd="sng">
              <a:solidFill>
                <a:srgbClr val="5D3D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Bông</a:t>
              </a:r>
              <a:r>
                <a:rPr lang="en-US" sz="2400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hoa</a:t>
              </a:r>
              <a:r>
                <a:rPr lang="en-US" sz="2400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nhỏ</a:t>
              </a:r>
              <a:endParaRPr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9" name="Google Shape;284;p18">
            <a:extLst>
              <a:ext uri="{FF2B5EF4-FFF2-40B4-BE49-F238E27FC236}">
                <a16:creationId xmlns:a16="http://schemas.microsoft.com/office/drawing/2014/main" id="{DAF723A3-72F0-8173-7706-5CBD1585B4EE}"/>
              </a:ext>
            </a:extLst>
          </p:cNvPr>
          <p:cNvGrpSpPr/>
          <p:nvPr/>
        </p:nvGrpSpPr>
        <p:grpSpPr>
          <a:xfrm>
            <a:off x="8594907" y="1265186"/>
            <a:ext cx="2946400" cy="3007846"/>
            <a:chOff x="729322" y="4899887"/>
            <a:chExt cx="4419600" cy="4511769"/>
          </a:xfrm>
        </p:grpSpPr>
        <p:pic>
          <p:nvPicPr>
            <p:cNvPr id="10" name="Google Shape;285;p18">
              <a:extLst>
                <a:ext uri="{FF2B5EF4-FFF2-40B4-BE49-F238E27FC236}">
                  <a16:creationId xmlns:a16="http://schemas.microsoft.com/office/drawing/2014/main" id="{B413A99D-44FA-9034-6807-97EEE49D819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8874" y="4899887"/>
              <a:ext cx="4300497" cy="32433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286;p18">
              <a:extLst>
                <a:ext uri="{FF2B5EF4-FFF2-40B4-BE49-F238E27FC236}">
                  <a16:creationId xmlns:a16="http://schemas.microsoft.com/office/drawing/2014/main" id="{031D832C-5B04-DD0E-C1F3-58F517D65CE1}"/>
                </a:ext>
              </a:extLst>
            </p:cNvPr>
            <p:cNvSpPr/>
            <p:nvPr/>
          </p:nvSpPr>
          <p:spPr>
            <a:xfrm>
              <a:off x="729322" y="8143279"/>
              <a:ext cx="4419600" cy="1268377"/>
            </a:xfrm>
            <a:prstGeom prst="roundRect">
              <a:avLst>
                <a:gd name="adj" fmla="val 8119"/>
              </a:avLst>
            </a:prstGeom>
            <a:solidFill>
              <a:srgbClr val="5D3D2F"/>
            </a:solidFill>
            <a:ln w="38100" cap="flat" cmpd="sng">
              <a:solidFill>
                <a:srgbClr val="5D3D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Chim</a:t>
              </a:r>
              <a:r>
                <a:rPr lang="en-US" sz="2400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đầu</a:t>
              </a:r>
              <a:r>
                <a:rPr lang="en-US" sz="2400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ngõ</a:t>
              </a:r>
              <a:endParaRPr sz="2400" kern="0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287;p18">
            <a:extLst>
              <a:ext uri="{FF2B5EF4-FFF2-40B4-BE49-F238E27FC236}">
                <a16:creationId xmlns:a16="http://schemas.microsoft.com/office/drawing/2014/main" id="{61890400-780B-1C7C-421A-014CA5356DE0}"/>
              </a:ext>
            </a:extLst>
          </p:cNvPr>
          <p:cNvSpPr/>
          <p:nvPr/>
        </p:nvSpPr>
        <p:spPr>
          <a:xfrm>
            <a:off x="995884" y="5403568"/>
            <a:ext cx="2946400" cy="1238532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nhẹn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3" name="Google Shape;288;p18">
            <a:extLst>
              <a:ext uri="{FF2B5EF4-FFF2-40B4-BE49-F238E27FC236}">
                <a16:creationId xmlns:a16="http://schemas.microsoft.com/office/drawing/2014/main" id="{2118C4F6-2D1F-2D49-998B-69E47D5A8181}"/>
              </a:ext>
            </a:extLst>
          </p:cNvPr>
          <p:cNvSpPr/>
          <p:nvPr/>
        </p:nvSpPr>
        <p:spPr>
          <a:xfrm>
            <a:off x="4800682" y="5403568"/>
            <a:ext cx="2946400" cy="1238532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Google Shape;289;p18">
            <a:extLst>
              <a:ext uri="{FF2B5EF4-FFF2-40B4-BE49-F238E27FC236}">
                <a16:creationId xmlns:a16="http://schemas.microsoft.com/office/drawing/2014/main" id="{B2CED283-B56D-7836-42DE-355051067727}"/>
              </a:ext>
            </a:extLst>
          </p:cNvPr>
          <p:cNvSpPr/>
          <p:nvPr/>
        </p:nvSpPr>
        <p:spPr>
          <a:xfrm>
            <a:off x="8555206" y="5403568"/>
            <a:ext cx="2946400" cy="1238532"/>
          </a:xfrm>
          <a:prstGeom prst="roundRect">
            <a:avLst>
              <a:gd name="adj" fmla="val 8119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Google Shape;290;p18">
            <a:extLst>
              <a:ext uri="{FF2B5EF4-FFF2-40B4-BE49-F238E27FC236}">
                <a16:creationId xmlns:a16="http://schemas.microsoft.com/office/drawing/2014/main" id="{D8D44E0D-C47C-833C-A3FB-C3A0BF8E8DAC}"/>
              </a:ext>
            </a:extLst>
          </p:cNvPr>
          <p:cNvSpPr/>
          <p:nvPr/>
        </p:nvSpPr>
        <p:spPr>
          <a:xfrm>
            <a:off x="2108200" y="4496583"/>
            <a:ext cx="814113" cy="7398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D3D2F"/>
          </a:solidFill>
          <a:ln w="254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91;p18">
            <a:extLst>
              <a:ext uri="{FF2B5EF4-FFF2-40B4-BE49-F238E27FC236}">
                <a16:creationId xmlns:a16="http://schemas.microsoft.com/office/drawing/2014/main" id="{A5D8A5EA-F167-7CD6-737D-C251D7565004}"/>
              </a:ext>
            </a:extLst>
          </p:cNvPr>
          <p:cNvSpPr/>
          <p:nvPr/>
        </p:nvSpPr>
        <p:spPr>
          <a:xfrm>
            <a:off x="5861664" y="4496583"/>
            <a:ext cx="814113" cy="7398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D3D2F"/>
          </a:solidFill>
          <a:ln w="254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92;p18">
            <a:extLst>
              <a:ext uri="{FF2B5EF4-FFF2-40B4-BE49-F238E27FC236}">
                <a16:creationId xmlns:a16="http://schemas.microsoft.com/office/drawing/2014/main" id="{E6EE6DE9-4499-96C8-45FF-ABA3F91D6870}"/>
              </a:ext>
            </a:extLst>
          </p:cNvPr>
          <p:cNvSpPr/>
          <p:nvPr/>
        </p:nvSpPr>
        <p:spPr>
          <a:xfrm>
            <a:off x="9661050" y="4496583"/>
            <a:ext cx="814113" cy="7398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D3D2F"/>
          </a:solidFill>
          <a:ln w="254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0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B1A301-69B9-860B-D401-2FF3AFF372ED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C0608040-397D-9226-1E08-4FF530851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9BA2A-39CE-5EAD-BA23-F0EA87395435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51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B74F1AC-DBEE-111D-8D4A-B683420747E0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978C1CC9-902F-8F95-E09E-FB1CAC721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7F0CE-C926-91BA-B9ED-11557706E836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5">
            <a:extLst>
              <a:ext uri="{FF2B5EF4-FFF2-40B4-BE49-F238E27FC236}">
                <a16:creationId xmlns:a16="http://schemas.microsoft.com/office/drawing/2014/main" id="{ED6C2142-7BA7-5D0E-C491-69E6FA7797EA}"/>
              </a:ext>
            </a:extLst>
          </p:cNvPr>
          <p:cNvSpPr/>
          <p:nvPr/>
        </p:nvSpPr>
        <p:spPr>
          <a:xfrm>
            <a:off x="2001835" y="2171381"/>
            <a:ext cx="8487316" cy="25152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5D3D2F"/>
              </a:buClr>
              <a:buSzPts val="7000"/>
              <a:defRPr/>
            </a:pPr>
            <a:r>
              <a:rPr kumimoji="0" lang="en-US" sz="4667" b="1" i="0" u="none" strike="noStrike" kern="0" cap="none" spc="0" normalizeH="0" baseline="0" noProof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 NÂNG CAO</a:t>
            </a:r>
            <a:endParaRPr kumimoji="0" lang="en-US" sz="4667" b="1" i="0" u="none" strike="noStrike" kern="0" cap="none" spc="0" normalizeH="0" baseline="0" noProof="0" dirty="0">
              <a:ln>
                <a:noFill/>
              </a:ln>
              <a:solidFill>
                <a:srgbClr val="5D3D2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115;p5">
            <a:extLst>
              <a:ext uri="{FF2B5EF4-FFF2-40B4-BE49-F238E27FC236}">
                <a16:creationId xmlns:a16="http://schemas.microsoft.com/office/drawing/2014/main" id="{81A675E3-6170-DD0B-CA5E-C95DBFE408A3}"/>
              </a:ext>
            </a:extLst>
          </p:cNvPr>
          <p:cNvSpPr/>
          <p:nvPr/>
        </p:nvSpPr>
        <p:spPr>
          <a:xfrm>
            <a:off x="8916622" y="1346201"/>
            <a:ext cx="3149600" cy="2208531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16;p5">
            <a:extLst>
              <a:ext uri="{FF2B5EF4-FFF2-40B4-BE49-F238E27FC236}">
                <a16:creationId xmlns:a16="http://schemas.microsoft.com/office/drawing/2014/main" id="{3A8EA3F7-27B7-7FC1-894F-86442875D2A4}"/>
              </a:ext>
            </a:extLst>
          </p:cNvPr>
          <p:cNvSpPr/>
          <p:nvPr/>
        </p:nvSpPr>
        <p:spPr>
          <a:xfrm rot="213306">
            <a:off x="-205741" y="3207712"/>
            <a:ext cx="3374331" cy="3549085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94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0;p20">
            <a:extLst>
              <a:ext uri="{FF2B5EF4-FFF2-40B4-BE49-F238E27FC236}">
                <a16:creationId xmlns:a16="http://schemas.microsoft.com/office/drawing/2014/main" id="{3001C560-ADBD-659F-218B-CCB74E9C8DC5}"/>
              </a:ext>
            </a:extLst>
          </p:cNvPr>
          <p:cNvSpPr/>
          <p:nvPr/>
        </p:nvSpPr>
        <p:spPr>
          <a:xfrm>
            <a:off x="2200051" y="1866899"/>
            <a:ext cx="9731239" cy="2032001"/>
          </a:xfrm>
          <a:prstGeom prst="roundRect">
            <a:avLst>
              <a:gd name="adj" fmla="val 4900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diễn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khổ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Ngắt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nghỉ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đúng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chỗ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nhấn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giọng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trọng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hiện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phù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hợp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Google Shape;311;p20">
            <a:extLst>
              <a:ext uri="{FF2B5EF4-FFF2-40B4-BE49-F238E27FC236}">
                <a16:creationId xmlns:a16="http://schemas.microsoft.com/office/drawing/2014/main" id="{9F1EC71F-26CE-56E2-C530-5E48577EFB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175" y="3975100"/>
            <a:ext cx="3865752" cy="2808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4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8;p21">
            <a:extLst>
              <a:ext uri="{FF2B5EF4-FFF2-40B4-BE49-F238E27FC236}">
                <a16:creationId xmlns:a16="http://schemas.microsoft.com/office/drawing/2014/main" id="{0C64438F-BF35-2B60-6F54-E93F7D1D31A4}"/>
              </a:ext>
            </a:extLst>
          </p:cNvPr>
          <p:cNvSpPr/>
          <p:nvPr/>
        </p:nvSpPr>
        <p:spPr>
          <a:xfrm>
            <a:off x="9454283" y="1236659"/>
            <a:ext cx="2528299" cy="1783505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319;p21">
            <a:extLst>
              <a:ext uri="{FF2B5EF4-FFF2-40B4-BE49-F238E27FC236}">
                <a16:creationId xmlns:a16="http://schemas.microsoft.com/office/drawing/2014/main" id="{930297CE-FAB0-B1F1-F9D7-9BC246DBCCAB}"/>
              </a:ext>
            </a:extLst>
          </p:cNvPr>
          <p:cNvSpPr/>
          <p:nvPr/>
        </p:nvSpPr>
        <p:spPr>
          <a:xfrm>
            <a:off x="1473567" y="2341548"/>
            <a:ext cx="3752242" cy="4463216"/>
          </a:xfrm>
          <a:prstGeom prst="roundRect">
            <a:avLst>
              <a:gd name="adj" fmla="val 481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Dưới trời lửa khói/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Em/ như cánh tên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Bay trên cồn cát/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Rẽ gió/ xông lên//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Cởi khăn quàng đỏ/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Bọc đạn/ chuyền đi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Trận địa/ bom nổ</a:t>
            </a:r>
          </a:p>
          <a:p>
            <a:pPr lvl="0" indent="304815" algn="just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Gót son/sá gì.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Google Shape;320;p21">
            <a:extLst>
              <a:ext uri="{FF2B5EF4-FFF2-40B4-BE49-F238E27FC236}">
                <a16:creationId xmlns:a16="http://schemas.microsoft.com/office/drawing/2014/main" id="{5F6A6AE5-95F6-BF65-E9E2-9600D7931271}"/>
              </a:ext>
            </a:extLst>
          </p:cNvPr>
          <p:cNvSpPr/>
          <p:nvPr/>
        </p:nvSpPr>
        <p:spPr>
          <a:xfrm>
            <a:off x="2946400" y="1596441"/>
            <a:ext cx="6299200" cy="634955"/>
          </a:xfrm>
          <a:prstGeom prst="roundRect">
            <a:avLst>
              <a:gd name="adj" fmla="val 24620"/>
            </a:avLst>
          </a:prstGeom>
          <a:solidFill>
            <a:srgbClr val="5D3D2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400" b="1" kern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Hướng dẫn nghỉ hơi và nhấn giọng</a:t>
            </a:r>
            <a:endParaRPr lang="vi-VN" sz="2400" b="1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Google Shape;321;p21">
            <a:extLst>
              <a:ext uri="{FF2B5EF4-FFF2-40B4-BE49-F238E27FC236}">
                <a16:creationId xmlns:a16="http://schemas.microsoft.com/office/drawing/2014/main" id="{13008C7B-E510-BE68-F7F5-A32A045C85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020164"/>
            <a:ext cx="4330333" cy="3623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9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0;p22">
            <a:extLst>
              <a:ext uri="{FF2B5EF4-FFF2-40B4-BE49-F238E27FC236}">
                <a16:creationId xmlns:a16="http://schemas.microsoft.com/office/drawing/2014/main" id="{F5A09FAB-1C68-3A37-2B1B-7483F98C50E0}"/>
              </a:ext>
            </a:extLst>
          </p:cNvPr>
          <p:cNvSpPr/>
          <p:nvPr/>
        </p:nvSpPr>
        <p:spPr>
          <a:xfrm>
            <a:off x="1428027" y="1914836"/>
            <a:ext cx="9335946" cy="1057713"/>
          </a:xfrm>
          <a:prstGeom prst="roundRect">
            <a:avLst>
              <a:gd name="adj" fmla="val 25718"/>
            </a:avLst>
          </a:prstGeom>
          <a:solidFill>
            <a:srgbClr val="C0504D"/>
          </a:solidFill>
          <a:ln w="381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30481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qua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trò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“Ô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cửa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bí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mật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”</a:t>
            </a:r>
            <a:endParaRPr kumimoji="0" sz="2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Google Shape;331;p22">
            <a:extLst>
              <a:ext uri="{FF2B5EF4-FFF2-40B4-BE49-F238E27FC236}">
                <a16:creationId xmlns:a16="http://schemas.microsoft.com/office/drawing/2014/main" id="{27E92CE6-ACCE-5B10-DB72-35D930309B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3387" y="3185049"/>
            <a:ext cx="4505225" cy="3562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59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7" name="Google Shape;337;p23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38" name="Google Shape;33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2380" y="396912"/>
            <a:ext cx="5957344" cy="375029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3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7501" y="5554282"/>
            <a:ext cx="3676053" cy="118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8950" y="2857804"/>
            <a:ext cx="2407998" cy="375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1141" y="2369174"/>
            <a:ext cx="585159" cy="157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59949" y="2561988"/>
            <a:ext cx="607685" cy="138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1568" y="4216477"/>
            <a:ext cx="1496753" cy="2391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46924" y="4010808"/>
            <a:ext cx="2471990" cy="278272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3"/>
          <p:cNvSpPr txBox="1"/>
          <p:nvPr/>
        </p:nvSpPr>
        <p:spPr>
          <a:xfrm>
            <a:off x="3629593" y="631554"/>
            <a:ext cx="1341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Ô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7" name="Google Shape;347;p23"/>
          <p:cNvSpPr txBox="1"/>
          <p:nvPr/>
        </p:nvSpPr>
        <p:spPr>
          <a:xfrm>
            <a:off x="5414266" y="631554"/>
            <a:ext cx="29270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CỬA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8" name="Google Shape;348;p23"/>
          <p:cNvSpPr txBox="1"/>
          <p:nvPr/>
        </p:nvSpPr>
        <p:spPr>
          <a:xfrm>
            <a:off x="3629593" y="2160159"/>
            <a:ext cx="1341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BÍ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9" name="Google Shape;349;p23"/>
          <p:cNvSpPr txBox="1"/>
          <p:nvPr/>
        </p:nvSpPr>
        <p:spPr>
          <a:xfrm>
            <a:off x="5414266" y="2160159"/>
            <a:ext cx="29270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17" rIns="91433" bIns="45717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MẬT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50" name="Google Shape;350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21470" y="0"/>
            <a:ext cx="1015841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36047" y="1487056"/>
            <a:ext cx="1102863" cy="194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289403" y="622108"/>
            <a:ext cx="865792" cy="147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5148" y="1212325"/>
            <a:ext cx="1014230" cy="215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3"/>
          <p:cNvPicPr preferRelativeResize="0"/>
          <p:nvPr/>
        </p:nvPicPr>
        <p:blipFill rotWithShape="1">
          <a:blip r:embed="rId15">
            <a:alphaModFix/>
          </a:blip>
          <a:srcRect t="52178" r="11108" b="9444"/>
          <a:stretch/>
        </p:blipFill>
        <p:spPr>
          <a:xfrm>
            <a:off x="5714726" y="4281982"/>
            <a:ext cx="1936158" cy="212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9024" y="3821308"/>
            <a:ext cx="1614030" cy="270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9D05A8-1602-2F7C-FA7C-5D8FF9AB388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1" name="Google Shape;361;p24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2" name="Google Shape;362;p24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0" y="863916"/>
            <a:ext cx="7315200" cy="445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37926" y="3554414"/>
            <a:ext cx="2054561" cy="328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27724" y="948154"/>
            <a:ext cx="1102863" cy="194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53600" y="338820"/>
            <a:ext cx="865792" cy="147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2442" y="1740564"/>
            <a:ext cx="1014230" cy="215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6584" y="-15720"/>
            <a:ext cx="1015841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6308" y="3892777"/>
            <a:ext cx="1614030" cy="270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4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12569" y="5487445"/>
            <a:ext cx="1427732" cy="1175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1">
            <a:hlinkClick r:id="rId13" action="ppaction://hlinksldjump"/>
            <a:extLst>
              <a:ext uri="{FF2B5EF4-FFF2-40B4-BE49-F238E27FC236}">
                <a16:creationId xmlns:a16="http://schemas.microsoft.com/office/drawing/2014/main" id="{1563853E-B816-7C7F-1678-538A741535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10592" y="1187957"/>
            <a:ext cx="2926334" cy="2139881"/>
          </a:xfrm>
          <a:prstGeom prst="rect">
            <a:avLst/>
          </a:prstGeom>
        </p:spPr>
      </p:pic>
      <p:pic>
        <p:nvPicPr>
          <p:cNvPr id="8" name="2">
            <a:hlinkClick r:id="rId15" action="ppaction://hlinksldjump"/>
            <a:extLst>
              <a:ext uri="{FF2B5EF4-FFF2-40B4-BE49-F238E27FC236}">
                <a16:creationId xmlns:a16="http://schemas.microsoft.com/office/drawing/2014/main" id="{1F2D664F-F175-5077-BFDB-C6C6B25F5D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1462" y="1186345"/>
            <a:ext cx="2926334" cy="2139881"/>
          </a:xfrm>
          <a:prstGeom prst="rect">
            <a:avLst/>
          </a:prstGeom>
        </p:spPr>
      </p:pic>
      <p:pic>
        <p:nvPicPr>
          <p:cNvPr id="9" name="3">
            <a:hlinkClick r:id="rId17" action="ppaction://hlinksldjump"/>
            <a:extLst>
              <a:ext uri="{FF2B5EF4-FFF2-40B4-BE49-F238E27FC236}">
                <a16:creationId xmlns:a16="http://schemas.microsoft.com/office/drawing/2014/main" id="{C1CDFE16-DAC7-B50B-9DD5-F90427A085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4205" y="3037573"/>
            <a:ext cx="2926334" cy="2139881"/>
          </a:xfrm>
          <a:prstGeom prst="rect">
            <a:avLst/>
          </a:prstGeom>
        </p:spPr>
      </p:pic>
      <p:pic>
        <p:nvPicPr>
          <p:cNvPr id="10" name="4">
            <a:hlinkClick r:id="rId19" action="ppaction://hlinksldjump"/>
            <a:extLst>
              <a:ext uri="{FF2B5EF4-FFF2-40B4-BE49-F238E27FC236}">
                <a16:creationId xmlns:a16="http://schemas.microsoft.com/office/drawing/2014/main" id="{E0A5F14B-03F8-F742-F938-502C4A836A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54570" y="3003797"/>
            <a:ext cx="2926334" cy="2139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E110D3-15BE-2217-93F5-7C6276CE170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0" name="Google Shape;380;p25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1" name="Google Shape;381;p25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5"/>
          <p:cNvSpPr/>
          <p:nvPr/>
        </p:nvSpPr>
        <p:spPr>
          <a:xfrm>
            <a:off x="667947" y="2873138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Khổ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83" name="Google Shape;383;p25"/>
          <p:cNvSpPr/>
          <p:nvPr/>
        </p:nvSpPr>
        <p:spPr>
          <a:xfrm>
            <a:off x="667948" y="599344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Ô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84" name="Google Shape;38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5" y="4604265"/>
            <a:ext cx="1202283" cy="20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8;p28">
            <a:hlinkClick r:id="rId5" action="ppaction://hlinksldjump"/>
            <a:extLst>
              <a:ext uri="{FF2B5EF4-FFF2-40B4-BE49-F238E27FC236}">
                <a16:creationId xmlns:a16="http://schemas.microsoft.com/office/drawing/2014/main" id="{0CB33856-37F6-1C2A-0FC3-6BE8D39B6C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4002" y="5316047"/>
            <a:ext cx="119400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048FE-A694-CF15-2398-B5822CF1DFB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6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91" name="Google Shape;391;p26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92" name="Google Shape;392;p26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6"/>
          <p:cNvSpPr/>
          <p:nvPr/>
        </p:nvSpPr>
        <p:spPr>
          <a:xfrm>
            <a:off x="667947" y="2873138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Khổ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4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94" name="Google Shape;394;p26"/>
          <p:cNvSpPr/>
          <p:nvPr/>
        </p:nvSpPr>
        <p:spPr>
          <a:xfrm>
            <a:off x="667948" y="599344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Ô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95" name="Google Shape;39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5" y="4604265"/>
            <a:ext cx="1202283" cy="20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8;p28">
            <a:hlinkClick r:id="rId5" action="ppaction://hlinksldjump"/>
            <a:extLst>
              <a:ext uri="{FF2B5EF4-FFF2-40B4-BE49-F238E27FC236}">
                <a16:creationId xmlns:a16="http://schemas.microsoft.com/office/drawing/2014/main" id="{90FE9D3D-348B-5FA7-94ED-92DC43BD9F7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4002" y="5316047"/>
            <a:ext cx="119400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4915F7-70CF-A766-7DB2-228B795463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7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2" name="Google Shape;402;p27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3" name="Google Shape;403;p27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7"/>
          <p:cNvSpPr/>
          <p:nvPr/>
        </p:nvSpPr>
        <p:spPr>
          <a:xfrm>
            <a:off x="667947" y="2873138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Khổ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5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6 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05" name="Google Shape;405;p27"/>
          <p:cNvSpPr/>
          <p:nvPr/>
        </p:nvSpPr>
        <p:spPr>
          <a:xfrm>
            <a:off x="667948" y="599344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Ô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06" name="Google Shape;40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5" y="4604265"/>
            <a:ext cx="1202283" cy="20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8;p28">
            <a:hlinkClick r:id="rId5" action="ppaction://hlinksldjump"/>
            <a:extLst>
              <a:ext uri="{FF2B5EF4-FFF2-40B4-BE49-F238E27FC236}">
                <a16:creationId xmlns:a16="http://schemas.microsoft.com/office/drawing/2014/main" id="{EB22A304-5570-2415-851B-F329E77192D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4002" y="5316047"/>
            <a:ext cx="119400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18C4EB-D07D-BE0E-4BBE-2C31E00977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8"/>
          <p:cNvSpPr/>
          <p:nvPr/>
        </p:nvSpPr>
        <p:spPr>
          <a:xfrm>
            <a:off x="0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3" name="Google Shape;413;p28"/>
          <p:cNvSpPr/>
          <p:nvPr/>
        </p:nvSpPr>
        <p:spPr>
          <a:xfrm>
            <a:off x="6245493" y="0"/>
            <a:ext cx="5946508" cy="6858000"/>
          </a:xfrm>
          <a:custGeom>
            <a:avLst/>
            <a:gdLst/>
            <a:ahLst/>
            <a:cxnLst/>
            <a:rect l="l" t="t" r="r" b="b"/>
            <a:pathLst>
              <a:path w="10196989" h="10287000" extrusionOk="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4" name="Google Shape;414;p28"/>
          <p:cNvSpPr/>
          <p:nvPr/>
        </p:nvSpPr>
        <p:spPr>
          <a:xfrm>
            <a:off x="-136048" y="6075334"/>
            <a:ext cx="12464096" cy="782666"/>
          </a:xfrm>
          <a:prstGeom prst="rect">
            <a:avLst/>
          </a:prstGeom>
          <a:solidFill>
            <a:srgbClr val="FFD68B">
              <a:alpha val="52156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8"/>
          <p:cNvSpPr/>
          <p:nvPr/>
        </p:nvSpPr>
        <p:spPr>
          <a:xfrm>
            <a:off x="667947" y="2873138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thơ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16" name="Google Shape;416;p28"/>
          <p:cNvSpPr/>
          <p:nvPr/>
        </p:nvSpPr>
        <p:spPr>
          <a:xfrm>
            <a:off x="667948" y="599344"/>
            <a:ext cx="10853057" cy="2013593"/>
          </a:xfrm>
          <a:prstGeom prst="roundRect">
            <a:avLst>
              <a:gd name="adj" fmla="val 16667"/>
            </a:avLst>
          </a:prstGeom>
          <a:solidFill>
            <a:srgbClr val="FBE8D9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Ô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4: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17" name="Google Shape;41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05" y="4604265"/>
            <a:ext cx="1202283" cy="20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8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4002" y="5316047"/>
            <a:ext cx="1194003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77D33-789F-6721-F9B9-BF67F31F7A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2" y="-10295"/>
            <a:ext cx="862806" cy="9620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5;p2">
            <a:extLst>
              <a:ext uri="{FF2B5EF4-FFF2-40B4-BE49-F238E27FC236}">
                <a16:creationId xmlns:a16="http://schemas.microsoft.com/office/drawing/2014/main" id="{57387F7D-5670-3D90-3C47-4FB503CA30DE}"/>
              </a:ext>
            </a:extLst>
          </p:cNvPr>
          <p:cNvSpPr/>
          <p:nvPr/>
        </p:nvSpPr>
        <p:spPr>
          <a:xfrm rot="-3041074">
            <a:off x="232337" y="2168076"/>
            <a:ext cx="1145716" cy="436804"/>
          </a:xfrm>
          <a:custGeom>
            <a:avLst/>
            <a:gdLst/>
            <a:ahLst/>
            <a:cxnLst/>
            <a:rect l="l" t="t" r="r" b="b"/>
            <a:pathLst>
              <a:path w="2595103" h="989383" extrusionOk="0">
                <a:moveTo>
                  <a:pt x="0" y="0"/>
                </a:moveTo>
                <a:lnTo>
                  <a:pt x="2595103" y="0"/>
                </a:lnTo>
                <a:lnTo>
                  <a:pt x="2595103" y="989383"/>
                </a:lnTo>
                <a:lnTo>
                  <a:pt x="0" y="98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98;p2">
            <a:extLst>
              <a:ext uri="{FF2B5EF4-FFF2-40B4-BE49-F238E27FC236}">
                <a16:creationId xmlns:a16="http://schemas.microsoft.com/office/drawing/2014/main" id="{31A475B6-16E3-EB7E-780E-9F0A8DDDAA75}"/>
              </a:ext>
            </a:extLst>
          </p:cNvPr>
          <p:cNvSpPr txBox="1"/>
          <p:nvPr/>
        </p:nvSpPr>
        <p:spPr>
          <a:xfrm>
            <a:off x="5203704" y="1562638"/>
            <a:ext cx="6285691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nghe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đoạn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nhạc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biết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nhận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4B4439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Google Shape;99;p2">
            <a:extLst>
              <a:ext uri="{FF2B5EF4-FFF2-40B4-BE49-F238E27FC236}">
                <a16:creationId xmlns:a16="http://schemas.microsoft.com/office/drawing/2014/main" id="{1607AF2D-EFA2-F43E-9E46-429AA5079E3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561" y="2270234"/>
            <a:ext cx="2320279" cy="429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m bé Bảo Ninh (Trần Hữu Pháp - Nguyễn Văn Dinh (1965) - Bích Liên">
            <a:hlinkClick r:id="" action="ppaction://media"/>
            <a:extLst>
              <a:ext uri="{FF2B5EF4-FFF2-40B4-BE49-F238E27FC236}">
                <a16:creationId xmlns:a16="http://schemas.microsoft.com/office/drawing/2014/main" id="{24CB29ED-DE30-2DFA-B2D3-1FF4A3C4F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4517" y="2732163"/>
            <a:ext cx="7084063" cy="39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9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7BCED2-85B2-3FE0-6888-03E066DCDBDD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8B3E9DD3-7471-5CDF-191B-6EB7CFC0C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CAE548-6C8E-1DDA-6F6D-85CD99451A82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8;p29">
            <a:extLst>
              <a:ext uri="{FF2B5EF4-FFF2-40B4-BE49-F238E27FC236}">
                <a16:creationId xmlns:a16="http://schemas.microsoft.com/office/drawing/2014/main" id="{DA659304-28B6-707A-A512-F2086D1CF4F1}"/>
              </a:ext>
            </a:extLst>
          </p:cNvPr>
          <p:cNvSpPr/>
          <p:nvPr/>
        </p:nvSpPr>
        <p:spPr>
          <a:xfrm>
            <a:off x="607470" y="2511580"/>
            <a:ext cx="5042549" cy="1936177"/>
          </a:xfrm>
          <a:prstGeom prst="roundRect">
            <a:avLst>
              <a:gd name="adj" fmla="val 13966"/>
            </a:avLst>
          </a:prstGeom>
          <a:solidFill>
            <a:schemeClr val="lt1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Ôn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tập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kiến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thức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endParaRPr sz="28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429;p29">
            <a:extLst>
              <a:ext uri="{FF2B5EF4-FFF2-40B4-BE49-F238E27FC236}">
                <a16:creationId xmlns:a16="http://schemas.microsoft.com/office/drawing/2014/main" id="{6415A128-63DC-0784-ACEB-1FEFFD230AB7}"/>
              </a:ext>
            </a:extLst>
          </p:cNvPr>
          <p:cNvSpPr/>
          <p:nvPr/>
        </p:nvSpPr>
        <p:spPr>
          <a:xfrm>
            <a:off x="5969877" y="2536850"/>
            <a:ext cx="5878623" cy="1936177"/>
          </a:xfrm>
          <a:prstGeom prst="roundRect">
            <a:avLst>
              <a:gd name="adj" fmla="val 9015"/>
            </a:avLst>
          </a:prstGeom>
          <a:solidFill>
            <a:schemeClr val="lt1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bị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Luyện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endParaRPr sz="28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Luyện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tập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về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lựa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từ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ngữ</a:t>
            </a:r>
            <a:endParaRPr sz="2800" b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FC833A-E5D5-9D10-9859-9373C1AD6AD4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90917C97-93E9-6875-11ED-65FF7E010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72175-96DF-78B7-9937-7F1EFEE9C6D0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9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5">
            <a:extLst>
              <a:ext uri="{FF2B5EF4-FFF2-40B4-BE49-F238E27FC236}">
                <a16:creationId xmlns:a16="http://schemas.microsoft.com/office/drawing/2014/main" id="{ED6C2142-7BA7-5D0E-C491-69E6FA7797EA}"/>
              </a:ext>
            </a:extLst>
          </p:cNvPr>
          <p:cNvSpPr/>
          <p:nvPr/>
        </p:nvSpPr>
        <p:spPr>
          <a:xfrm>
            <a:off x="2001835" y="2171381"/>
            <a:ext cx="8487316" cy="25152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304815" marR="0" lvl="0" indent="-448756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D3D2F"/>
              </a:buClr>
              <a:buSzPts val="7000"/>
              <a:buFont typeface="Arial"/>
              <a:buAutoNum type="arabicPeriod"/>
              <a:tabLst/>
              <a:defRPr/>
            </a:pPr>
            <a:r>
              <a:rPr kumimoji="0" lang="en-US" sz="4667" b="1" i="0" u="none" strike="noStrike" kern="0" cap="none" spc="0" normalizeH="0" baseline="0" noProof="0" dirty="0">
                <a:ln>
                  <a:noFill/>
                </a:ln>
                <a:solidFill>
                  <a:srgbClr val="5D3D2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ĐỌC THÀNH TIẾNG</a:t>
            </a:r>
            <a:endParaRPr kumimoji="0" sz="62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115;p5">
            <a:extLst>
              <a:ext uri="{FF2B5EF4-FFF2-40B4-BE49-F238E27FC236}">
                <a16:creationId xmlns:a16="http://schemas.microsoft.com/office/drawing/2014/main" id="{81A675E3-6170-DD0B-CA5E-C95DBFE408A3}"/>
              </a:ext>
            </a:extLst>
          </p:cNvPr>
          <p:cNvSpPr/>
          <p:nvPr/>
        </p:nvSpPr>
        <p:spPr>
          <a:xfrm>
            <a:off x="8916622" y="1346201"/>
            <a:ext cx="3149600" cy="2208531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16;p5">
            <a:extLst>
              <a:ext uri="{FF2B5EF4-FFF2-40B4-BE49-F238E27FC236}">
                <a16:creationId xmlns:a16="http://schemas.microsoft.com/office/drawing/2014/main" id="{3A8EA3F7-27B7-7FC1-894F-86442875D2A4}"/>
              </a:ext>
            </a:extLst>
          </p:cNvPr>
          <p:cNvSpPr/>
          <p:nvPr/>
        </p:nvSpPr>
        <p:spPr>
          <a:xfrm rot="213306">
            <a:off x="-205741" y="3207712"/>
            <a:ext cx="3374331" cy="3549085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C79FDF7-9AC9-97A2-90EE-12504A6AFF64}"/>
              </a:ext>
            </a:extLst>
          </p:cNvPr>
          <p:cNvGrpSpPr/>
          <p:nvPr/>
        </p:nvGrpSpPr>
        <p:grpSpPr>
          <a:xfrm>
            <a:off x="9649372" y="674849"/>
            <a:ext cx="2460763" cy="1257138"/>
            <a:chOff x="9494167" y="547849"/>
            <a:chExt cx="2460763" cy="1257138"/>
          </a:xfrm>
        </p:grpSpPr>
        <p:sp>
          <p:nvSpPr>
            <p:cNvPr id="32" name="Google Shape;4751;p17">
              <a:hlinkClick r:id="rId3"/>
              <a:extLst>
                <a:ext uri="{FF2B5EF4-FFF2-40B4-BE49-F238E27FC236}">
                  <a16:creationId xmlns:a16="http://schemas.microsoft.com/office/drawing/2014/main" id="{AD451CE5-40E2-1A4A-A978-E930DD190F94}"/>
                </a:ext>
              </a:extLst>
            </p:cNvPr>
            <p:cNvSpPr txBox="1"/>
            <p:nvPr/>
          </p:nvSpPr>
          <p:spPr>
            <a:xfrm>
              <a:off x="9494167" y="1352787"/>
              <a:ext cx="2460763" cy="45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Ấn để đến 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Bài </a:t>
              </a:r>
              <a:r>
                <a:rPr lang="en-US" sz="1400" b="1" dirty="0" err="1">
                  <a:solidFill>
                    <a:schemeClr val="bg1"/>
                  </a:solidFill>
                  <a:latin typeface="UTM Avo" panose="02040603050506020204" pitchFamily="18" charset="0"/>
                  <a:sym typeface="Karla"/>
                </a:rPr>
                <a:t>đọc</a:t>
              </a:r>
              <a:endParaRPr lang="en-US" sz="1400" b="1" dirty="0">
                <a:solidFill>
                  <a:schemeClr val="bg1"/>
                </a:solidFill>
                <a:latin typeface="UTM Avo" panose="02040603050506020204" pitchFamily="18" charset="0"/>
                <a:sym typeface="Karla"/>
              </a:endParaRPr>
            </a:p>
          </p:txBody>
        </p:sp>
        <p:pic>
          <p:nvPicPr>
            <p:cNvPr id="34" name="Picture 33">
              <a:hlinkClick r:id="rId4"/>
              <a:extLst>
                <a:ext uri="{FF2B5EF4-FFF2-40B4-BE49-F238E27FC236}">
                  <a16:creationId xmlns:a16="http://schemas.microsoft.com/office/drawing/2014/main" id="{9CDD91FC-BB40-AC38-E9E1-C37F27D3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39478" y="547849"/>
              <a:ext cx="970140" cy="970140"/>
            </a:xfrm>
            <a:prstGeom prst="rect">
              <a:avLst/>
            </a:prstGeom>
          </p:spPr>
        </p:pic>
      </p:grpSp>
      <p:sp>
        <p:nvSpPr>
          <p:cNvPr id="3" name="Google Shape;125;p6">
            <a:extLst>
              <a:ext uri="{FF2B5EF4-FFF2-40B4-BE49-F238E27FC236}">
                <a16:creationId xmlns:a16="http://schemas.microsoft.com/office/drawing/2014/main" id="{698FB302-C679-7AC2-60D6-512CBB790303}"/>
              </a:ext>
            </a:extLst>
          </p:cNvPr>
          <p:cNvSpPr/>
          <p:nvPr/>
        </p:nvSpPr>
        <p:spPr>
          <a:xfrm>
            <a:off x="2542627" y="1479787"/>
            <a:ext cx="7106745" cy="132306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Em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luyện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tiếng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nhóm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“Em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bé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5D3D2F"/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rgbClr val="5D3D2F"/>
                </a:solidFill>
                <a:latin typeface="UTM Avo" panose="02040603050506020204" pitchFamily="18" charset="0"/>
              </a:rPr>
              <a:t> Ninh” </a:t>
            </a:r>
            <a:endParaRPr sz="2800" dirty="0">
              <a:solidFill>
                <a:srgbClr val="5D3D2F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126;p6">
            <a:extLst>
              <a:ext uri="{FF2B5EF4-FFF2-40B4-BE49-F238E27FC236}">
                <a16:creationId xmlns:a16="http://schemas.microsoft.com/office/drawing/2014/main" id="{EA0FBB98-5E64-97DC-F2C4-77F2072FCF5B}"/>
              </a:ext>
            </a:extLst>
          </p:cNvPr>
          <p:cNvSpPr txBox="1"/>
          <p:nvPr/>
        </p:nvSpPr>
        <p:spPr>
          <a:xfrm>
            <a:off x="336331" y="3128429"/>
            <a:ext cx="8013443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chemeClr val="dk1"/>
              </a:buClr>
              <a:buSzPts val="4000"/>
            </a:pP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Giọng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: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3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khổ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thơ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nhịp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điệu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khẩn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trương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latin typeface="UTM Avo" panose="02040603050506020204" pitchFamily="18" charset="0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3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khổ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thơ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còn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lại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giọng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hào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hứng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vui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tươi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dk1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buClr>
                <a:schemeClr val="dk1"/>
              </a:buClr>
              <a:buSzPts val="4000"/>
            </a:pPr>
            <a:r>
              <a:rPr lang="en-US" sz="2400" b="1" err="1">
                <a:solidFill>
                  <a:schemeClr val="dk1"/>
                </a:solidFill>
                <a:latin typeface="UTM Avo" panose="02040603050506020204" pitchFamily="18" charset="0"/>
              </a:rPr>
              <a:t>Nhấn</a:t>
            </a: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</a:rPr>
              <a:t> giọng: 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Ở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ngữ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: 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cánh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tên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, bay, 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rẽ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i="1" err="1">
                <a:solidFill>
                  <a:schemeClr val="dk1"/>
                </a:solidFill>
                <a:latin typeface="UTM Avo" panose="02040603050506020204" pitchFamily="18" charset="0"/>
              </a:rPr>
              <a:t>bom</a:t>
            </a:r>
            <a:r>
              <a:rPr lang="en-US" sz="2400" i="1">
                <a:solidFill>
                  <a:schemeClr val="dk1"/>
                </a:solidFill>
                <a:latin typeface="UTM Avo" panose="02040603050506020204" pitchFamily="18" charset="0"/>
              </a:rPr>
              <a:t> nổ,…</a:t>
            </a:r>
            <a:endParaRPr sz="2400" i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Google Shape;127;p6">
            <a:extLst>
              <a:ext uri="{FF2B5EF4-FFF2-40B4-BE49-F238E27FC236}">
                <a16:creationId xmlns:a16="http://schemas.microsoft.com/office/drawing/2014/main" id="{C3142F39-2942-4898-6586-D7C58DBFD6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86648" y="3194898"/>
            <a:ext cx="3069021" cy="3524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3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45;p17">
            <a:extLst>
              <a:ext uri="{FF2B5EF4-FFF2-40B4-BE49-F238E27FC236}">
                <a16:creationId xmlns:a16="http://schemas.microsoft.com/office/drawing/2014/main" id="{AE07C03B-E5C4-BBC2-967A-428C36220160}"/>
              </a:ext>
            </a:extLst>
          </p:cNvPr>
          <p:cNvSpPr txBox="1"/>
          <p:nvPr/>
        </p:nvSpPr>
        <p:spPr>
          <a:xfrm>
            <a:off x="3045179" y="1715542"/>
            <a:ext cx="6101641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lt2"/>
              </a:buClr>
              <a:buSzPts val="3000"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GIẢI NGHĨA TỪ KHÓ</a:t>
            </a:r>
          </a:p>
        </p:txBody>
      </p:sp>
      <p:sp>
        <p:nvSpPr>
          <p:cNvPr id="3" name="Google Shape;135;p7">
            <a:extLst>
              <a:ext uri="{FF2B5EF4-FFF2-40B4-BE49-F238E27FC236}">
                <a16:creationId xmlns:a16="http://schemas.microsoft.com/office/drawing/2014/main" id="{F5193A24-1F7A-692B-039D-F60A9864AE92}"/>
              </a:ext>
            </a:extLst>
          </p:cNvPr>
          <p:cNvSpPr/>
          <p:nvPr/>
        </p:nvSpPr>
        <p:spPr>
          <a:xfrm rot="4816980">
            <a:off x="10609394" y="5490458"/>
            <a:ext cx="2454009" cy="2464229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36;p7">
            <a:extLst>
              <a:ext uri="{FF2B5EF4-FFF2-40B4-BE49-F238E27FC236}">
                <a16:creationId xmlns:a16="http://schemas.microsoft.com/office/drawing/2014/main" id="{21781272-8DA5-E684-C9BD-19F63D6A7B25}"/>
              </a:ext>
            </a:extLst>
          </p:cNvPr>
          <p:cNvSpPr/>
          <p:nvPr/>
        </p:nvSpPr>
        <p:spPr>
          <a:xfrm rot="-5400000">
            <a:off x="210" y="1760386"/>
            <a:ext cx="1083936" cy="975641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3" name="Google Shape;138;p7">
            <a:extLst>
              <a:ext uri="{FF2B5EF4-FFF2-40B4-BE49-F238E27FC236}">
                <a16:creationId xmlns:a16="http://schemas.microsoft.com/office/drawing/2014/main" id="{3996EF0D-4F2C-A2A0-76F9-07E572039C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328" y="2595315"/>
            <a:ext cx="3853543" cy="216558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4" name="Google Shape;139;p7">
            <a:extLst>
              <a:ext uri="{FF2B5EF4-FFF2-40B4-BE49-F238E27FC236}">
                <a16:creationId xmlns:a16="http://schemas.microsoft.com/office/drawing/2014/main" id="{4AC43F6E-9832-87C7-C378-99399497AAC4}"/>
              </a:ext>
            </a:extLst>
          </p:cNvPr>
          <p:cNvSpPr/>
          <p:nvPr/>
        </p:nvSpPr>
        <p:spPr>
          <a:xfrm>
            <a:off x="6032500" y="2494411"/>
            <a:ext cx="5702300" cy="1422400"/>
          </a:xfrm>
          <a:prstGeom prst="roundRect">
            <a:avLst>
              <a:gd name="adj" fmla="val 7197"/>
            </a:avLst>
          </a:prstGeom>
          <a:solidFill>
            <a:schemeClr val="lt1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UTM Avo" panose="02040603050506020204" pitchFamily="18" charset="0"/>
              </a:rPr>
              <a:t>Ninh: 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 charset="0"/>
              </a:rPr>
              <a:t>Một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xã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nay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thuộc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phố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Hới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tỉnh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Quảng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Bình.</a:t>
            </a:r>
            <a:endParaRPr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Google Shape;140;p7">
            <a:extLst>
              <a:ext uri="{FF2B5EF4-FFF2-40B4-BE49-F238E27FC236}">
                <a16:creationId xmlns:a16="http://schemas.microsoft.com/office/drawing/2014/main" id="{62A27B68-9B36-FC22-49B8-75DA855B81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4001" y="4334048"/>
            <a:ext cx="3585028" cy="238852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6" name="Google Shape;141;p7">
            <a:extLst>
              <a:ext uri="{FF2B5EF4-FFF2-40B4-BE49-F238E27FC236}">
                <a16:creationId xmlns:a16="http://schemas.microsoft.com/office/drawing/2014/main" id="{6BD0309E-81FA-5054-3EA2-0649E1421D03}"/>
              </a:ext>
            </a:extLst>
          </p:cNvPr>
          <p:cNvSpPr/>
          <p:nvPr/>
        </p:nvSpPr>
        <p:spPr>
          <a:xfrm>
            <a:off x="2312096" y="5043382"/>
            <a:ext cx="3420055" cy="969856"/>
          </a:xfrm>
          <a:prstGeom prst="roundRect">
            <a:avLst>
              <a:gd name="adj" fmla="val 7197"/>
            </a:avLst>
          </a:prstGeom>
          <a:solidFill>
            <a:schemeClr val="lt1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Cồn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cát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Dải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đồi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cát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endParaRPr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Google Shape;142;p7">
            <a:extLst>
              <a:ext uri="{FF2B5EF4-FFF2-40B4-BE49-F238E27FC236}">
                <a16:creationId xmlns:a16="http://schemas.microsoft.com/office/drawing/2014/main" id="{2E494956-041B-693C-55A4-D5ECE44E7D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135365" flipH="1">
            <a:off x="5164071" y="2963401"/>
            <a:ext cx="639081" cy="58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43;p7">
            <a:extLst>
              <a:ext uri="{FF2B5EF4-FFF2-40B4-BE49-F238E27FC236}">
                <a16:creationId xmlns:a16="http://schemas.microsoft.com/office/drawing/2014/main" id="{8EC5711D-A8F2-34CA-B14F-F94D63BAEEC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43156">
            <a:off x="5810850" y="4751776"/>
            <a:ext cx="602079" cy="583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47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8">
            <a:extLst>
              <a:ext uri="{FF2B5EF4-FFF2-40B4-BE49-F238E27FC236}">
                <a16:creationId xmlns:a16="http://schemas.microsoft.com/office/drawing/2014/main" id="{048F0C57-22FA-F201-335A-E37D377C96C9}"/>
              </a:ext>
            </a:extLst>
          </p:cNvPr>
          <p:cNvSpPr/>
          <p:nvPr/>
        </p:nvSpPr>
        <p:spPr>
          <a:xfrm>
            <a:off x="10618651" y="-74426"/>
            <a:ext cx="2528299" cy="1783505"/>
          </a:xfrm>
          <a:custGeom>
            <a:avLst/>
            <a:gdLst/>
            <a:ahLst/>
            <a:cxnLst/>
            <a:rect l="l" t="t" r="r" b="b"/>
            <a:pathLst>
              <a:path w="3792449" h="2675257" extrusionOk="0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151;p8">
            <a:extLst>
              <a:ext uri="{FF2B5EF4-FFF2-40B4-BE49-F238E27FC236}">
                <a16:creationId xmlns:a16="http://schemas.microsoft.com/office/drawing/2014/main" id="{7581981E-69A8-C9E8-D845-B3B137D60103}"/>
              </a:ext>
            </a:extLst>
          </p:cNvPr>
          <p:cNvSpPr/>
          <p:nvPr/>
        </p:nvSpPr>
        <p:spPr>
          <a:xfrm rot="-3766144" flipH="1">
            <a:off x="-828576" y="5513054"/>
            <a:ext cx="2454009" cy="2147123"/>
          </a:xfrm>
          <a:custGeom>
            <a:avLst/>
            <a:gdLst/>
            <a:ahLst/>
            <a:cxnLst/>
            <a:rect l="l" t="t" r="r" b="b"/>
            <a:pathLst>
              <a:path w="3681013" h="3696344" extrusionOk="0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679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Google Shape;152;p8">
            <a:extLst>
              <a:ext uri="{FF2B5EF4-FFF2-40B4-BE49-F238E27FC236}">
                <a16:creationId xmlns:a16="http://schemas.microsoft.com/office/drawing/2014/main" id="{2902AF66-F3D6-3977-2C32-E1DA2BDDA0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5190" y="1850427"/>
            <a:ext cx="3553896" cy="22744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" name="Google Shape;153;p8">
            <a:extLst>
              <a:ext uri="{FF2B5EF4-FFF2-40B4-BE49-F238E27FC236}">
                <a16:creationId xmlns:a16="http://schemas.microsoft.com/office/drawing/2014/main" id="{18778EC0-8EB6-F0B2-5E37-4DB7879D7F32}"/>
              </a:ext>
            </a:extLst>
          </p:cNvPr>
          <p:cNvSpPr/>
          <p:nvPr/>
        </p:nvSpPr>
        <p:spPr>
          <a:xfrm>
            <a:off x="5362610" y="2671463"/>
            <a:ext cx="6480801" cy="717067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địa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diễn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Google Shape;154;p8">
            <a:extLst>
              <a:ext uri="{FF2B5EF4-FFF2-40B4-BE49-F238E27FC236}">
                <a16:creationId xmlns:a16="http://schemas.microsoft.com/office/drawing/2014/main" id="{BBEF123C-CF49-2E33-DCEF-6388A789AC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25" y="3818956"/>
            <a:ext cx="4232976" cy="27873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7" name="Google Shape;155;p8">
            <a:extLst>
              <a:ext uri="{FF2B5EF4-FFF2-40B4-BE49-F238E27FC236}">
                <a16:creationId xmlns:a16="http://schemas.microsoft.com/office/drawing/2014/main" id="{857E34ED-5E4B-0FA5-BFB0-63ECA74AC9BF}"/>
              </a:ext>
            </a:extLst>
          </p:cNvPr>
          <p:cNvSpPr/>
          <p:nvPr/>
        </p:nvSpPr>
        <p:spPr>
          <a:xfrm>
            <a:off x="532960" y="4421650"/>
            <a:ext cx="5740400" cy="1757039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lượng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xuất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xóm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Google Shape;156;p8">
            <a:extLst>
              <a:ext uri="{FF2B5EF4-FFF2-40B4-BE49-F238E27FC236}">
                <a16:creationId xmlns:a16="http://schemas.microsoft.com/office/drawing/2014/main" id="{E7FDF055-D604-8CD7-C16A-E9B593F2D1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43899" flipH="1">
            <a:off x="5192604" y="1968096"/>
            <a:ext cx="639081" cy="58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8">
            <a:extLst>
              <a:ext uri="{FF2B5EF4-FFF2-40B4-BE49-F238E27FC236}">
                <a16:creationId xmlns:a16="http://schemas.microsoft.com/office/drawing/2014/main" id="{5C2F1FA9-7057-9AF6-491A-BAD4581CF8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75818">
            <a:off x="6008917" y="3894931"/>
            <a:ext cx="605829" cy="583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54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6;p9">
            <a:extLst>
              <a:ext uri="{FF2B5EF4-FFF2-40B4-BE49-F238E27FC236}">
                <a16:creationId xmlns:a16="http://schemas.microsoft.com/office/drawing/2014/main" id="{D29FCC6F-5F8E-8B79-D577-D3E1C4FCF4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098" y="3104498"/>
            <a:ext cx="4380749" cy="329034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" name="Google Shape;167;p9">
            <a:extLst>
              <a:ext uri="{FF2B5EF4-FFF2-40B4-BE49-F238E27FC236}">
                <a16:creationId xmlns:a16="http://schemas.microsoft.com/office/drawing/2014/main" id="{ED3CAFF9-77DB-38CB-A3E9-4EEE6AF351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258" y="3104499"/>
            <a:ext cx="4930485" cy="329034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4" name="Google Shape;168;p9">
            <a:extLst>
              <a:ext uri="{FF2B5EF4-FFF2-40B4-BE49-F238E27FC236}">
                <a16:creationId xmlns:a16="http://schemas.microsoft.com/office/drawing/2014/main" id="{0936B22D-5441-AC1E-32FD-DFC605372B69}"/>
              </a:ext>
            </a:extLst>
          </p:cNvPr>
          <p:cNvSpPr/>
          <p:nvPr/>
        </p:nvSpPr>
        <p:spPr>
          <a:xfrm>
            <a:off x="2675688" y="2007475"/>
            <a:ext cx="6840623" cy="817795"/>
          </a:xfrm>
          <a:prstGeom prst="roundRect">
            <a:avLst>
              <a:gd name="adj" fmla="val 7197"/>
            </a:avLst>
          </a:prstGeom>
          <a:solidFill>
            <a:srgbClr val="FFFFFF"/>
          </a:solidFill>
          <a:ln w="38100" cap="flat" cmpd="sng">
            <a:solidFill>
              <a:srgbClr val="5D3D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(ý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).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7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28 - Bài đọc 1. Chiến công của những du kích nhỏ</Template>
  <TotalTime>65</TotalTime>
  <Words>894</Words>
  <Application>Microsoft Office PowerPoint</Application>
  <PresentationFormat>Widescreen</PresentationFormat>
  <Paragraphs>104</Paragraphs>
  <Slides>33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Karla</vt:lpstr>
      <vt:lpstr>Wingdings</vt:lpstr>
      <vt:lpstr>Times New Roman</vt:lpstr>
      <vt:lpstr>Calibri Light</vt:lpstr>
      <vt:lpstr>Calibri</vt:lpstr>
      <vt:lpstr>UTM Avo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Admin</cp:lastModifiedBy>
  <cp:revision>14</cp:revision>
  <dcterms:created xsi:type="dcterms:W3CDTF">2024-01-31T17:45:54Z</dcterms:created>
  <dcterms:modified xsi:type="dcterms:W3CDTF">2024-04-01T13:17:22Z</dcterms:modified>
</cp:coreProperties>
</file>