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A5BDA-C88C-4B9A-ABAE-25EF27F846B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6C1D8-2568-4DD5-BA2F-F0619A6D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3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7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8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0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83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4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1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2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2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0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1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2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2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6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5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0B2A0-D07B-46E5-B8BB-13B61A9C72F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AD49A-9016-41E2-9D35-56D3C5C6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1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18" Type="http://schemas.microsoft.com/office/2007/relationships/hdphoto" Target="../media/hdphoto2.wdp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jpe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jpeg"/><Relationship Id="rId23" Type="http://schemas.openxmlformats.org/officeDocument/2006/relationships/image" Target="../media/image24.wmf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microsoft.com/office/2007/relationships/hdphoto" Target="../media/hdphoto4.wdp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17" Type="http://schemas.openxmlformats.org/officeDocument/2006/relationships/image" Target="../media/image20.jpeg"/><Relationship Id="rId2" Type="http://schemas.openxmlformats.org/officeDocument/2006/relationships/audio" Target="../media/media2.mp3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jpeg"/><Relationship Id="rId10" Type="http://schemas.openxmlformats.org/officeDocument/2006/relationships/image" Target="../media/image26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5.jpeg"/><Relationship Id="rId14" Type="http://schemas.openxmlformats.org/officeDocument/2006/relationships/image" Target="../media/image15.jpeg"/><Relationship Id="rId22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24.wmf"/><Relationship Id="rId7" Type="http://schemas.openxmlformats.org/officeDocument/2006/relationships/audio" Target="../media/audio1.wav"/><Relationship Id="rId12" Type="http://schemas.openxmlformats.org/officeDocument/2006/relationships/image" Target="../media/image15.jpe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0.jpe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jpe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7.jpeg"/><Relationship Id="rId1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0.png"/><Relationship Id="rId18" Type="http://schemas.microsoft.com/office/2007/relationships/hdphoto" Target="../media/hdphoto3.wdp"/><Relationship Id="rId3" Type="http://schemas.microsoft.com/office/2007/relationships/media" Target="../media/media3.mp3"/><Relationship Id="rId21" Type="http://schemas.openxmlformats.org/officeDocument/2006/relationships/image" Target="../media/image24.wmf"/><Relationship Id="rId7" Type="http://schemas.openxmlformats.org/officeDocument/2006/relationships/audio" Target="../media/audio1.wav"/><Relationship Id="rId12" Type="http://schemas.openxmlformats.org/officeDocument/2006/relationships/image" Target="../media/image15.jpe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0.jpe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jpe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9.jpeg"/><Relationship Id="rId1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pinimg.com/564x/40/5a/35/405a3501af5ca46ba8e21d883e7361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239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MÔN TOÁN 1</a:t>
            </a:r>
            <a:endParaRPr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61: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25 + 4, 25 + 40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2841"/>
            <a:ext cx="9144000" cy="115638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f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98537" y="1784350"/>
            <a:ext cx="6261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dirty="0" err="1">
                <a:solidFill>
                  <a:srgbClr val="FF0000"/>
                </a:solidFill>
              </a:rPr>
              <a:t>Bài</a:t>
            </a:r>
            <a:r>
              <a:rPr lang="en-US" altLang="en-US" sz="4000" dirty="0">
                <a:solidFill>
                  <a:srgbClr val="FF0000"/>
                </a:solidFill>
              </a:rPr>
              <a:t> 5: (VBT/47)</a:t>
            </a:r>
            <a:endParaRPr lang="vi-VN" alt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6629" t="41199" r="21170" b="18067"/>
          <a:stretch>
            <a:fillRect/>
          </a:stretch>
        </p:blipFill>
        <p:spPr>
          <a:xfrm>
            <a:off x="7653655" y="256300"/>
            <a:ext cx="4538980" cy="28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1"/>
            <a:ext cx="12192000" cy="72414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689100"/>
            <a:ext cx="11645900" cy="6115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1" y="905540"/>
            <a:ext cx="6692900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9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10755" y="822711"/>
            <a:ext cx="6629953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32 + 4 </a:t>
            </a:r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=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36</a:t>
                </a:r>
                <a:endParaRPr lang="vi-VN" altLang="en-US" sz="4265" dirty="0" err="1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34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32</a:t>
                </a:r>
                <a:endParaRPr 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  <p:sp>
        <p:nvSpPr>
          <p:cNvPr id="40" name="AutoShape 17"/>
          <p:cNvSpPr>
            <a:spLocks noChangeArrowheads="1"/>
          </p:cNvSpPr>
          <p:nvPr/>
        </p:nvSpPr>
        <p:spPr bwMode="auto">
          <a:xfrm>
            <a:off x="10439409" y="3352800"/>
            <a:ext cx="1524000" cy="1905000"/>
          </a:xfrm>
          <a:prstGeom prst="cloudCallout">
            <a:avLst>
              <a:gd name="adj1" fmla="val 179065"/>
              <a:gd name="adj2" fmla="val 671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10</a:t>
            </a:r>
          </a:p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gi©y b¾t ®Çu</a:t>
            </a:r>
          </a:p>
        </p:txBody>
      </p:sp>
      <p:grpSp>
        <p:nvGrpSpPr>
          <p:cNvPr id="41" name="Group 18"/>
          <p:cNvGrpSpPr>
            <a:grpSpLocks/>
          </p:cNvGrpSpPr>
          <p:nvPr/>
        </p:nvGrpSpPr>
        <p:grpSpPr bwMode="auto">
          <a:xfrm>
            <a:off x="2760623" y="3657600"/>
            <a:ext cx="1774825" cy="1371600"/>
            <a:chOff x="4450" y="0"/>
            <a:chExt cx="1118" cy="1104"/>
          </a:xfrm>
        </p:grpSpPr>
        <p:pic>
          <p:nvPicPr>
            <p:cNvPr id="42" name="Picture 19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AutoShape 2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44" name="Group 21"/>
          <p:cNvGrpSpPr>
            <a:grpSpLocks/>
          </p:cNvGrpSpPr>
          <p:nvPr/>
        </p:nvGrpSpPr>
        <p:grpSpPr bwMode="auto">
          <a:xfrm>
            <a:off x="2738398" y="3657600"/>
            <a:ext cx="1774825" cy="1371600"/>
            <a:chOff x="4450" y="0"/>
            <a:chExt cx="1118" cy="1104"/>
          </a:xfrm>
        </p:grpSpPr>
        <p:pic>
          <p:nvPicPr>
            <p:cNvPr id="45" name="Picture 22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47" name="Group 24"/>
          <p:cNvGrpSpPr>
            <a:grpSpLocks/>
          </p:cNvGrpSpPr>
          <p:nvPr/>
        </p:nvGrpSpPr>
        <p:grpSpPr bwMode="auto">
          <a:xfrm>
            <a:off x="2760623" y="3657600"/>
            <a:ext cx="1774825" cy="1371600"/>
            <a:chOff x="4450" y="0"/>
            <a:chExt cx="1118" cy="1104"/>
          </a:xfrm>
        </p:grpSpPr>
        <p:pic>
          <p:nvPicPr>
            <p:cNvPr id="48" name="Picture 25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AutoShape 2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69" name="Group 27"/>
          <p:cNvGrpSpPr>
            <a:grpSpLocks/>
          </p:cNvGrpSpPr>
          <p:nvPr/>
        </p:nvGrpSpPr>
        <p:grpSpPr bwMode="auto">
          <a:xfrm>
            <a:off x="2760623" y="3657600"/>
            <a:ext cx="1774825" cy="1371600"/>
            <a:chOff x="4450" y="0"/>
            <a:chExt cx="1118" cy="1104"/>
          </a:xfrm>
        </p:grpSpPr>
        <p:pic>
          <p:nvPicPr>
            <p:cNvPr id="70" name="Picture 28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AutoShape 2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72" name="Group 30"/>
          <p:cNvGrpSpPr>
            <a:grpSpLocks/>
          </p:cNvGrpSpPr>
          <p:nvPr/>
        </p:nvGrpSpPr>
        <p:grpSpPr bwMode="auto">
          <a:xfrm>
            <a:off x="2738398" y="3657600"/>
            <a:ext cx="1774825" cy="1371600"/>
            <a:chOff x="4450" y="0"/>
            <a:chExt cx="1118" cy="1104"/>
          </a:xfrm>
        </p:grpSpPr>
        <p:pic>
          <p:nvPicPr>
            <p:cNvPr id="73" name="Picture 31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AutoShape 3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  <p:grpSp>
        <p:nvGrpSpPr>
          <p:cNvPr id="75" name="Group 33"/>
          <p:cNvGrpSpPr>
            <a:grpSpLocks/>
          </p:cNvGrpSpPr>
          <p:nvPr/>
        </p:nvGrpSpPr>
        <p:grpSpPr bwMode="auto">
          <a:xfrm>
            <a:off x="2760623" y="3657600"/>
            <a:ext cx="1774825" cy="1371600"/>
            <a:chOff x="4450" y="0"/>
            <a:chExt cx="1118" cy="1104"/>
          </a:xfrm>
        </p:grpSpPr>
        <p:pic>
          <p:nvPicPr>
            <p:cNvPr id="76" name="Picture 34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AutoShape 3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06s </a:t>
              </a:r>
            </a:p>
          </p:txBody>
        </p:sp>
      </p:grpSp>
      <p:grpSp>
        <p:nvGrpSpPr>
          <p:cNvPr id="78" name="Group 36"/>
          <p:cNvGrpSpPr>
            <a:grpSpLocks/>
          </p:cNvGrpSpPr>
          <p:nvPr/>
        </p:nvGrpSpPr>
        <p:grpSpPr bwMode="auto">
          <a:xfrm>
            <a:off x="2760623" y="3657600"/>
            <a:ext cx="1774825" cy="1371600"/>
            <a:chOff x="4450" y="0"/>
            <a:chExt cx="1118" cy="1104"/>
          </a:xfrm>
        </p:grpSpPr>
        <p:pic>
          <p:nvPicPr>
            <p:cNvPr id="79" name="Picture 37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AutoShape 3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07s </a:t>
              </a:r>
            </a:p>
          </p:txBody>
        </p:sp>
      </p:grpSp>
      <p:grpSp>
        <p:nvGrpSpPr>
          <p:cNvPr id="81" name="Group 39"/>
          <p:cNvGrpSpPr>
            <a:grpSpLocks/>
          </p:cNvGrpSpPr>
          <p:nvPr/>
        </p:nvGrpSpPr>
        <p:grpSpPr bwMode="auto">
          <a:xfrm>
            <a:off x="2760623" y="3657600"/>
            <a:ext cx="1774825" cy="1371600"/>
            <a:chOff x="4450" y="0"/>
            <a:chExt cx="1118" cy="1104"/>
          </a:xfrm>
        </p:grpSpPr>
        <p:pic>
          <p:nvPicPr>
            <p:cNvPr id="82" name="Picture 40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AutoShape 4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08s </a:t>
              </a:r>
            </a:p>
          </p:txBody>
        </p:sp>
      </p:grpSp>
      <p:grpSp>
        <p:nvGrpSpPr>
          <p:cNvPr id="84" name="Group 42"/>
          <p:cNvGrpSpPr>
            <a:grpSpLocks/>
          </p:cNvGrpSpPr>
          <p:nvPr/>
        </p:nvGrpSpPr>
        <p:grpSpPr bwMode="auto">
          <a:xfrm>
            <a:off x="2722523" y="3644900"/>
            <a:ext cx="1774825" cy="1371600"/>
            <a:chOff x="4450" y="0"/>
            <a:chExt cx="1118" cy="1104"/>
          </a:xfrm>
        </p:grpSpPr>
        <p:pic>
          <p:nvPicPr>
            <p:cNvPr id="85" name="Picture 43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09s </a:t>
              </a:r>
            </a:p>
          </p:txBody>
        </p:sp>
      </p:grpSp>
      <p:grpSp>
        <p:nvGrpSpPr>
          <p:cNvPr id="87" name="Group 45"/>
          <p:cNvGrpSpPr>
            <a:grpSpLocks/>
          </p:cNvGrpSpPr>
          <p:nvPr/>
        </p:nvGrpSpPr>
        <p:grpSpPr bwMode="auto">
          <a:xfrm>
            <a:off x="2760623" y="3657600"/>
            <a:ext cx="1774825" cy="1371600"/>
            <a:chOff x="4450" y="0"/>
            <a:chExt cx="1118" cy="1104"/>
          </a:xfrm>
        </p:grpSpPr>
        <p:pic>
          <p:nvPicPr>
            <p:cNvPr id="88" name="Picture 46" descr="CLOCK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10s </a:t>
              </a:r>
            </a:p>
          </p:txBody>
        </p:sp>
      </p:grpSp>
      <p:sp>
        <p:nvSpPr>
          <p:cNvPr id="90" name="AutoShape 48"/>
          <p:cNvSpPr>
            <a:spLocks noChangeArrowheads="1"/>
          </p:cNvSpPr>
          <p:nvPr/>
        </p:nvSpPr>
        <p:spPr bwMode="auto">
          <a:xfrm>
            <a:off x="10363209" y="3352800"/>
            <a:ext cx="1524000" cy="2133600"/>
          </a:xfrm>
          <a:prstGeom prst="cloudCallout">
            <a:avLst>
              <a:gd name="adj1" fmla="val 278440"/>
              <a:gd name="adj2" fmla="val -6769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Đã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 hÕt 10 gi©y</a:t>
            </a:r>
          </a:p>
        </p:txBody>
      </p:sp>
    </p:spTree>
    <p:extLst>
      <p:ext uri="{BB962C8B-B14F-4D97-AF65-F5344CB8AC3E}">
        <p14:creationId xmlns:p14="http://schemas.microsoft.com/office/powerpoint/2010/main" val="4329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0" grpId="1" animBg="1"/>
      <p:bldP spid="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42890" y="804910"/>
            <a:ext cx="5909778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23 + 24 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43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47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10387156" y="3352800"/>
            <a:ext cx="1524000" cy="1905000"/>
          </a:xfrm>
          <a:prstGeom prst="cloudCallout">
            <a:avLst>
              <a:gd name="adj1" fmla="val 179065"/>
              <a:gd name="adj2" fmla="val 671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10</a:t>
            </a:r>
          </a:p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gi©y b¾t ®Çu</a:t>
            </a:r>
          </a:p>
        </p:txBody>
      </p:sp>
      <p:grpSp>
        <p:nvGrpSpPr>
          <p:cNvPr id="40" name="Group 18"/>
          <p:cNvGrpSpPr>
            <a:grpSpLocks/>
          </p:cNvGrpSpPr>
          <p:nvPr/>
        </p:nvGrpSpPr>
        <p:grpSpPr bwMode="auto">
          <a:xfrm>
            <a:off x="2982689" y="3657600"/>
            <a:ext cx="1774825" cy="1371600"/>
            <a:chOff x="4450" y="0"/>
            <a:chExt cx="1118" cy="1104"/>
          </a:xfrm>
        </p:grpSpPr>
        <p:pic>
          <p:nvPicPr>
            <p:cNvPr id="41" name="Picture 19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AutoShape 2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43" name="Group 21"/>
          <p:cNvGrpSpPr>
            <a:grpSpLocks/>
          </p:cNvGrpSpPr>
          <p:nvPr/>
        </p:nvGrpSpPr>
        <p:grpSpPr bwMode="auto">
          <a:xfrm>
            <a:off x="2960464" y="3657600"/>
            <a:ext cx="1774825" cy="1371600"/>
            <a:chOff x="4450" y="0"/>
            <a:chExt cx="1118" cy="1104"/>
          </a:xfrm>
        </p:grpSpPr>
        <p:pic>
          <p:nvPicPr>
            <p:cNvPr id="44" name="Picture 22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2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46" name="Group 24"/>
          <p:cNvGrpSpPr>
            <a:grpSpLocks/>
          </p:cNvGrpSpPr>
          <p:nvPr/>
        </p:nvGrpSpPr>
        <p:grpSpPr bwMode="auto">
          <a:xfrm>
            <a:off x="2982689" y="3657600"/>
            <a:ext cx="1774825" cy="1371600"/>
            <a:chOff x="4450" y="0"/>
            <a:chExt cx="1118" cy="1104"/>
          </a:xfrm>
        </p:grpSpPr>
        <p:pic>
          <p:nvPicPr>
            <p:cNvPr id="47" name="Picture 25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AutoShape 2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49" name="Group 27"/>
          <p:cNvGrpSpPr>
            <a:grpSpLocks/>
          </p:cNvGrpSpPr>
          <p:nvPr/>
        </p:nvGrpSpPr>
        <p:grpSpPr bwMode="auto">
          <a:xfrm>
            <a:off x="2982689" y="3657600"/>
            <a:ext cx="1774825" cy="1371600"/>
            <a:chOff x="4450" y="0"/>
            <a:chExt cx="1118" cy="1104"/>
          </a:xfrm>
        </p:grpSpPr>
        <p:pic>
          <p:nvPicPr>
            <p:cNvPr id="50" name="Picture 28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AutoShape 2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52" name="Group 30"/>
          <p:cNvGrpSpPr>
            <a:grpSpLocks/>
          </p:cNvGrpSpPr>
          <p:nvPr/>
        </p:nvGrpSpPr>
        <p:grpSpPr bwMode="auto">
          <a:xfrm>
            <a:off x="2960464" y="3657600"/>
            <a:ext cx="1774825" cy="1371600"/>
            <a:chOff x="4450" y="0"/>
            <a:chExt cx="1118" cy="1104"/>
          </a:xfrm>
        </p:grpSpPr>
        <p:pic>
          <p:nvPicPr>
            <p:cNvPr id="53" name="Picture 31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AutoShape 3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  <p:grpSp>
        <p:nvGrpSpPr>
          <p:cNvPr id="55" name="Group 33"/>
          <p:cNvGrpSpPr>
            <a:grpSpLocks/>
          </p:cNvGrpSpPr>
          <p:nvPr/>
        </p:nvGrpSpPr>
        <p:grpSpPr bwMode="auto">
          <a:xfrm>
            <a:off x="2982689" y="3657600"/>
            <a:ext cx="1774825" cy="1371600"/>
            <a:chOff x="4450" y="0"/>
            <a:chExt cx="1118" cy="1104"/>
          </a:xfrm>
        </p:grpSpPr>
        <p:pic>
          <p:nvPicPr>
            <p:cNvPr id="56" name="Picture 34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3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06s </a:t>
              </a:r>
            </a:p>
          </p:txBody>
        </p:sp>
      </p:grpSp>
      <p:grpSp>
        <p:nvGrpSpPr>
          <p:cNvPr id="58" name="Group 36"/>
          <p:cNvGrpSpPr>
            <a:grpSpLocks/>
          </p:cNvGrpSpPr>
          <p:nvPr/>
        </p:nvGrpSpPr>
        <p:grpSpPr bwMode="auto">
          <a:xfrm>
            <a:off x="2982689" y="3657600"/>
            <a:ext cx="1774825" cy="1371600"/>
            <a:chOff x="4450" y="0"/>
            <a:chExt cx="1118" cy="1104"/>
          </a:xfrm>
        </p:grpSpPr>
        <p:pic>
          <p:nvPicPr>
            <p:cNvPr id="59" name="Picture 37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3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07s </a:t>
              </a:r>
            </a:p>
          </p:txBody>
        </p:sp>
      </p:grpSp>
      <p:grpSp>
        <p:nvGrpSpPr>
          <p:cNvPr id="61" name="Group 39"/>
          <p:cNvGrpSpPr>
            <a:grpSpLocks/>
          </p:cNvGrpSpPr>
          <p:nvPr/>
        </p:nvGrpSpPr>
        <p:grpSpPr bwMode="auto">
          <a:xfrm>
            <a:off x="2982689" y="3657600"/>
            <a:ext cx="1774825" cy="1371600"/>
            <a:chOff x="4450" y="0"/>
            <a:chExt cx="1118" cy="1104"/>
          </a:xfrm>
        </p:grpSpPr>
        <p:pic>
          <p:nvPicPr>
            <p:cNvPr id="62" name="Picture 40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AutoShape 4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08s </a:t>
              </a:r>
            </a:p>
          </p:txBody>
        </p:sp>
      </p:grpSp>
      <p:grpSp>
        <p:nvGrpSpPr>
          <p:cNvPr id="64" name="Group 42"/>
          <p:cNvGrpSpPr>
            <a:grpSpLocks/>
          </p:cNvGrpSpPr>
          <p:nvPr/>
        </p:nvGrpSpPr>
        <p:grpSpPr bwMode="auto">
          <a:xfrm>
            <a:off x="2944589" y="3644900"/>
            <a:ext cx="1774825" cy="1371600"/>
            <a:chOff x="4450" y="0"/>
            <a:chExt cx="1118" cy="1104"/>
          </a:xfrm>
        </p:grpSpPr>
        <p:pic>
          <p:nvPicPr>
            <p:cNvPr id="65" name="Picture 43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09s </a:t>
              </a:r>
            </a:p>
          </p:txBody>
        </p:sp>
      </p:grpSp>
      <p:grpSp>
        <p:nvGrpSpPr>
          <p:cNvPr id="67" name="Group 45"/>
          <p:cNvGrpSpPr>
            <a:grpSpLocks/>
          </p:cNvGrpSpPr>
          <p:nvPr/>
        </p:nvGrpSpPr>
        <p:grpSpPr bwMode="auto">
          <a:xfrm>
            <a:off x="2982689" y="3657600"/>
            <a:ext cx="1774825" cy="1371600"/>
            <a:chOff x="4450" y="0"/>
            <a:chExt cx="1118" cy="1104"/>
          </a:xfrm>
        </p:grpSpPr>
        <p:pic>
          <p:nvPicPr>
            <p:cNvPr id="68" name="Picture 46" descr="CLOCK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10s </a:t>
              </a:r>
            </a:p>
          </p:txBody>
        </p:sp>
      </p:grpSp>
      <p:sp>
        <p:nvSpPr>
          <p:cNvPr id="70" name="AutoShape 48"/>
          <p:cNvSpPr>
            <a:spLocks noChangeArrowheads="1"/>
          </p:cNvSpPr>
          <p:nvPr/>
        </p:nvSpPr>
        <p:spPr bwMode="auto">
          <a:xfrm>
            <a:off x="10310956" y="3352800"/>
            <a:ext cx="1524000" cy="2133600"/>
          </a:xfrm>
          <a:prstGeom prst="cloudCallout">
            <a:avLst>
              <a:gd name="adj1" fmla="val 278440"/>
              <a:gd name="adj2" fmla="val -6769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Đã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 hÕt 10 gi©y</a:t>
            </a:r>
          </a:p>
        </p:txBody>
      </p:sp>
    </p:spTree>
    <p:extLst>
      <p:ext uri="{BB962C8B-B14F-4D97-AF65-F5344CB8AC3E}">
        <p14:creationId xmlns:p14="http://schemas.microsoft.com/office/powerpoint/2010/main" val="32603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  <p:bldP spid="39" grpId="0" animBg="1"/>
      <p:bldP spid="39" grpId="1" animBg="1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976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05290" y="809611"/>
            <a:ext cx="6105976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31 + 6 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91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37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62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  <p:sp>
        <p:nvSpPr>
          <p:cNvPr id="79" name="AutoShape 17"/>
          <p:cNvSpPr>
            <a:spLocks noChangeArrowheads="1"/>
          </p:cNvSpPr>
          <p:nvPr/>
        </p:nvSpPr>
        <p:spPr bwMode="auto">
          <a:xfrm>
            <a:off x="10504718" y="4293326"/>
            <a:ext cx="1524000" cy="1905000"/>
          </a:xfrm>
          <a:prstGeom prst="cloudCallout">
            <a:avLst>
              <a:gd name="adj1" fmla="val 179065"/>
              <a:gd name="adj2" fmla="val 671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10</a:t>
            </a:r>
          </a:p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gi©y b¾t ®Çu</a:t>
            </a:r>
          </a:p>
        </p:txBody>
      </p:sp>
      <p:grpSp>
        <p:nvGrpSpPr>
          <p:cNvPr id="80" name="Group 18"/>
          <p:cNvGrpSpPr>
            <a:grpSpLocks/>
          </p:cNvGrpSpPr>
          <p:nvPr/>
        </p:nvGrpSpPr>
        <p:grpSpPr bwMode="auto">
          <a:xfrm>
            <a:off x="2956563" y="4598126"/>
            <a:ext cx="1774825" cy="1371600"/>
            <a:chOff x="4450" y="0"/>
            <a:chExt cx="1118" cy="1104"/>
          </a:xfrm>
        </p:grpSpPr>
        <p:pic>
          <p:nvPicPr>
            <p:cNvPr id="81" name="Picture 19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AutoShape 2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83" name="Group 21"/>
          <p:cNvGrpSpPr>
            <a:grpSpLocks/>
          </p:cNvGrpSpPr>
          <p:nvPr/>
        </p:nvGrpSpPr>
        <p:grpSpPr bwMode="auto">
          <a:xfrm>
            <a:off x="2934338" y="4598126"/>
            <a:ext cx="1774825" cy="1371600"/>
            <a:chOff x="4450" y="0"/>
            <a:chExt cx="1118" cy="1104"/>
          </a:xfrm>
        </p:grpSpPr>
        <p:pic>
          <p:nvPicPr>
            <p:cNvPr id="84" name="Picture 22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AutoShape 2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86" name="Group 24"/>
          <p:cNvGrpSpPr>
            <a:grpSpLocks/>
          </p:cNvGrpSpPr>
          <p:nvPr/>
        </p:nvGrpSpPr>
        <p:grpSpPr bwMode="auto">
          <a:xfrm>
            <a:off x="2956563" y="4598126"/>
            <a:ext cx="1774825" cy="1371600"/>
            <a:chOff x="4450" y="0"/>
            <a:chExt cx="1118" cy="1104"/>
          </a:xfrm>
        </p:grpSpPr>
        <p:pic>
          <p:nvPicPr>
            <p:cNvPr id="87" name="Picture 25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AutoShape 2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89" name="Group 27"/>
          <p:cNvGrpSpPr>
            <a:grpSpLocks/>
          </p:cNvGrpSpPr>
          <p:nvPr/>
        </p:nvGrpSpPr>
        <p:grpSpPr bwMode="auto">
          <a:xfrm>
            <a:off x="2956563" y="4598126"/>
            <a:ext cx="1774825" cy="1371600"/>
            <a:chOff x="4450" y="0"/>
            <a:chExt cx="1118" cy="1104"/>
          </a:xfrm>
        </p:grpSpPr>
        <p:pic>
          <p:nvPicPr>
            <p:cNvPr id="90" name="Picture 28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AutoShape 2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92" name="Group 30"/>
          <p:cNvGrpSpPr>
            <a:grpSpLocks/>
          </p:cNvGrpSpPr>
          <p:nvPr/>
        </p:nvGrpSpPr>
        <p:grpSpPr bwMode="auto">
          <a:xfrm>
            <a:off x="2934338" y="4598126"/>
            <a:ext cx="1774825" cy="1371600"/>
            <a:chOff x="4450" y="0"/>
            <a:chExt cx="1118" cy="1104"/>
          </a:xfrm>
        </p:grpSpPr>
        <p:pic>
          <p:nvPicPr>
            <p:cNvPr id="93" name="Picture 31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AutoShape 3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  <p:grpSp>
        <p:nvGrpSpPr>
          <p:cNvPr id="95" name="Group 33"/>
          <p:cNvGrpSpPr>
            <a:grpSpLocks/>
          </p:cNvGrpSpPr>
          <p:nvPr/>
        </p:nvGrpSpPr>
        <p:grpSpPr bwMode="auto">
          <a:xfrm>
            <a:off x="2956563" y="4598126"/>
            <a:ext cx="1774825" cy="1371600"/>
            <a:chOff x="4450" y="0"/>
            <a:chExt cx="1118" cy="1104"/>
          </a:xfrm>
        </p:grpSpPr>
        <p:pic>
          <p:nvPicPr>
            <p:cNvPr id="96" name="Picture 34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AutoShape 3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06s </a:t>
              </a:r>
            </a:p>
          </p:txBody>
        </p:sp>
      </p:grpSp>
      <p:grpSp>
        <p:nvGrpSpPr>
          <p:cNvPr id="98" name="Group 36"/>
          <p:cNvGrpSpPr>
            <a:grpSpLocks/>
          </p:cNvGrpSpPr>
          <p:nvPr/>
        </p:nvGrpSpPr>
        <p:grpSpPr bwMode="auto">
          <a:xfrm>
            <a:off x="2956563" y="4598126"/>
            <a:ext cx="1774825" cy="1371600"/>
            <a:chOff x="4450" y="0"/>
            <a:chExt cx="1118" cy="1104"/>
          </a:xfrm>
        </p:grpSpPr>
        <p:pic>
          <p:nvPicPr>
            <p:cNvPr id="99" name="Picture 37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AutoShape 3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07s </a:t>
              </a:r>
            </a:p>
          </p:txBody>
        </p:sp>
      </p:grpSp>
      <p:grpSp>
        <p:nvGrpSpPr>
          <p:cNvPr id="101" name="Group 39"/>
          <p:cNvGrpSpPr>
            <a:grpSpLocks/>
          </p:cNvGrpSpPr>
          <p:nvPr/>
        </p:nvGrpSpPr>
        <p:grpSpPr bwMode="auto">
          <a:xfrm>
            <a:off x="2956563" y="4598126"/>
            <a:ext cx="1774825" cy="1371600"/>
            <a:chOff x="4450" y="0"/>
            <a:chExt cx="1118" cy="1104"/>
          </a:xfrm>
        </p:grpSpPr>
        <p:pic>
          <p:nvPicPr>
            <p:cNvPr id="102" name="Picture 40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AutoShape 4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08s </a:t>
              </a:r>
            </a:p>
          </p:txBody>
        </p:sp>
      </p:grpSp>
      <p:grpSp>
        <p:nvGrpSpPr>
          <p:cNvPr id="104" name="Group 42"/>
          <p:cNvGrpSpPr>
            <a:grpSpLocks/>
          </p:cNvGrpSpPr>
          <p:nvPr/>
        </p:nvGrpSpPr>
        <p:grpSpPr bwMode="auto">
          <a:xfrm>
            <a:off x="2918463" y="4585426"/>
            <a:ext cx="1774825" cy="1371600"/>
            <a:chOff x="4450" y="0"/>
            <a:chExt cx="1118" cy="1104"/>
          </a:xfrm>
        </p:grpSpPr>
        <p:pic>
          <p:nvPicPr>
            <p:cNvPr id="105" name="Picture 43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09s </a:t>
              </a:r>
            </a:p>
          </p:txBody>
        </p:sp>
      </p:grpSp>
      <p:grpSp>
        <p:nvGrpSpPr>
          <p:cNvPr id="107" name="Group 45"/>
          <p:cNvGrpSpPr>
            <a:grpSpLocks/>
          </p:cNvGrpSpPr>
          <p:nvPr/>
        </p:nvGrpSpPr>
        <p:grpSpPr bwMode="auto">
          <a:xfrm>
            <a:off x="2956563" y="4598126"/>
            <a:ext cx="1774825" cy="1371600"/>
            <a:chOff x="4450" y="0"/>
            <a:chExt cx="1118" cy="1104"/>
          </a:xfrm>
        </p:grpSpPr>
        <p:pic>
          <p:nvPicPr>
            <p:cNvPr id="108" name="Picture 46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10s </a:t>
              </a:r>
            </a:p>
          </p:txBody>
        </p:sp>
      </p:grpSp>
      <p:sp>
        <p:nvSpPr>
          <p:cNvPr id="110" name="AutoShape 48"/>
          <p:cNvSpPr>
            <a:spLocks noChangeArrowheads="1"/>
          </p:cNvSpPr>
          <p:nvPr/>
        </p:nvSpPr>
        <p:spPr bwMode="auto">
          <a:xfrm>
            <a:off x="10428518" y="4293326"/>
            <a:ext cx="1524000" cy="2133600"/>
          </a:xfrm>
          <a:prstGeom prst="cloudCallout">
            <a:avLst>
              <a:gd name="adj1" fmla="val 278440"/>
              <a:gd name="adj2" fmla="val -6769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Đã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 hÕt 10 gi©y</a:t>
            </a:r>
          </a:p>
        </p:txBody>
      </p:sp>
    </p:spTree>
    <p:extLst>
      <p:ext uri="{BB962C8B-B14F-4D97-AF65-F5344CB8AC3E}">
        <p14:creationId xmlns:p14="http://schemas.microsoft.com/office/powerpoint/2010/main" val="1026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  <p:bldP spid="79" grpId="0" animBg="1"/>
      <p:bldP spid="79" grpId="1" animBg="1"/>
      <p:bldP spid="1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04" y="-215290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08112" y="-22886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45980" y="640701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30 + 15 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2437127" y="614367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42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43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45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  <p:sp>
        <p:nvSpPr>
          <p:cNvPr id="79" name="AutoShape 17"/>
          <p:cNvSpPr>
            <a:spLocks noChangeArrowheads="1"/>
          </p:cNvSpPr>
          <p:nvPr/>
        </p:nvSpPr>
        <p:spPr bwMode="auto">
          <a:xfrm>
            <a:off x="10400217" y="4332515"/>
            <a:ext cx="1524000" cy="1905000"/>
          </a:xfrm>
          <a:prstGeom prst="cloudCallout">
            <a:avLst>
              <a:gd name="adj1" fmla="val 179065"/>
              <a:gd name="adj2" fmla="val 671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10</a:t>
            </a:r>
          </a:p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gi©y b¾t ®Çu</a:t>
            </a:r>
          </a:p>
        </p:txBody>
      </p:sp>
      <p:grpSp>
        <p:nvGrpSpPr>
          <p:cNvPr id="80" name="Group 18"/>
          <p:cNvGrpSpPr>
            <a:grpSpLocks/>
          </p:cNvGrpSpPr>
          <p:nvPr/>
        </p:nvGrpSpPr>
        <p:grpSpPr bwMode="auto">
          <a:xfrm>
            <a:off x="2525491" y="4637315"/>
            <a:ext cx="1774825" cy="1371600"/>
            <a:chOff x="4450" y="0"/>
            <a:chExt cx="1118" cy="1104"/>
          </a:xfrm>
        </p:grpSpPr>
        <p:pic>
          <p:nvPicPr>
            <p:cNvPr id="81" name="Picture 19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AutoShape 2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83" name="Group 21"/>
          <p:cNvGrpSpPr>
            <a:grpSpLocks/>
          </p:cNvGrpSpPr>
          <p:nvPr/>
        </p:nvGrpSpPr>
        <p:grpSpPr bwMode="auto">
          <a:xfrm>
            <a:off x="2503266" y="4637315"/>
            <a:ext cx="1774825" cy="1371600"/>
            <a:chOff x="4450" y="0"/>
            <a:chExt cx="1118" cy="1104"/>
          </a:xfrm>
        </p:grpSpPr>
        <p:pic>
          <p:nvPicPr>
            <p:cNvPr id="84" name="Picture 22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AutoShape 2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86" name="Group 24"/>
          <p:cNvGrpSpPr>
            <a:grpSpLocks/>
          </p:cNvGrpSpPr>
          <p:nvPr/>
        </p:nvGrpSpPr>
        <p:grpSpPr bwMode="auto">
          <a:xfrm>
            <a:off x="2525491" y="4637315"/>
            <a:ext cx="1774825" cy="1371600"/>
            <a:chOff x="4450" y="0"/>
            <a:chExt cx="1118" cy="1104"/>
          </a:xfrm>
        </p:grpSpPr>
        <p:pic>
          <p:nvPicPr>
            <p:cNvPr id="87" name="Picture 25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AutoShape 2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89" name="Group 27"/>
          <p:cNvGrpSpPr>
            <a:grpSpLocks/>
          </p:cNvGrpSpPr>
          <p:nvPr/>
        </p:nvGrpSpPr>
        <p:grpSpPr bwMode="auto">
          <a:xfrm>
            <a:off x="2525491" y="4637315"/>
            <a:ext cx="1774825" cy="1371600"/>
            <a:chOff x="4450" y="0"/>
            <a:chExt cx="1118" cy="1104"/>
          </a:xfrm>
        </p:grpSpPr>
        <p:pic>
          <p:nvPicPr>
            <p:cNvPr id="90" name="Picture 28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AutoShape 2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92" name="Group 30"/>
          <p:cNvGrpSpPr>
            <a:grpSpLocks/>
          </p:cNvGrpSpPr>
          <p:nvPr/>
        </p:nvGrpSpPr>
        <p:grpSpPr bwMode="auto">
          <a:xfrm>
            <a:off x="2503266" y="4637315"/>
            <a:ext cx="1774825" cy="1371600"/>
            <a:chOff x="4450" y="0"/>
            <a:chExt cx="1118" cy="1104"/>
          </a:xfrm>
        </p:grpSpPr>
        <p:pic>
          <p:nvPicPr>
            <p:cNvPr id="93" name="Picture 31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AutoShape 3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  <p:grpSp>
        <p:nvGrpSpPr>
          <p:cNvPr id="95" name="Group 33"/>
          <p:cNvGrpSpPr>
            <a:grpSpLocks/>
          </p:cNvGrpSpPr>
          <p:nvPr/>
        </p:nvGrpSpPr>
        <p:grpSpPr bwMode="auto">
          <a:xfrm>
            <a:off x="2525491" y="4637315"/>
            <a:ext cx="1774825" cy="1371600"/>
            <a:chOff x="4450" y="0"/>
            <a:chExt cx="1118" cy="1104"/>
          </a:xfrm>
        </p:grpSpPr>
        <p:pic>
          <p:nvPicPr>
            <p:cNvPr id="96" name="Picture 34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AutoShape 3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06s </a:t>
              </a:r>
            </a:p>
          </p:txBody>
        </p:sp>
      </p:grpSp>
      <p:grpSp>
        <p:nvGrpSpPr>
          <p:cNvPr id="98" name="Group 36"/>
          <p:cNvGrpSpPr>
            <a:grpSpLocks/>
          </p:cNvGrpSpPr>
          <p:nvPr/>
        </p:nvGrpSpPr>
        <p:grpSpPr bwMode="auto">
          <a:xfrm>
            <a:off x="2525491" y="4637315"/>
            <a:ext cx="1774825" cy="1371600"/>
            <a:chOff x="4450" y="0"/>
            <a:chExt cx="1118" cy="1104"/>
          </a:xfrm>
        </p:grpSpPr>
        <p:pic>
          <p:nvPicPr>
            <p:cNvPr id="99" name="Picture 37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AutoShape 3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07s </a:t>
              </a:r>
            </a:p>
          </p:txBody>
        </p:sp>
      </p:grpSp>
      <p:grpSp>
        <p:nvGrpSpPr>
          <p:cNvPr id="101" name="Group 39"/>
          <p:cNvGrpSpPr>
            <a:grpSpLocks/>
          </p:cNvGrpSpPr>
          <p:nvPr/>
        </p:nvGrpSpPr>
        <p:grpSpPr bwMode="auto">
          <a:xfrm>
            <a:off x="2525491" y="4637315"/>
            <a:ext cx="1774825" cy="1371600"/>
            <a:chOff x="4450" y="0"/>
            <a:chExt cx="1118" cy="1104"/>
          </a:xfrm>
        </p:grpSpPr>
        <p:pic>
          <p:nvPicPr>
            <p:cNvPr id="102" name="Picture 40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AutoShape 4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08s </a:t>
              </a:r>
            </a:p>
          </p:txBody>
        </p:sp>
      </p:grpSp>
      <p:grpSp>
        <p:nvGrpSpPr>
          <p:cNvPr id="104" name="Group 42"/>
          <p:cNvGrpSpPr>
            <a:grpSpLocks/>
          </p:cNvGrpSpPr>
          <p:nvPr/>
        </p:nvGrpSpPr>
        <p:grpSpPr bwMode="auto">
          <a:xfrm>
            <a:off x="2487391" y="4624615"/>
            <a:ext cx="1774825" cy="1371600"/>
            <a:chOff x="4450" y="0"/>
            <a:chExt cx="1118" cy="1104"/>
          </a:xfrm>
        </p:grpSpPr>
        <p:pic>
          <p:nvPicPr>
            <p:cNvPr id="105" name="Picture 43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09s </a:t>
              </a:r>
            </a:p>
          </p:txBody>
        </p:sp>
      </p:grpSp>
      <p:grpSp>
        <p:nvGrpSpPr>
          <p:cNvPr id="107" name="Group 45"/>
          <p:cNvGrpSpPr>
            <a:grpSpLocks/>
          </p:cNvGrpSpPr>
          <p:nvPr/>
        </p:nvGrpSpPr>
        <p:grpSpPr bwMode="auto">
          <a:xfrm>
            <a:off x="2525491" y="4637315"/>
            <a:ext cx="1774825" cy="1371600"/>
            <a:chOff x="4450" y="0"/>
            <a:chExt cx="1118" cy="1104"/>
          </a:xfrm>
        </p:grpSpPr>
        <p:pic>
          <p:nvPicPr>
            <p:cNvPr id="108" name="Picture 46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10s </a:t>
              </a:r>
            </a:p>
          </p:txBody>
        </p:sp>
      </p:grpSp>
      <p:sp>
        <p:nvSpPr>
          <p:cNvPr id="110" name="AutoShape 48"/>
          <p:cNvSpPr>
            <a:spLocks noChangeArrowheads="1"/>
          </p:cNvSpPr>
          <p:nvPr/>
        </p:nvSpPr>
        <p:spPr bwMode="auto">
          <a:xfrm>
            <a:off x="10324017" y="4332515"/>
            <a:ext cx="1524000" cy="2133600"/>
          </a:xfrm>
          <a:prstGeom prst="cloudCallout">
            <a:avLst>
              <a:gd name="adj1" fmla="val 278440"/>
              <a:gd name="adj2" fmla="val -6769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Đã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  <a:cs typeface="Arial" charset="0"/>
              </a:rPr>
              <a:t> hÕt 10 gi©y</a:t>
            </a:r>
          </a:p>
        </p:txBody>
      </p:sp>
    </p:spTree>
    <p:extLst>
      <p:ext uri="{BB962C8B-B14F-4D97-AF65-F5344CB8AC3E}">
        <p14:creationId xmlns:p14="http://schemas.microsoft.com/office/powerpoint/2010/main" val="299676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79" grpId="0" animBg="1"/>
      <p:bldP spid="79" grpId="1" animBg="1"/>
      <p:bldP spid="1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40/5a/35/405a3501af5ca46ba8e21d883e7361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52649" y="2171700"/>
            <a:ext cx="788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Avant" panose="020B7200000000000000" pitchFamily="34" charset="0"/>
              </a:rPr>
              <a:t>Chóc c¸c em häc tèt</a:t>
            </a:r>
            <a:endParaRPr lang="en-US" sz="54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35800"/>
          </a:xfrm>
          <a:prstGeom prst="rect">
            <a:avLst/>
          </a:prstGeom>
        </p:spPr>
      </p:pic>
      <p:pic>
        <p:nvPicPr>
          <p:cNvPr id="7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3" y="-232728"/>
            <a:ext cx="8585200" cy="4529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12678" y="863242"/>
            <a:ext cx="6165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 b="1" dirty="0">
                <a:solidFill>
                  <a:srgbClr val="FF0000"/>
                </a:solidFill>
              </a:rPr>
              <a:t>KHỞI ĐỘNG </a:t>
            </a:r>
            <a:endParaRPr lang="vi-VN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2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2203547" y="2234474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25</a:t>
            </a: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160166" y="3038389"/>
            <a:ext cx="1219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40</a:t>
            </a: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1639325" y="268113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V="1">
            <a:off x="2096525" y="4042132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3968271" y="2358556"/>
            <a:ext cx="56280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5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, </a:t>
            </a:r>
            <a:r>
              <a:rPr lang="en-US" alt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541166" y="4049551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3968271" y="3221052"/>
            <a:ext cx="5529897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vi-VN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2 cộng 4 bằng 6, viết 6</a:t>
            </a:r>
            <a:r>
              <a:rPr lang="en-US" alt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2135044" y="4044165"/>
            <a:ext cx="457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6000" b="1" dirty="0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2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"/>
            <a:ext cx="5513070" cy="1783080"/>
          </a:xfrm>
          <a:prstGeom prst="rect">
            <a:avLst/>
          </a:prstGeom>
        </p:spPr>
      </p:pic>
      <p:sp>
        <p:nvSpPr>
          <p:cNvPr id="13" name="Text Box 4"/>
          <p:cNvSpPr txBox="1"/>
          <p:nvPr/>
        </p:nvSpPr>
        <p:spPr>
          <a:xfrm>
            <a:off x="496570" y="920750"/>
            <a:ext cx="4150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Tính (theo mẫu)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47398" y="3087494"/>
            <a:ext cx="8322945" cy="3820160"/>
            <a:chOff x="7135" y="6107"/>
            <a:chExt cx="11902" cy="4824"/>
          </a:xfrm>
        </p:grpSpPr>
        <p:pic>
          <p:nvPicPr>
            <p:cNvPr id="15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5" y="6107"/>
              <a:ext cx="11902" cy="4824"/>
            </a:xfrm>
            <a:prstGeom prst="rect">
              <a:avLst/>
            </a:prstGeom>
          </p:spPr>
        </p:pic>
        <p:sp>
          <p:nvSpPr>
            <p:cNvPr id="16" name="Text Box 2"/>
            <p:cNvSpPr txBox="1"/>
            <p:nvPr/>
          </p:nvSpPr>
          <p:spPr>
            <a:xfrm>
              <a:off x="9470" y="8519"/>
              <a:ext cx="6536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 25 + 40 = 65</a:t>
              </a:r>
            </a:p>
          </p:txBody>
        </p:sp>
      </p:grpSp>
      <p:pic>
        <p:nvPicPr>
          <p:cNvPr id="1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">
            <a:off x="8828404" y="504613"/>
            <a:ext cx="335470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4" t="70835" r="13715" b="12458"/>
          <a:stretch>
            <a:fillRect/>
          </a:stretch>
        </p:blipFill>
        <p:spPr>
          <a:xfrm>
            <a:off x="502211" y="2354140"/>
            <a:ext cx="11187577" cy="2149719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id="{A37AF721-332D-6798-72F4-058AB61E0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"/>
            <a:ext cx="5513070" cy="1783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BC329-BF37-5FD2-B5A1-E0061FF65791}"/>
              </a:ext>
            </a:extLst>
          </p:cNvPr>
          <p:cNvSpPr txBox="1"/>
          <p:nvPr/>
        </p:nvSpPr>
        <p:spPr>
          <a:xfrm>
            <a:off x="623234" y="909949"/>
            <a:ext cx="64209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(VBT/ 47)</a:t>
            </a:r>
            <a:endParaRPr lang="vi-VN" alt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8609757" y="138430"/>
            <a:ext cx="335470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281305"/>
            <a:ext cx="8585200" cy="4529455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1510030" y="1975485"/>
            <a:ext cx="6165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BÀI 4 : 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31627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332105"/>
            <a:ext cx="8585200" cy="4529455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1510030" y="1975485"/>
            <a:ext cx="6165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 dirty="0">
                <a:solidFill>
                  <a:srgbClr val="0070C0"/>
                </a:solidFill>
              </a:rPr>
              <a:t>BÀI 4 : </a:t>
            </a:r>
            <a:r>
              <a:rPr lang="en-US" altLang="en-US" sz="4800" b="1" u="sng" dirty="0">
                <a:solidFill>
                  <a:srgbClr val="FF0000"/>
                </a:solidFill>
              </a:rPr>
              <a:t>B</a:t>
            </a:r>
            <a:endParaRPr lang="vi-VN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695" y="-80645"/>
            <a:ext cx="12192000" cy="6416040"/>
          </a:xfrm>
          <a:prstGeom prst="rect">
            <a:avLst/>
          </a:prstGeom>
        </p:spPr>
      </p:pic>
      <p:pic>
        <p:nvPicPr>
          <p:cNvPr id="5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95" y="356552"/>
            <a:ext cx="8585200" cy="5012055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614363" y="1495287"/>
            <a:ext cx="62617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200">
                <a:solidFill>
                  <a:srgbClr val="0070C0"/>
                </a:solidFill>
              </a:rPr>
              <a:t>5. Mẹ làm được 25 chiếc bánh rán nhân ngọt và 20 chiếc bánh nhân mặn. Hỏi mẹ làm được tất cả bao nhiêu chiếc bánh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46629" t="41199" r="21170" b="18067"/>
          <a:stretch>
            <a:fillRect/>
          </a:stretch>
        </p:blipFill>
        <p:spPr>
          <a:xfrm>
            <a:off x="7653020" y="-80645"/>
            <a:ext cx="4538980" cy="25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752" y="-17379"/>
            <a:ext cx="8585200" cy="4755515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695960" y="1700807"/>
            <a:ext cx="626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dirty="0">
                <a:solidFill>
                  <a:srgbClr val="FF0000"/>
                </a:solidFill>
              </a:rPr>
              <a:t>+ </a:t>
            </a:r>
            <a:r>
              <a:rPr lang="en-US" altLang="en-US" sz="3200" dirty="0" err="1">
                <a:solidFill>
                  <a:srgbClr val="FF0000"/>
                </a:solidFill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toán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cho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biết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điều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gì</a:t>
            </a:r>
            <a:r>
              <a:rPr lang="en-US" alt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46629" t="41199" r="21170" b="18067"/>
          <a:stretch>
            <a:fillRect/>
          </a:stretch>
        </p:blipFill>
        <p:spPr>
          <a:xfrm>
            <a:off x="7653655" y="441325"/>
            <a:ext cx="4538980" cy="2686050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7DB7CF87-847C-365F-C6F4-72AD65C09B2E}"/>
              </a:ext>
            </a:extLst>
          </p:cNvPr>
          <p:cNvSpPr txBox="1"/>
          <p:nvPr/>
        </p:nvSpPr>
        <p:spPr>
          <a:xfrm>
            <a:off x="796981" y="2360379"/>
            <a:ext cx="626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dirty="0">
                <a:solidFill>
                  <a:srgbClr val="FF0000"/>
                </a:solidFill>
              </a:rPr>
              <a:t>+ </a:t>
            </a:r>
            <a:r>
              <a:rPr lang="en-US" altLang="en-US" sz="3200" dirty="0" err="1">
                <a:solidFill>
                  <a:srgbClr val="FF0000"/>
                </a:solidFill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toán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hỏi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gì</a:t>
            </a:r>
            <a:r>
              <a:rPr lang="en-US" alt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98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98537" y="1784350"/>
            <a:ext cx="6261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dirty="0" err="1">
                <a:solidFill>
                  <a:srgbClr val="FF0000"/>
                </a:solidFill>
              </a:rPr>
              <a:t>Thảo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luận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nhóm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</a:rPr>
              <a:t>đôi</a:t>
            </a:r>
            <a:r>
              <a:rPr lang="en-US" altLang="en-US" sz="4000" dirty="0">
                <a:solidFill>
                  <a:srgbClr val="FF0000"/>
                </a:solidFill>
              </a:rPr>
              <a:t> (1p)</a:t>
            </a:r>
            <a:endParaRPr lang="vi-VN" alt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6629" t="41199" r="21170" b="18067"/>
          <a:stretch>
            <a:fillRect/>
          </a:stretch>
        </p:blipFill>
        <p:spPr>
          <a:xfrm>
            <a:off x="7653655" y="256300"/>
            <a:ext cx="4538980" cy="28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296</Words>
  <Application>Microsoft Office PowerPoint</Application>
  <PresentationFormat>Widescreen</PresentationFormat>
  <Paragraphs>96</Paragraphs>
  <Slides>17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Microsoft YaHei</vt:lpstr>
      <vt:lpstr>.VnAvant</vt:lpstr>
      <vt:lpstr>.VnTime</vt:lpstr>
      <vt:lpstr>Arial</vt:lpstr>
      <vt:lpstr>Calibri</vt:lpstr>
      <vt:lpstr>Calibri Light</vt:lpstr>
      <vt:lpstr>Times New Roman</vt:lpstr>
      <vt:lpstr>UTM Avo</vt:lpstr>
      <vt:lpstr>Office Theme</vt:lpstr>
      <vt:lpstr>MÔN TOÁN 1 Bài 61: Phép cộng dạng  25 + 4, 25 + 40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</cp:revision>
  <dcterms:created xsi:type="dcterms:W3CDTF">2024-04-02T05:36:21Z</dcterms:created>
  <dcterms:modified xsi:type="dcterms:W3CDTF">2024-04-02T06:28:27Z</dcterms:modified>
</cp:coreProperties>
</file>