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84" r:id="rId3"/>
    <p:sldId id="256" r:id="rId4"/>
    <p:sldId id="257" r:id="rId5"/>
    <p:sldId id="272" r:id="rId6"/>
    <p:sldId id="273" r:id="rId7"/>
    <p:sldId id="277" r:id="rId8"/>
    <p:sldId id="278" r:id="rId9"/>
    <p:sldId id="279" r:id="rId10"/>
    <p:sldId id="258" r:id="rId11"/>
    <p:sldId id="259" r:id="rId12"/>
    <p:sldId id="274" r:id="rId13"/>
    <p:sldId id="275" r:id="rId14"/>
    <p:sldId id="276" r:id="rId15"/>
    <p:sldId id="260" r:id="rId16"/>
    <p:sldId id="261" r:id="rId17"/>
    <p:sldId id="280" r:id="rId18"/>
    <p:sldId id="281" r:id="rId19"/>
    <p:sldId id="282" r:id="rId20"/>
    <p:sldId id="283" r:id="rId21"/>
    <p:sldId id="262" r:id="rId22"/>
    <p:sldId id="263" r:id="rId23"/>
    <p:sldId id="268" r:id="rId24"/>
    <p:sldId id="267" r:id="rId25"/>
    <p:sldId id="27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5 ButterScotch" panose="020B0604020202020204" charset="0"/>
      <p:regular r:id="rId32"/>
    </p:embeddedFont>
    <p:embeddedFont>
      <p:font typeface="#9Slide05 RollingPen " panose="020B0604020202020204" charset="0"/>
      <p:regular r:id="rId33"/>
    </p:embeddedFont>
    <p:embeddedFont>
      <p:font typeface="Alex Brush" panose="020B0604020202020204" charset="0"/>
      <p:regular r:id="rId34"/>
    </p:embeddedFont>
    <p:embeddedFont>
      <p:font typeface="UVF Mussica Swash" panose="020B0604020202020204" charset="0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Adobe Garamond Pro Bold" panose="02020702060506020403" charset="0"/>
      <p:bold r:id="rId38"/>
      <p:boldItalic r:id="rId39"/>
    </p:embeddedFont>
    <p:embeddedFont>
      <p:font typeface="#9Slide03 AmpleSoft Bold" panose="020B0604020202020204" charset="0"/>
      <p:regular r:id="rId40"/>
    </p:embeddedFont>
    <p:embeddedFont>
      <p:font typeface="Paytone One" panose="020B060402020202020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33" autoAdjust="0"/>
    <p:restoredTop sz="94660"/>
  </p:normalViewPr>
  <p:slideViewPr>
    <p:cSldViewPr snapToGrid="0">
      <p:cViewPr varScale="1">
        <p:scale>
          <a:sx n="69" d="100"/>
          <a:sy n="69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E6C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3A51584-F643-4FA1-BAAF-8EA67E8F3BC0}"/>
              </a:ext>
            </a:extLst>
          </p:cNvPr>
          <p:cNvGrpSpPr/>
          <p:nvPr userDrawn="1"/>
        </p:nvGrpSpPr>
        <p:grpSpPr>
          <a:xfrm>
            <a:off x="-20776" y="-22302"/>
            <a:ext cx="12211250" cy="6880302"/>
            <a:chOff x="-9625" y="-22302"/>
            <a:chExt cx="12211250" cy="703377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6A73372-7BC5-404E-9FED-A4C4DDFAAF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3514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144300-A2D2-4A03-A06C-4E274C2E17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952904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3E6502-B28F-4DEC-9CE7-E58BD4AA95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9625" y="1520794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11A156-7D09-42AE-8967-6CD01C284C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5" y="2059808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A2D391-5A8D-455D-99DE-113CA598C1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5" y="2589198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C6611CD-BDAF-4A04-AC6E-99427A265D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157088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A0BB79-7208-440D-86C3-0414BC2D66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5" y="3724979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35A9A38-23FA-433B-98B8-0201FD4123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5" y="4254369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F7C43E1-241A-4F1E-A77E-E934154524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822259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5712874-53A5-4D6A-AC53-EB06554FCC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342023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45B6606-8C62-4700-8D59-2D85B2AC10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871413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C64254A-1421-4793-A9EB-EEE6FC70AD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9625" y="6439303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6C436F-7ADF-4046-AF1F-6BA571651A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2357" y="450785"/>
              <a:ext cx="0" cy="502121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A19A17-D506-4017-A3FE-A3C641F340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2732" y="1535226"/>
              <a:ext cx="0" cy="502121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DB2BC4F-982E-4C91-B727-4A2F36C4CE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2357" y="2618073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FEEB591-BB1A-4645-97DF-062B01F55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9121" y="3728201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21413C5-6476-4199-B817-CBFE2651BD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2357" y="4822259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326729-5853-4151-B465-8A629F4195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4049" y="5871413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CB88357-F95D-417F-9CD6-4E07A949CA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18931" y="5337206"/>
              <a:ext cx="0" cy="563072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0C85EF8-E9B1-4742-9284-568F056186C6}"/>
                </a:ext>
              </a:extLst>
            </p:cNvPr>
            <p:cNvGrpSpPr/>
            <p:nvPr userDrawn="1"/>
          </p:nvGrpSpPr>
          <p:grpSpPr>
            <a:xfrm>
              <a:off x="2100687" y="-22302"/>
              <a:ext cx="27981" cy="7003011"/>
              <a:chOff x="2100687" y="0"/>
              <a:chExt cx="27981" cy="700301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E015C8F-1A85-4130-861B-A6BB7A59C4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66AA5D6-F092-4694-ACCD-0529204FD6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04C59B7-12B4-4C85-A2A5-1D11C6D78AB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38F20D2-50DB-4565-9C5C-825BA34557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8FCA50B-0764-4887-96D3-8DFEABF909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C75AF2B-0F27-405B-A853-23052A47FA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CC316F3-DBB0-466F-9228-2FB3598534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309FFD8-4644-423B-8D22-223EDCD3F0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4049" y="450785"/>
              <a:ext cx="0" cy="502121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5100F46-C901-471F-A0FB-ACA2F44E65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4424" y="1535226"/>
              <a:ext cx="0" cy="502121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DFD88F2-DA7F-4567-861B-BAEF0515B8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4049" y="2618073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3FDBB5F-F169-426C-A6AA-CE013B214B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813" y="3728201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81D281A-AC95-4C89-A410-D1E3566D41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4049" y="4822259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A214568-4D6B-4850-B580-1291020146B3}"/>
                </a:ext>
              </a:extLst>
            </p:cNvPr>
            <p:cNvGrpSpPr/>
            <p:nvPr userDrawn="1"/>
          </p:nvGrpSpPr>
          <p:grpSpPr>
            <a:xfrm>
              <a:off x="2957132" y="458802"/>
              <a:ext cx="9625" cy="5959643"/>
              <a:chOff x="1346824" y="603185"/>
              <a:chExt cx="9625" cy="5959643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376C9EA-1E45-4EFC-9781-D2DAD1A463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C33A980-7E8B-41EE-889D-0FF0806FB1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451E3DE-F556-4E40-AA0A-446450B30D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876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DBC1EE8-3466-486E-B7C6-2DFBC6C8EE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9624981-B4EE-44FD-A9A4-B1640F5EA4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AE492BD-98A3-4535-8068-B5C7F9C549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F915A50-73D4-43C0-B536-D626CE422064}"/>
                </a:ext>
              </a:extLst>
            </p:cNvPr>
            <p:cNvGrpSpPr/>
            <p:nvPr userDrawn="1"/>
          </p:nvGrpSpPr>
          <p:grpSpPr>
            <a:xfrm>
              <a:off x="3801610" y="-13845"/>
              <a:ext cx="27981" cy="7003011"/>
              <a:chOff x="2100687" y="0"/>
              <a:chExt cx="27981" cy="700301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C2C787A-33AE-4130-837E-0A94F55C546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C2C351D-19A6-42EC-9E27-919EF38EBA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C726670-2D30-4398-8A64-B306B55F02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388B023-A9FD-47A8-89D0-C9B96E2D32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5EC7C5D-ACC0-4631-9885-67D839034C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6858911-877A-4E03-8BD0-B515972002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07ABFFC-AB82-4E0A-AE0C-6807CFA0B0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393D104-C15E-4082-94D7-6B337BE8F25F}"/>
                </a:ext>
              </a:extLst>
            </p:cNvPr>
            <p:cNvGrpSpPr/>
            <p:nvPr userDrawn="1"/>
          </p:nvGrpSpPr>
          <p:grpSpPr>
            <a:xfrm>
              <a:off x="4761271" y="442920"/>
              <a:ext cx="9625" cy="5959643"/>
              <a:chOff x="1346824" y="603185"/>
              <a:chExt cx="9625" cy="5959643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E38DCD2-4088-4117-AB65-2BC4CBC44C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3F33167-17E3-4A15-823C-82421AB4D9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6005BA8-BE1B-426F-8466-2A47317B43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876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DF8F94C-9694-4AEF-AC58-5ED00DEDFC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FD878A1-39D9-4710-91C1-0E7EA5084B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D6722798-8283-4511-AEBF-B265C92B74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71AD5AF-7A38-4216-9D6F-C314D9083B3A}"/>
                </a:ext>
              </a:extLst>
            </p:cNvPr>
            <p:cNvGrpSpPr/>
            <p:nvPr userDrawn="1"/>
          </p:nvGrpSpPr>
          <p:grpSpPr>
            <a:xfrm>
              <a:off x="5794269" y="-5980"/>
              <a:ext cx="27981" cy="7003011"/>
              <a:chOff x="2100687" y="0"/>
              <a:chExt cx="27981" cy="7003011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7DDEED3-BA2F-46C0-9C5B-EEDDBE8FDAF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0C29AEC-0443-43BD-82B7-28E93ED299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D9446D39-5BDE-4DCF-BCE6-A02517B1A94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32D2736E-B81F-4887-85EF-2A6EC74FDD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98E81FC-029D-49A9-B2DF-46442170EE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B1B21A62-9D14-4588-8796-C9BF0B2A74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E99F234-530C-47AD-BCBE-794A683956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174F2EA-487B-4180-A40C-D9A93A3CA611}"/>
                </a:ext>
              </a:extLst>
            </p:cNvPr>
            <p:cNvGrpSpPr/>
            <p:nvPr userDrawn="1"/>
          </p:nvGrpSpPr>
          <p:grpSpPr>
            <a:xfrm>
              <a:off x="6753930" y="439634"/>
              <a:ext cx="9625" cy="5959643"/>
              <a:chOff x="1346824" y="603185"/>
              <a:chExt cx="9625" cy="5959643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46B5655-112B-4F08-B705-06F9BF4D32D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4121C384-D409-4162-9167-B2066766854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DE22978-A423-4F61-BCBB-C72DE2E14E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876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29C93E67-C60A-4D0B-9CEB-4375218A3E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0105913-7B24-4105-A5D8-1BC005F890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9835FC2-E17F-4FB5-B9E0-3FA78057D6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FBA48C1-044A-4CCC-86BE-B43F2AD8BD09}"/>
                </a:ext>
              </a:extLst>
            </p:cNvPr>
            <p:cNvGrpSpPr/>
            <p:nvPr userDrawn="1"/>
          </p:nvGrpSpPr>
          <p:grpSpPr>
            <a:xfrm>
              <a:off x="7851669" y="8457"/>
              <a:ext cx="27981" cy="7003011"/>
              <a:chOff x="2100687" y="0"/>
              <a:chExt cx="27981" cy="7003011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CBBEFDC9-211D-4705-A8AF-2384BABC96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C56FF15D-A705-4C1A-804F-8DCAA4D7C3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4C77AC35-87D4-4B54-98EB-D4398C06CA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41FD3AC-6988-43CF-A471-CBC4724D5D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3588005-9F47-463B-8E8F-54CCD96936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C7F6FAF-005E-4F87-9059-3304A9E69A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FB01FC4A-26E1-4A7E-86FF-62AB9983D9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8CFF748D-C715-4061-BCC3-329640B601B5}"/>
                </a:ext>
              </a:extLst>
            </p:cNvPr>
            <p:cNvGrpSpPr/>
            <p:nvPr userDrawn="1"/>
          </p:nvGrpSpPr>
          <p:grpSpPr>
            <a:xfrm>
              <a:off x="10101299" y="8457"/>
              <a:ext cx="27981" cy="7003011"/>
              <a:chOff x="2100687" y="0"/>
              <a:chExt cx="27981" cy="7003011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1AB16AA-3CC1-4A76-AE05-15196EFBCE5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9A1C62F-9D66-4F4E-AAE6-7C7005AE4F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613A4ED-9EAA-47B2-AD5D-DA71AAB41A5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CFE50030-9B92-4A99-A41B-F2C466B15B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28EFD90-CCE9-46F9-AB63-FB6984B326C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93B78B3-BAD7-4986-A57F-8AF82576221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A235D1C4-0B6F-4971-8BEC-F99C8B244E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9168262-36FD-47EB-B89A-07EB4064E53D}"/>
                </a:ext>
              </a:extLst>
            </p:cNvPr>
            <p:cNvGrpSpPr/>
            <p:nvPr userDrawn="1"/>
          </p:nvGrpSpPr>
          <p:grpSpPr>
            <a:xfrm>
              <a:off x="9050610" y="450785"/>
              <a:ext cx="9625" cy="5959643"/>
              <a:chOff x="1346824" y="603185"/>
              <a:chExt cx="9625" cy="5959643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74C1388-A61B-4606-B171-C58B8C7FAA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0E2858E-FD80-4928-A9E8-11A096F2AB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0DD578C3-2AEB-4A81-BB2C-B35BB3F34B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876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059EE53-9C3C-448B-974C-AB983A53EE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7330522-E5CA-40F1-ACF0-FC192748C4E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FB692E2D-04BC-448C-8266-AAB08CC105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774564F4-66D7-4F46-82A0-1725188E3E19}"/>
                </a:ext>
              </a:extLst>
            </p:cNvPr>
            <p:cNvGrpSpPr/>
            <p:nvPr userDrawn="1"/>
          </p:nvGrpSpPr>
          <p:grpSpPr>
            <a:xfrm>
              <a:off x="11337827" y="427153"/>
              <a:ext cx="9625" cy="5959643"/>
              <a:chOff x="1346824" y="603185"/>
              <a:chExt cx="9625" cy="5959643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DB018B83-0A70-49EA-B4C7-DE667D09E0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811D35DE-4428-4BFC-ADB6-C730B12CE3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11A300AC-C71A-4DB7-A44F-112E04E9CC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990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BA61FCFF-037D-404D-867B-8BDE6720ED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5EFD26E2-A2D5-4472-B793-CD21F3A6C5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AEBDDFED-59D7-49B4-A10B-3E9937AE42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CC52886F-D6F4-41EA-AF44-63F524419F83}"/>
                </a:ext>
              </a:extLst>
            </p:cNvPr>
            <p:cNvGrpSpPr/>
            <p:nvPr userDrawn="1"/>
          </p:nvGrpSpPr>
          <p:grpSpPr>
            <a:xfrm>
              <a:off x="384172" y="-5980"/>
              <a:ext cx="27981" cy="7003011"/>
              <a:chOff x="2100687" y="0"/>
              <a:chExt cx="27981" cy="7003011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6BD0060-A45D-4DF8-9578-2C305E5789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61A12FB9-BD9B-46F0-B885-513F52ADE9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A66D3EF-D48E-4848-8548-6F979D62EF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EA9737C-6186-4B0D-A3A4-16B8821440F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C70383C-D008-4876-AA83-3970CB602FB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C40AD8E-1D5F-4680-9C32-9C838FB0930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8B570FD-A1EC-4A46-988B-2E6466DAB4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30CDB73-8175-4E4F-B191-B8B54FC4004D}"/>
              </a:ext>
            </a:extLst>
          </p:cNvPr>
          <p:cNvSpPr/>
          <p:nvPr userDrawn="1"/>
        </p:nvSpPr>
        <p:spPr>
          <a:xfrm>
            <a:off x="-42045" y="1115179"/>
            <a:ext cx="12245287" cy="5745571"/>
          </a:xfrm>
          <a:prstGeom prst="rect">
            <a:avLst/>
          </a:prstGeom>
          <a:solidFill>
            <a:srgbClr val="ED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AB6C3D0D-F7D6-4F91-AFE1-112B3AE7DFB4}"/>
              </a:ext>
            </a:extLst>
          </p:cNvPr>
          <p:cNvGrpSpPr/>
          <p:nvPr userDrawn="1"/>
        </p:nvGrpSpPr>
        <p:grpSpPr>
          <a:xfrm>
            <a:off x="9323713" y="945931"/>
            <a:ext cx="2495266" cy="4684295"/>
            <a:chOff x="8831242" y="1669125"/>
            <a:chExt cx="2856313" cy="4013242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44A9F831-A1C6-40D6-A18F-24A01327FC14}"/>
                </a:ext>
              </a:extLst>
            </p:cNvPr>
            <p:cNvSpPr/>
            <p:nvPr userDrawn="1"/>
          </p:nvSpPr>
          <p:spPr>
            <a:xfrm>
              <a:off x="8831242" y="1718725"/>
              <a:ext cx="2856313" cy="3958506"/>
            </a:xfrm>
            <a:prstGeom prst="rect">
              <a:avLst/>
            </a:prstGeom>
            <a:solidFill>
              <a:srgbClr val="D0B998">
                <a:alpha val="81000"/>
              </a:srgbClr>
            </a:solidFill>
            <a:ln w="187325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E4EBF347-F0B8-4264-B8E8-55CC9308928D}"/>
                </a:ext>
              </a:extLst>
            </p:cNvPr>
            <p:cNvSpPr/>
            <p:nvPr userDrawn="1"/>
          </p:nvSpPr>
          <p:spPr>
            <a:xfrm rot="18300835">
              <a:off x="8266421" y="3606454"/>
              <a:ext cx="3854827" cy="296999"/>
            </a:xfrm>
            <a:prstGeom prst="rect">
              <a:avLst/>
            </a:prstGeom>
            <a:solidFill>
              <a:srgbClr val="843C0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F2ACDEA0-314E-4B04-B66E-CE17D7B3DE8E}"/>
                </a:ext>
              </a:extLst>
            </p:cNvPr>
            <p:cNvSpPr/>
            <p:nvPr userDrawn="1"/>
          </p:nvSpPr>
          <p:spPr>
            <a:xfrm rot="18300835">
              <a:off x="8219818" y="3422205"/>
              <a:ext cx="3645354" cy="139193"/>
            </a:xfrm>
            <a:prstGeom prst="rect">
              <a:avLst/>
            </a:prstGeom>
            <a:solidFill>
              <a:srgbClr val="843C0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: Rounded Corners 1038">
              <a:extLst>
                <a:ext uri="{FF2B5EF4-FFF2-40B4-BE49-F238E27FC236}">
                  <a16:creationId xmlns:a16="http://schemas.microsoft.com/office/drawing/2014/main" id="{C0AB9253-184C-49D6-BBF7-CCBE93731F95}"/>
                </a:ext>
              </a:extLst>
            </p:cNvPr>
            <p:cNvSpPr/>
            <p:nvPr userDrawn="1"/>
          </p:nvSpPr>
          <p:spPr>
            <a:xfrm>
              <a:off x="11319815" y="3294989"/>
              <a:ext cx="165148" cy="827791"/>
            </a:xfrm>
            <a:prstGeom prst="roundRect">
              <a:avLst>
                <a:gd name="adj" fmla="val 5000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1" name="Picture 4" hidden="1">
            <a:extLst>
              <a:ext uri="{FF2B5EF4-FFF2-40B4-BE49-F238E27FC236}">
                <a16:creationId xmlns:a16="http://schemas.microsoft.com/office/drawing/2014/main" id="{4375789C-EA97-410B-9F49-DC9A46F9D2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414463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6" descr="Restaurants and Shops Facade Storefront - Buildings Objects" hidden="1">
            <a:extLst>
              <a:ext uri="{FF2B5EF4-FFF2-40B4-BE49-F238E27FC236}">
                <a16:creationId xmlns:a16="http://schemas.microsoft.com/office/drawing/2014/main" id="{23548058-6502-4563-8ECD-617967C6C2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619125"/>
            <a:ext cx="56197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Rectangle 249">
            <a:extLst>
              <a:ext uri="{FF2B5EF4-FFF2-40B4-BE49-F238E27FC236}">
                <a16:creationId xmlns:a16="http://schemas.microsoft.com/office/drawing/2014/main" id="{53F28999-57B3-4084-BA19-89808018E9CA}"/>
              </a:ext>
            </a:extLst>
          </p:cNvPr>
          <p:cNvSpPr/>
          <p:nvPr userDrawn="1"/>
        </p:nvSpPr>
        <p:spPr>
          <a:xfrm>
            <a:off x="-41497" y="6020501"/>
            <a:ext cx="12245287" cy="88272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1C8C66-734F-4DC4-AAA2-6269F4562C18}"/>
              </a:ext>
            </a:extLst>
          </p:cNvPr>
          <p:cNvSpPr/>
          <p:nvPr userDrawn="1"/>
        </p:nvSpPr>
        <p:spPr>
          <a:xfrm>
            <a:off x="1601845" y="6197185"/>
            <a:ext cx="1539191" cy="596208"/>
          </a:xfrm>
          <a:prstGeom prst="ellipse">
            <a:avLst/>
          </a:prstGeom>
          <a:solidFill>
            <a:schemeClr val="tx1">
              <a:lumMod val="95000"/>
              <a:lumOff val="5000"/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D457EBC-5CD8-4221-B366-C7609EA5ED9F}"/>
              </a:ext>
            </a:extLst>
          </p:cNvPr>
          <p:cNvSpPr/>
          <p:nvPr userDrawn="1"/>
        </p:nvSpPr>
        <p:spPr>
          <a:xfrm>
            <a:off x="8984594" y="5513345"/>
            <a:ext cx="3111597" cy="464171"/>
          </a:xfrm>
          <a:prstGeom prst="rect">
            <a:avLst/>
          </a:prstGeom>
          <a:solidFill>
            <a:srgbClr val="855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A768E1C3-A095-4694-942F-71A445128412}"/>
              </a:ext>
            </a:extLst>
          </p:cNvPr>
          <p:cNvCxnSpPr>
            <a:cxnSpLocks/>
          </p:cNvCxnSpPr>
          <p:nvPr userDrawn="1"/>
        </p:nvCxnSpPr>
        <p:spPr>
          <a:xfrm>
            <a:off x="-42045" y="5948062"/>
            <a:ext cx="12245287" cy="0"/>
          </a:xfrm>
          <a:prstGeom prst="line">
            <a:avLst/>
          </a:prstGeom>
          <a:ln w="184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Oval 216">
            <a:extLst>
              <a:ext uri="{FF2B5EF4-FFF2-40B4-BE49-F238E27FC236}">
                <a16:creationId xmlns:a16="http://schemas.microsoft.com/office/drawing/2014/main" id="{674AB006-4441-4092-87B4-DCB9CC64BDA8}"/>
              </a:ext>
            </a:extLst>
          </p:cNvPr>
          <p:cNvSpPr/>
          <p:nvPr userDrawn="1"/>
        </p:nvSpPr>
        <p:spPr>
          <a:xfrm>
            <a:off x="-25782" y="6154240"/>
            <a:ext cx="1539191" cy="596208"/>
          </a:xfrm>
          <a:prstGeom prst="ellipse">
            <a:avLst/>
          </a:prstGeom>
          <a:solidFill>
            <a:schemeClr val="tx1">
              <a:lumMod val="95000"/>
              <a:lumOff val="5000"/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537FF1-CA67-4485-9D5F-0736AB78BAD7}"/>
              </a:ext>
            </a:extLst>
          </p:cNvPr>
          <p:cNvGrpSpPr/>
          <p:nvPr userDrawn="1"/>
        </p:nvGrpSpPr>
        <p:grpSpPr>
          <a:xfrm>
            <a:off x="-188555" y="1221860"/>
            <a:ext cx="8876772" cy="4051840"/>
            <a:chOff x="-188484" y="1221792"/>
            <a:chExt cx="8876772" cy="4051840"/>
          </a:xfrm>
        </p:grpSpPr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359C406-C1BF-4765-AB1A-533BD2F7298E}"/>
                </a:ext>
              </a:extLst>
            </p:cNvPr>
            <p:cNvSpPr/>
            <p:nvPr userDrawn="1"/>
          </p:nvSpPr>
          <p:spPr>
            <a:xfrm>
              <a:off x="-14294" y="1221792"/>
              <a:ext cx="8509252" cy="3958506"/>
            </a:xfrm>
            <a:prstGeom prst="rect">
              <a:avLst/>
            </a:prstGeom>
            <a:solidFill>
              <a:srgbClr val="D0B998">
                <a:alpha val="81000"/>
              </a:srgbClr>
            </a:solidFill>
            <a:ln w="8255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: Rounded Corners 1039">
              <a:extLst>
                <a:ext uri="{FF2B5EF4-FFF2-40B4-BE49-F238E27FC236}">
                  <a16:creationId xmlns:a16="http://schemas.microsoft.com/office/drawing/2014/main" id="{C166463E-96B9-486F-9AE9-84423076661C}"/>
                </a:ext>
              </a:extLst>
            </p:cNvPr>
            <p:cNvSpPr/>
            <p:nvPr userDrawn="1"/>
          </p:nvSpPr>
          <p:spPr>
            <a:xfrm>
              <a:off x="-188484" y="5086630"/>
              <a:ext cx="8876772" cy="187002"/>
            </a:xfrm>
            <a:prstGeom prst="roundRect">
              <a:avLst>
                <a:gd name="adj" fmla="val 50000"/>
              </a:avLst>
            </a:prstGeom>
            <a:solidFill>
              <a:srgbClr val="855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58" name="Picture 1057">
            <a:extLst>
              <a:ext uri="{FF2B5EF4-FFF2-40B4-BE49-F238E27FC236}">
                <a16:creationId xmlns:a16="http://schemas.microsoft.com/office/drawing/2014/main" id="{401375FC-1FB9-41E1-AD33-B47319517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25" y="4734036"/>
            <a:ext cx="930519" cy="1839449"/>
          </a:xfrm>
          <a:prstGeom prst="rect">
            <a:avLst/>
          </a:prstGeom>
        </p:spPr>
      </p:pic>
      <p:pic>
        <p:nvPicPr>
          <p:cNvPr id="1060" name="Picture 1059">
            <a:extLst>
              <a:ext uri="{FF2B5EF4-FFF2-40B4-BE49-F238E27FC236}">
                <a16:creationId xmlns:a16="http://schemas.microsoft.com/office/drawing/2014/main" id="{755DBE95-82C5-40A9-8F65-49BB60CA6C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2" y="4687905"/>
            <a:ext cx="932678" cy="183944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42C3A326-D4FE-4AE3-90B1-D922122009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4" y="5318294"/>
            <a:ext cx="1370951" cy="1444356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B9074D98-981A-4666-8AF6-FD97A1B8DA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38" y="4650048"/>
            <a:ext cx="522472" cy="889499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DC42C181-85A9-4DE7-8DCC-72B5819BE9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1" y="5290872"/>
            <a:ext cx="358390" cy="235329"/>
          </a:xfrm>
          <a:prstGeom prst="rect">
            <a:avLst/>
          </a:prstGeom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539816CF-C0D9-4361-A3E6-43A820BC6A3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39" y="5282594"/>
            <a:ext cx="358390" cy="235329"/>
          </a:xfrm>
          <a:prstGeom prst="rect">
            <a:avLst/>
          </a:prstGeom>
        </p:spPr>
      </p:pic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4DA9BACE-EFD4-4EDE-85F1-B9EEE391F274}"/>
              </a:ext>
            </a:extLst>
          </p:cNvPr>
          <p:cNvGrpSpPr/>
          <p:nvPr userDrawn="1"/>
        </p:nvGrpSpPr>
        <p:grpSpPr>
          <a:xfrm>
            <a:off x="-17268" y="294249"/>
            <a:ext cx="12220510" cy="1371201"/>
            <a:chOff x="-20959" y="918476"/>
            <a:chExt cx="12220510" cy="1371201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718512AD-4E47-4454-9A33-0E1ED4200640}"/>
                </a:ext>
              </a:extLst>
            </p:cNvPr>
            <p:cNvGrpSpPr/>
            <p:nvPr userDrawn="1"/>
          </p:nvGrpSpPr>
          <p:grpSpPr>
            <a:xfrm>
              <a:off x="-18038" y="918476"/>
              <a:ext cx="12201626" cy="1371201"/>
              <a:chOff x="-134347" y="1024492"/>
              <a:chExt cx="12406844" cy="1660586"/>
            </a:xfrm>
            <a:effectLst>
              <a:outerShdw blurRad="749300" dir="5400000" algn="t" rotWithShape="0">
                <a:prstClr val="black">
                  <a:alpha val="67000"/>
                </a:prstClr>
              </a:outerShdw>
            </a:effectLst>
          </p:grpSpPr>
          <p:grpSp>
            <p:nvGrpSpPr>
              <p:cNvPr id="1028" name="Group 1027">
                <a:extLst>
                  <a:ext uri="{FF2B5EF4-FFF2-40B4-BE49-F238E27FC236}">
                    <a16:creationId xmlns:a16="http://schemas.microsoft.com/office/drawing/2014/main" id="{34F5F9AE-1C77-465C-A470-5A84B245B9D1}"/>
                  </a:ext>
                </a:extLst>
              </p:cNvPr>
              <p:cNvGrpSpPr/>
              <p:nvPr userDrawn="1"/>
            </p:nvGrpSpPr>
            <p:grpSpPr>
              <a:xfrm>
                <a:off x="3581400" y="1916703"/>
                <a:ext cx="2456750" cy="735372"/>
                <a:chOff x="3596891" y="1916703"/>
                <a:chExt cx="2456750" cy="735372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B16A0B45-3463-4351-9B9D-7CD0074F98BD}"/>
                    </a:ext>
                  </a:extLst>
                </p:cNvPr>
                <p:cNvGrpSpPr/>
                <p:nvPr userDrawn="1"/>
              </p:nvGrpSpPr>
              <p:grpSpPr>
                <a:xfrm>
                  <a:off x="3596891" y="1919555"/>
                  <a:ext cx="1241274" cy="732520"/>
                  <a:chOff x="4836901" y="1733071"/>
                  <a:chExt cx="1241274" cy="732520"/>
                </a:xfrm>
              </p:grpSpPr>
              <p:sp>
                <p:nvSpPr>
                  <p:cNvPr id="207" name="Rectangle: Rounded Corners 206">
                    <a:extLst>
                      <a:ext uri="{FF2B5EF4-FFF2-40B4-BE49-F238E27FC236}">
                        <a16:creationId xmlns:a16="http://schemas.microsoft.com/office/drawing/2014/main" id="{67D99F9B-509B-4937-8ABE-2A0F72AC25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6" y="1733071"/>
                    <a:ext cx="620509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: Rounded Corners 207">
                    <a:extLst>
                      <a:ext uri="{FF2B5EF4-FFF2-40B4-BE49-F238E27FC236}">
                        <a16:creationId xmlns:a16="http://schemas.microsoft.com/office/drawing/2014/main" id="{A4AEF52F-60E3-4312-9139-033AC083AD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7" name="Group 1026">
                  <a:extLst>
                    <a:ext uri="{FF2B5EF4-FFF2-40B4-BE49-F238E27FC236}">
                      <a16:creationId xmlns:a16="http://schemas.microsoft.com/office/drawing/2014/main" id="{F586E00D-E9AA-44B8-AA35-670C842C4760}"/>
                    </a:ext>
                  </a:extLst>
                </p:cNvPr>
                <p:cNvGrpSpPr/>
                <p:nvPr userDrawn="1"/>
              </p:nvGrpSpPr>
              <p:grpSpPr>
                <a:xfrm>
                  <a:off x="4837863" y="1916703"/>
                  <a:ext cx="1215778" cy="732520"/>
                  <a:chOff x="4836901" y="1733071"/>
                  <a:chExt cx="1215778" cy="732520"/>
                </a:xfrm>
              </p:grpSpPr>
              <p:sp>
                <p:nvSpPr>
                  <p:cNvPr id="1025" name="Rectangle: Rounded Corners 1024">
                    <a:extLst>
                      <a:ext uri="{FF2B5EF4-FFF2-40B4-BE49-F238E27FC236}">
                        <a16:creationId xmlns:a16="http://schemas.microsoft.com/office/drawing/2014/main" id="{63FDF2C4-FB8E-4290-9A05-DD3DFFAB6C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7" y="1733071"/>
                    <a:ext cx="595012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Rectangle: Rounded Corners 203">
                    <a:extLst>
                      <a:ext uri="{FF2B5EF4-FFF2-40B4-BE49-F238E27FC236}">
                        <a16:creationId xmlns:a16="http://schemas.microsoft.com/office/drawing/2014/main" id="{FAE07998-81A6-444A-8513-E1C613F69F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2383AC78-BED3-4974-98AA-44EA4D110615}"/>
                  </a:ext>
                </a:extLst>
              </p:cNvPr>
              <p:cNvGrpSpPr/>
              <p:nvPr userDrawn="1"/>
            </p:nvGrpSpPr>
            <p:grpSpPr>
              <a:xfrm>
                <a:off x="1105698" y="1934303"/>
                <a:ext cx="2480180" cy="735372"/>
                <a:chOff x="3596891" y="1916703"/>
                <a:chExt cx="2480180" cy="735372"/>
              </a:xfrm>
            </p:grpSpPr>
            <p:grpSp>
              <p:nvGrpSpPr>
                <p:cNvPr id="211" name="Group 210">
                  <a:extLst>
                    <a:ext uri="{FF2B5EF4-FFF2-40B4-BE49-F238E27FC236}">
                      <a16:creationId xmlns:a16="http://schemas.microsoft.com/office/drawing/2014/main" id="{D9BB4A08-F91C-4272-88C5-6F9573E89E21}"/>
                    </a:ext>
                  </a:extLst>
                </p:cNvPr>
                <p:cNvGrpSpPr/>
                <p:nvPr userDrawn="1"/>
              </p:nvGrpSpPr>
              <p:grpSpPr>
                <a:xfrm>
                  <a:off x="3596891" y="1919555"/>
                  <a:ext cx="1241274" cy="732520"/>
                  <a:chOff x="4836901" y="1733071"/>
                  <a:chExt cx="1241274" cy="732520"/>
                </a:xfrm>
              </p:grpSpPr>
              <p:sp>
                <p:nvSpPr>
                  <p:cNvPr id="215" name="Rectangle: Rounded Corners 214">
                    <a:extLst>
                      <a:ext uri="{FF2B5EF4-FFF2-40B4-BE49-F238E27FC236}">
                        <a16:creationId xmlns:a16="http://schemas.microsoft.com/office/drawing/2014/main" id="{A5EEC279-A31A-442A-99FD-5A988B7214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6" y="1733071"/>
                    <a:ext cx="620509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: Rounded Corners 215">
                    <a:extLst>
                      <a:ext uri="{FF2B5EF4-FFF2-40B4-BE49-F238E27FC236}">
                        <a16:creationId xmlns:a16="http://schemas.microsoft.com/office/drawing/2014/main" id="{9FE2F05B-F1DD-4C54-9170-A2A6E70A7C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21617B12-47F2-4250-92E8-6EA1A8667AA8}"/>
                    </a:ext>
                  </a:extLst>
                </p:cNvPr>
                <p:cNvGrpSpPr/>
                <p:nvPr userDrawn="1"/>
              </p:nvGrpSpPr>
              <p:grpSpPr>
                <a:xfrm>
                  <a:off x="4837863" y="1916703"/>
                  <a:ext cx="1239208" cy="732520"/>
                  <a:chOff x="4836901" y="1733071"/>
                  <a:chExt cx="1239208" cy="732520"/>
                </a:xfrm>
              </p:grpSpPr>
              <p:sp>
                <p:nvSpPr>
                  <p:cNvPr id="213" name="Rectangle: Rounded Corners 212">
                    <a:extLst>
                      <a:ext uri="{FF2B5EF4-FFF2-40B4-BE49-F238E27FC236}">
                        <a16:creationId xmlns:a16="http://schemas.microsoft.com/office/drawing/2014/main" id="{0CD11F7A-CD5A-40C1-ADEB-E220A17242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6" y="1733071"/>
                    <a:ext cx="618443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" name="Rectangle: Rounded Corners 213">
                    <a:extLst>
                      <a:ext uri="{FF2B5EF4-FFF2-40B4-BE49-F238E27FC236}">
                        <a16:creationId xmlns:a16="http://schemas.microsoft.com/office/drawing/2014/main" id="{78F216DA-88C5-48A7-B267-3495DB4C04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4B107545-DF0A-4A82-B1B2-A765FC866E51}"/>
                  </a:ext>
                </a:extLst>
              </p:cNvPr>
              <p:cNvGrpSpPr/>
              <p:nvPr userDrawn="1"/>
            </p:nvGrpSpPr>
            <p:grpSpPr>
              <a:xfrm>
                <a:off x="-134347" y="1952558"/>
                <a:ext cx="1246620" cy="732520"/>
                <a:chOff x="4836901" y="1733071"/>
                <a:chExt cx="1246620" cy="732520"/>
              </a:xfrm>
            </p:grpSpPr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5E028675-4403-44A3-8CBC-A874AF85CDF2}"/>
                    </a:ext>
                  </a:extLst>
                </p:cNvPr>
                <p:cNvSpPr/>
                <p:nvPr userDrawn="1"/>
              </p:nvSpPr>
              <p:spPr>
                <a:xfrm>
                  <a:off x="5457666" y="1733071"/>
                  <a:ext cx="625855" cy="72873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DAA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226AE0D-AAC4-4E1B-9DD0-0EB83C6D9703}"/>
                    </a:ext>
                  </a:extLst>
                </p:cNvPr>
                <p:cNvSpPr/>
                <p:nvPr userDrawn="1"/>
              </p:nvSpPr>
              <p:spPr>
                <a:xfrm>
                  <a:off x="4836901" y="1736853"/>
                  <a:ext cx="625856" cy="72873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A9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9" name="Group 1028">
                <a:extLst>
                  <a:ext uri="{FF2B5EF4-FFF2-40B4-BE49-F238E27FC236}">
                    <a16:creationId xmlns:a16="http://schemas.microsoft.com/office/drawing/2014/main" id="{8424EC93-E5A0-4209-AF29-4A75461033E3}"/>
                  </a:ext>
                </a:extLst>
              </p:cNvPr>
              <p:cNvGrpSpPr/>
              <p:nvPr userDrawn="1"/>
            </p:nvGrpSpPr>
            <p:grpSpPr>
              <a:xfrm>
                <a:off x="6038150" y="1865031"/>
                <a:ext cx="6234347" cy="786988"/>
                <a:chOff x="6046730" y="1865031"/>
                <a:chExt cx="6234347" cy="786988"/>
              </a:xfrm>
            </p:grpSpPr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2C6FAB44-EEBF-4EDD-AB99-3A725FC37308}"/>
                    </a:ext>
                  </a:extLst>
                </p:cNvPr>
                <p:cNvGrpSpPr/>
                <p:nvPr userDrawn="1"/>
              </p:nvGrpSpPr>
              <p:grpSpPr>
                <a:xfrm>
                  <a:off x="6046730" y="1916647"/>
                  <a:ext cx="2492838" cy="735372"/>
                  <a:chOff x="3596891" y="1916703"/>
                  <a:chExt cx="2492838" cy="735372"/>
                </a:xfrm>
              </p:grpSpPr>
              <p:grpSp>
                <p:nvGrpSpPr>
                  <p:cNvPr id="225" name="Group 224">
                    <a:extLst>
                      <a:ext uri="{FF2B5EF4-FFF2-40B4-BE49-F238E27FC236}">
                        <a16:creationId xmlns:a16="http://schemas.microsoft.com/office/drawing/2014/main" id="{1092C9B3-1EDD-4EF4-9A6C-69AE361251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596891" y="1919555"/>
                    <a:ext cx="1241274" cy="732520"/>
                    <a:chOff x="4836901" y="1733071"/>
                    <a:chExt cx="1241274" cy="732520"/>
                  </a:xfrm>
                </p:grpSpPr>
                <p:sp>
                  <p:nvSpPr>
                    <p:cNvPr id="229" name="Rectangle: Rounded Corners 228">
                      <a:extLst>
                        <a:ext uri="{FF2B5EF4-FFF2-40B4-BE49-F238E27FC236}">
                          <a16:creationId xmlns:a16="http://schemas.microsoft.com/office/drawing/2014/main" id="{9F442C5F-6FA3-473C-9B82-5A96548E6E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457666" y="1733071"/>
                      <a:ext cx="620509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9DAAA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0" name="Rectangle: Rounded Corners 229">
                      <a:extLst>
                        <a:ext uri="{FF2B5EF4-FFF2-40B4-BE49-F238E27FC236}">
                          <a16:creationId xmlns:a16="http://schemas.microsoft.com/office/drawing/2014/main" id="{B355ABCD-D30F-4E77-A12A-CD5EBF0F1B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836901" y="1736853"/>
                      <a:ext cx="625856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6A917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4FE82D3E-283D-4862-B414-944E1680954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838143" y="1916703"/>
                    <a:ext cx="1251586" cy="735372"/>
                    <a:chOff x="4837181" y="1733071"/>
                    <a:chExt cx="1251586" cy="735372"/>
                  </a:xfrm>
                </p:grpSpPr>
                <p:sp>
                  <p:nvSpPr>
                    <p:cNvPr id="227" name="Rectangle: Rounded Corners 226">
                      <a:extLst>
                        <a:ext uri="{FF2B5EF4-FFF2-40B4-BE49-F238E27FC236}">
                          <a16:creationId xmlns:a16="http://schemas.microsoft.com/office/drawing/2014/main" id="{CC4AB1DC-639B-43BB-B8FF-6B32D3A1DB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457666" y="1733071"/>
                      <a:ext cx="631101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9DAAA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8" name="Rectangle: Rounded Corners 227">
                      <a:extLst>
                        <a:ext uri="{FF2B5EF4-FFF2-40B4-BE49-F238E27FC236}">
                          <a16:creationId xmlns:a16="http://schemas.microsoft.com/office/drawing/2014/main" id="{773D650A-1EB5-40C3-BB1D-453857E95E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837181" y="1739705"/>
                      <a:ext cx="625856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6A917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D0735727-80AC-4E64-92AA-8748CFEDFF9E}"/>
                    </a:ext>
                  </a:extLst>
                </p:cNvPr>
                <p:cNvGrpSpPr/>
                <p:nvPr userDrawn="1"/>
              </p:nvGrpSpPr>
              <p:grpSpPr>
                <a:xfrm>
                  <a:off x="8546226" y="1907320"/>
                  <a:ext cx="2492838" cy="735372"/>
                  <a:chOff x="3596891" y="1916703"/>
                  <a:chExt cx="2492838" cy="735372"/>
                </a:xfrm>
              </p:grpSpPr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39B1660C-0960-4322-ABB6-E9799882022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596891" y="1919555"/>
                    <a:ext cx="1241274" cy="732520"/>
                    <a:chOff x="4836901" y="1733071"/>
                    <a:chExt cx="1241274" cy="732520"/>
                  </a:xfrm>
                </p:grpSpPr>
                <p:sp>
                  <p:nvSpPr>
                    <p:cNvPr id="236" name="Rectangle: Rounded Corners 235">
                      <a:extLst>
                        <a:ext uri="{FF2B5EF4-FFF2-40B4-BE49-F238E27FC236}">
                          <a16:creationId xmlns:a16="http://schemas.microsoft.com/office/drawing/2014/main" id="{6E912FC8-FA98-48DF-8764-7F285CF887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457666" y="1733071"/>
                      <a:ext cx="620509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9DAAA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7" name="Rectangle: Rounded Corners 236">
                      <a:extLst>
                        <a:ext uri="{FF2B5EF4-FFF2-40B4-BE49-F238E27FC236}">
                          <a16:creationId xmlns:a16="http://schemas.microsoft.com/office/drawing/2014/main" id="{CFC6069F-64BA-416E-A40A-6B62BE46F7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836901" y="1736853"/>
                      <a:ext cx="625856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6A917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8E967718-F2CB-4837-850B-DE91A1D040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838143" y="1916703"/>
                    <a:ext cx="1251586" cy="735372"/>
                    <a:chOff x="4837181" y="1733071"/>
                    <a:chExt cx="1251586" cy="735372"/>
                  </a:xfrm>
                </p:grpSpPr>
                <p:sp>
                  <p:nvSpPr>
                    <p:cNvPr id="234" name="Rectangle: Rounded Corners 233">
                      <a:extLst>
                        <a:ext uri="{FF2B5EF4-FFF2-40B4-BE49-F238E27FC236}">
                          <a16:creationId xmlns:a16="http://schemas.microsoft.com/office/drawing/2014/main" id="{792BAD07-B857-44C4-8764-E8432F8136F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457666" y="1733071"/>
                      <a:ext cx="631101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9DAAA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5" name="Rectangle: Rounded Corners 234">
                      <a:extLst>
                        <a:ext uri="{FF2B5EF4-FFF2-40B4-BE49-F238E27FC236}">
                          <a16:creationId xmlns:a16="http://schemas.microsoft.com/office/drawing/2014/main" id="{423A00C1-C3BC-48B3-8B4F-7F8F3EB5691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837181" y="1739705"/>
                      <a:ext cx="625856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6A917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E5ACB9D7-04E6-43DE-A1FF-8113C228F197}"/>
                    </a:ext>
                  </a:extLst>
                </p:cNvPr>
                <p:cNvGrpSpPr/>
                <p:nvPr userDrawn="1"/>
              </p:nvGrpSpPr>
              <p:grpSpPr>
                <a:xfrm>
                  <a:off x="11039803" y="1865031"/>
                  <a:ext cx="1241274" cy="732520"/>
                  <a:chOff x="4836901" y="1733071"/>
                  <a:chExt cx="1241274" cy="732520"/>
                </a:xfrm>
              </p:grpSpPr>
              <p:sp>
                <p:nvSpPr>
                  <p:cNvPr id="243" name="Rectangle: Rounded Corners 242">
                    <a:extLst>
                      <a:ext uri="{FF2B5EF4-FFF2-40B4-BE49-F238E27FC236}">
                        <a16:creationId xmlns:a16="http://schemas.microsoft.com/office/drawing/2014/main" id="{798C0661-7196-4255-B3C1-EC140C3399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6" y="1733071"/>
                    <a:ext cx="620509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Rounded Corners 243">
                    <a:extLst>
                      <a:ext uri="{FF2B5EF4-FFF2-40B4-BE49-F238E27FC236}">
                        <a16:creationId xmlns:a16="http://schemas.microsoft.com/office/drawing/2014/main" id="{13732668-00F2-41A3-AE9A-F0CEDD2DE8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24" name="Group 1023">
                <a:extLst>
                  <a:ext uri="{FF2B5EF4-FFF2-40B4-BE49-F238E27FC236}">
                    <a16:creationId xmlns:a16="http://schemas.microsoft.com/office/drawing/2014/main" id="{7076FF61-592D-49E7-97C4-180881F6FEFC}"/>
                  </a:ext>
                </a:extLst>
              </p:cNvPr>
              <p:cNvGrpSpPr/>
              <p:nvPr userDrawn="1"/>
            </p:nvGrpSpPr>
            <p:grpSpPr>
              <a:xfrm>
                <a:off x="-127756" y="1024492"/>
                <a:ext cx="12397646" cy="1250837"/>
                <a:chOff x="-119176" y="1024492"/>
                <a:chExt cx="12397646" cy="1250837"/>
              </a:xfrm>
            </p:grpSpPr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61D1B8B7-AEC8-416D-9883-AF5A0F4443D9}"/>
                    </a:ext>
                  </a:extLst>
                </p:cNvPr>
                <p:cNvGrpSpPr/>
                <p:nvPr userDrawn="1"/>
              </p:nvGrpSpPr>
              <p:grpSpPr>
                <a:xfrm>
                  <a:off x="-119176" y="1026165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30D44EC6-4B86-44A4-A78B-EE539A18EED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551FEF68-8ED7-4272-BEC4-E78372DB59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15F005F7-1B21-4DDB-8751-078973F91142}"/>
                    </a:ext>
                  </a:extLst>
                </p:cNvPr>
                <p:cNvGrpSpPr/>
                <p:nvPr userDrawn="1"/>
              </p:nvGrpSpPr>
              <p:grpSpPr>
                <a:xfrm>
                  <a:off x="1122107" y="1025686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E13A605D-765A-4947-BF2D-3FE1DA348E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20A466D0-E486-47DE-A106-2380E07B70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F0FF4D39-4B07-4E58-812B-F5B4863FC888}"/>
                    </a:ext>
                  </a:extLst>
                </p:cNvPr>
                <p:cNvGrpSpPr/>
                <p:nvPr userDrawn="1"/>
              </p:nvGrpSpPr>
              <p:grpSpPr>
                <a:xfrm>
                  <a:off x="2360436" y="1025855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425F78E9-0E67-4AAF-83FE-75AED2670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211C4191-E219-4159-9B62-02D9948623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B13D21C2-7ABC-42D3-9DA7-5EB1100A41DB}"/>
                    </a:ext>
                  </a:extLst>
                </p:cNvPr>
                <p:cNvGrpSpPr/>
                <p:nvPr userDrawn="1"/>
              </p:nvGrpSpPr>
              <p:grpSpPr>
                <a:xfrm>
                  <a:off x="3598311" y="1025376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1AB153D4-F702-4580-8AB3-18BA3457BBB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EA8B70D-7470-4379-86C0-4B23DAF009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04F747D0-C202-4B23-B10D-E5D5DFA047C4}"/>
                    </a:ext>
                  </a:extLst>
                </p:cNvPr>
                <p:cNvGrpSpPr/>
                <p:nvPr userDrawn="1"/>
              </p:nvGrpSpPr>
              <p:grpSpPr>
                <a:xfrm>
                  <a:off x="4836755" y="1024704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F251423A-5077-4780-AF6B-26E268958F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94AD4A94-8765-4695-A61C-09ACA916AC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C3876322-C895-4FDF-9C8C-2A59DDBAE1DC}"/>
                    </a:ext>
                  </a:extLst>
                </p:cNvPr>
                <p:cNvGrpSpPr/>
                <p:nvPr userDrawn="1"/>
              </p:nvGrpSpPr>
              <p:grpSpPr>
                <a:xfrm>
                  <a:off x="6050583" y="1024492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A735C8B7-B57E-42D9-B9C1-0A338FB39A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4C23CEA3-B88A-4BCD-9692-49A619AEE5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5" name="Group 184">
                  <a:extLst>
                    <a:ext uri="{FF2B5EF4-FFF2-40B4-BE49-F238E27FC236}">
                      <a16:creationId xmlns:a16="http://schemas.microsoft.com/office/drawing/2014/main" id="{912030FF-2158-48E9-90CE-A1B08E1763F5}"/>
                    </a:ext>
                  </a:extLst>
                </p:cNvPr>
                <p:cNvGrpSpPr/>
                <p:nvPr userDrawn="1"/>
              </p:nvGrpSpPr>
              <p:grpSpPr>
                <a:xfrm>
                  <a:off x="7301258" y="1025145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B6FC9D7F-BEF2-410F-93DC-87A5514670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Rectangle 189">
                    <a:extLst>
                      <a:ext uri="{FF2B5EF4-FFF2-40B4-BE49-F238E27FC236}">
                        <a16:creationId xmlns:a16="http://schemas.microsoft.com/office/drawing/2014/main" id="{1AF36871-6528-4AC8-995D-A24B533242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8EA4445E-FA19-4621-AD0F-ED8E7443D283}"/>
                    </a:ext>
                  </a:extLst>
                </p:cNvPr>
                <p:cNvGrpSpPr/>
                <p:nvPr userDrawn="1"/>
              </p:nvGrpSpPr>
              <p:grpSpPr>
                <a:xfrm>
                  <a:off x="8540844" y="1024666"/>
                  <a:ext cx="1259191" cy="1249164"/>
                  <a:chOff x="-30941" y="1025681"/>
                  <a:chExt cx="1259191" cy="1249164"/>
                </a:xfrm>
              </p:grpSpPr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E31D4AAA-7CB2-4E99-8965-C306424923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0941" y="1025912"/>
                    <a:ext cx="634670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418F2E79-2CDB-4A04-8F99-99967CF6C5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6ACBADBC-F70F-4F2F-895D-64AED029272B}"/>
                    </a:ext>
                  </a:extLst>
                </p:cNvPr>
                <p:cNvGrpSpPr/>
                <p:nvPr userDrawn="1"/>
              </p:nvGrpSpPr>
              <p:grpSpPr>
                <a:xfrm>
                  <a:off x="9789502" y="1025780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91F9320C-87C4-43E3-BB0F-0BBE81E540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0CDD34AE-C4DD-4358-BD5E-33901AF841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2C60ADF5-983A-46A8-ABE7-5A8F85489D51}"/>
                    </a:ext>
                  </a:extLst>
                </p:cNvPr>
                <p:cNvGrpSpPr/>
                <p:nvPr userDrawn="1"/>
              </p:nvGrpSpPr>
              <p:grpSpPr>
                <a:xfrm>
                  <a:off x="11029443" y="1024951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24C74AB8-D826-4B86-8BE7-B9798F12E0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BBA4CE96-F52A-4C93-A153-7BF2FEEF96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B4783EDE-A5AD-4839-BB45-9D2EA86F14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0959" y="1932767"/>
              <a:ext cx="12201625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B10A657-17FD-411D-974E-1888EEE34127}"/>
                </a:ext>
              </a:extLst>
            </p:cNvPr>
            <p:cNvCxnSpPr/>
            <p:nvPr userDrawn="1"/>
          </p:nvCxnSpPr>
          <p:spPr>
            <a:xfrm>
              <a:off x="-11151" y="982277"/>
              <a:ext cx="12201625" cy="0"/>
            </a:xfrm>
            <a:prstGeom prst="line">
              <a:avLst/>
            </a:prstGeom>
            <a:ln w="184150">
              <a:solidFill>
                <a:srgbClr val="855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CE7343C-C75F-433A-A6D4-A88AAFCADF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074" y="1134677"/>
              <a:ext cx="12201625" cy="0"/>
            </a:xfrm>
            <a:prstGeom prst="line">
              <a:avLst/>
            </a:prstGeom>
            <a:ln w="184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028DF2-0A5E-41E3-B0F5-4B5614D4982B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6019" y="2419907"/>
            <a:ext cx="7972790" cy="952884"/>
          </a:xfrm>
        </p:spPr>
        <p:txBody>
          <a:bodyPr anchor="b">
            <a:noAutofit/>
          </a:bodyPr>
          <a:lstStyle>
            <a:lvl1pPr algn="ctr">
              <a:defRPr sz="4400">
                <a:latin typeface="Adobe Garamond Pro Bold" panose="02020702060506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5A872-61B9-45E4-A0E1-D0A92C076A8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01214" y="3548986"/>
            <a:ext cx="7561891" cy="548617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31501-7BD6-4DED-8A6A-39105DB16CB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9DECC-CB81-4A60-8E10-6154CCE6CF6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2B971B-752C-4AC0-89E1-90A3BAAFC59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E3DD4BD1-744C-4827-AE33-FC3F1180478D}"/>
              </a:ext>
            </a:extLst>
          </p:cNvPr>
          <p:cNvGrpSpPr/>
          <p:nvPr userDrawn="1"/>
        </p:nvGrpSpPr>
        <p:grpSpPr>
          <a:xfrm>
            <a:off x="8570389" y="3110088"/>
            <a:ext cx="1368342" cy="2416113"/>
            <a:chOff x="5203779" y="2177985"/>
            <a:chExt cx="1784442" cy="3150830"/>
          </a:xfrm>
        </p:grpSpPr>
        <p:pic>
          <p:nvPicPr>
            <p:cNvPr id="1071" name="Picture 1070">
              <a:extLst>
                <a:ext uri="{FF2B5EF4-FFF2-40B4-BE49-F238E27FC236}">
                  <a16:creationId xmlns:a16="http://schemas.microsoft.com/office/drawing/2014/main" id="{8C7ED6E4-AC8A-497A-81A7-1D209A624A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79" y="2177985"/>
              <a:ext cx="1784442" cy="2502029"/>
            </a:xfrm>
            <a:prstGeom prst="rect">
              <a:avLst/>
            </a:prstGeom>
          </p:spPr>
        </p:pic>
        <p:pic>
          <p:nvPicPr>
            <p:cNvPr id="1073" name="Picture 1072">
              <a:extLst>
                <a:ext uri="{FF2B5EF4-FFF2-40B4-BE49-F238E27FC236}">
                  <a16:creationId xmlns:a16="http://schemas.microsoft.com/office/drawing/2014/main" id="{81C01ADC-EC10-443C-AA23-CA68399BFD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452" y="4338164"/>
              <a:ext cx="679485" cy="990651"/>
            </a:xfrm>
            <a:prstGeom prst="rect">
              <a:avLst/>
            </a:prstGeom>
          </p:spPr>
        </p:pic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F437672-3FD0-4552-A95E-5750F75C2D68}"/>
              </a:ext>
            </a:extLst>
          </p:cNvPr>
          <p:cNvGrpSpPr/>
          <p:nvPr userDrawn="1"/>
        </p:nvGrpSpPr>
        <p:grpSpPr>
          <a:xfrm>
            <a:off x="9805444" y="2341518"/>
            <a:ext cx="1559579" cy="1072666"/>
            <a:chOff x="9805444" y="2341595"/>
            <a:chExt cx="1559579" cy="1072666"/>
          </a:xfrm>
        </p:grpSpPr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FBD483D0-2C98-4A28-9918-773E14FDA6B7}"/>
                </a:ext>
              </a:extLst>
            </p:cNvPr>
            <p:cNvSpPr/>
            <p:nvPr userDrawn="1"/>
          </p:nvSpPr>
          <p:spPr>
            <a:xfrm>
              <a:off x="10496135" y="2341595"/>
              <a:ext cx="174899" cy="174899"/>
            </a:xfrm>
            <a:prstGeom prst="ellipse">
              <a:avLst/>
            </a:prstGeom>
            <a:solidFill>
              <a:srgbClr val="855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638D7C50-219B-4DE2-A081-D9E0D7501568}"/>
                </a:ext>
              </a:extLst>
            </p:cNvPr>
            <p:cNvSpPr/>
            <p:nvPr userDrawn="1"/>
          </p:nvSpPr>
          <p:spPr>
            <a:xfrm>
              <a:off x="9805444" y="2843410"/>
              <a:ext cx="1559579" cy="570851"/>
            </a:xfrm>
            <a:prstGeom prst="ellipse">
              <a:avLst/>
            </a:prstGeom>
            <a:solidFill>
              <a:schemeClr val="bg1">
                <a:lumMod val="95000"/>
                <a:alpha val="55000"/>
              </a:schemeClr>
            </a:solidFill>
            <a:ln w="28575">
              <a:solidFill>
                <a:srgbClr val="855C37"/>
              </a:solidFill>
            </a:ln>
            <a:effectLst>
              <a:outerShdw blurRad="50800" dist="381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855C37"/>
                  </a:solidFill>
                  <a:latin typeface="AdamGorry-Lights" panose="020F0702020204020204" pitchFamily="34" charset="0"/>
                </a:rPr>
                <a:t>ENTRANCE</a:t>
              </a:r>
            </a:p>
          </p:txBody>
        </p:sp>
        <p:cxnSp>
          <p:nvCxnSpPr>
            <p:cNvPr id="1078" name="Straight Connector 1077">
              <a:extLst>
                <a:ext uri="{FF2B5EF4-FFF2-40B4-BE49-F238E27FC236}">
                  <a16:creationId xmlns:a16="http://schemas.microsoft.com/office/drawing/2014/main" id="{28A1EC3A-7C66-4530-BF57-5A2403AB65C5}"/>
                </a:ext>
              </a:extLst>
            </p:cNvPr>
            <p:cNvCxnSpPr>
              <a:cxnSpLocks/>
              <a:stCxn id="1076" idx="1"/>
              <a:endCxn id="1075" idx="3"/>
            </p:cNvCxnSpPr>
            <p:nvPr userDrawn="1"/>
          </p:nvCxnSpPr>
          <p:spPr>
            <a:xfrm flipV="1">
              <a:off x="10033839" y="2490881"/>
              <a:ext cx="487909" cy="436128"/>
            </a:xfrm>
            <a:prstGeom prst="line">
              <a:avLst/>
            </a:prstGeom>
            <a:ln w="34925">
              <a:solidFill>
                <a:srgbClr val="855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9D279BA-8CF0-4A0C-91E5-3D9295152A43}"/>
                </a:ext>
              </a:extLst>
            </p:cNvPr>
            <p:cNvCxnSpPr>
              <a:cxnSpLocks/>
              <a:stCxn id="1076" idx="7"/>
              <a:endCxn id="1075" idx="5"/>
            </p:cNvCxnSpPr>
            <p:nvPr userDrawn="1"/>
          </p:nvCxnSpPr>
          <p:spPr>
            <a:xfrm flipH="1" flipV="1">
              <a:off x="10645421" y="2490881"/>
              <a:ext cx="491207" cy="436128"/>
            </a:xfrm>
            <a:prstGeom prst="line">
              <a:avLst/>
            </a:prstGeom>
            <a:ln w="34925">
              <a:solidFill>
                <a:srgbClr val="855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8" name="Oval 217">
            <a:extLst>
              <a:ext uri="{FF2B5EF4-FFF2-40B4-BE49-F238E27FC236}">
                <a16:creationId xmlns:a16="http://schemas.microsoft.com/office/drawing/2014/main" id="{9CF2C322-0F7D-4AA2-9243-722053BF44AF}"/>
              </a:ext>
            </a:extLst>
          </p:cNvPr>
          <p:cNvSpPr/>
          <p:nvPr userDrawn="1"/>
        </p:nvSpPr>
        <p:spPr>
          <a:xfrm>
            <a:off x="764086" y="6610621"/>
            <a:ext cx="1539191" cy="437421"/>
          </a:xfrm>
          <a:prstGeom prst="ellipse">
            <a:avLst/>
          </a:prstGeom>
          <a:solidFill>
            <a:schemeClr val="tx1">
              <a:lumMod val="95000"/>
              <a:lumOff val="5000"/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4006A0CA-93D3-4D7F-A165-DC7C4A244C65}"/>
              </a:ext>
            </a:extLst>
          </p:cNvPr>
          <p:cNvSpPr txBox="1"/>
          <p:nvPr userDrawn="1"/>
        </p:nvSpPr>
        <p:spPr>
          <a:xfrm>
            <a:off x="9771477" y="2879769"/>
            <a:ext cx="1645460" cy="497711"/>
          </a:xfrm>
          <a:prstGeom prst="ellipse">
            <a:avLst/>
          </a:prstGeom>
          <a:solidFill>
            <a:srgbClr val="A68A64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Măng Non</a:t>
            </a:r>
            <a:endParaRPr lang="en-US" sz="1700">
              <a:solidFill>
                <a:schemeClr val="accent6">
                  <a:lumMod val="60000"/>
                  <a:lumOff val="4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22" name="Title 1">
            <a:extLst>
              <a:ext uri="{FF2B5EF4-FFF2-40B4-BE49-F238E27FC236}">
                <a16:creationId xmlns:a16="http://schemas.microsoft.com/office/drawing/2014/main" id="{9902C590-780E-4EB5-82CA-1F854D3A1DC2}"/>
              </a:ext>
            </a:extLst>
          </p:cNvPr>
          <p:cNvSpPr txBox="1">
            <a:spLocks/>
          </p:cNvSpPr>
          <p:nvPr userDrawn="1"/>
        </p:nvSpPr>
        <p:spPr>
          <a:xfrm>
            <a:off x="2558401" y="692385"/>
            <a:ext cx="7746274" cy="600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>
                    <a:lumMod val="95000"/>
                  </a:schemeClr>
                </a:solidFill>
                <a:latin typeface="KG Broken Vessels Sketch" pitchFamily="2" charset="0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RollingPen " panose="02000507000000020004" pitchFamily="2" charset="0"/>
              </a:rPr>
              <a:t>Tiệm             Măng Non</a:t>
            </a:r>
          </a:p>
        </p:txBody>
      </p:sp>
      <p:sp>
        <p:nvSpPr>
          <p:cNvPr id="223" name="Title 1">
            <a:extLst>
              <a:ext uri="{FF2B5EF4-FFF2-40B4-BE49-F238E27FC236}">
                <a16:creationId xmlns:a16="http://schemas.microsoft.com/office/drawing/2014/main" id="{C0C8CE49-EDF9-4A6C-A48D-8B5A1C2BCFDB}"/>
              </a:ext>
            </a:extLst>
          </p:cNvPr>
          <p:cNvSpPr txBox="1">
            <a:spLocks/>
          </p:cNvSpPr>
          <p:nvPr userDrawn="1"/>
        </p:nvSpPr>
        <p:spPr>
          <a:xfrm>
            <a:off x="4744805" y="576571"/>
            <a:ext cx="7972790" cy="95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70391B"/>
                </a:solidFill>
                <a:latin typeface="Alex Brush" panose="02000400000000000000" pitchFamily="2" charset="0"/>
              </a:rPr>
              <a:t>Coffee </a:t>
            </a:r>
            <a:endParaRPr lang="en-US" sz="6600" b="1" dirty="0">
              <a:solidFill>
                <a:srgbClr val="70391B"/>
              </a:solidFill>
              <a:latin typeface="Alex Brush" panose="02000400000000000000" pitchFamily="2" charset="0"/>
            </a:endParaRPr>
          </a:p>
        </p:txBody>
      </p:sp>
      <p:sp>
        <p:nvSpPr>
          <p:cNvPr id="240" name="Title 1">
            <a:extLst>
              <a:ext uri="{FF2B5EF4-FFF2-40B4-BE49-F238E27FC236}">
                <a16:creationId xmlns:a16="http://schemas.microsoft.com/office/drawing/2014/main" id="{BFE83E37-DF13-4E63-93A2-C2F8D4F2550A}"/>
              </a:ext>
            </a:extLst>
          </p:cNvPr>
          <p:cNvSpPr txBox="1">
            <a:spLocks/>
          </p:cNvSpPr>
          <p:nvPr userDrawn="1"/>
        </p:nvSpPr>
        <p:spPr>
          <a:xfrm>
            <a:off x="2106471" y="6143925"/>
            <a:ext cx="8594382" cy="600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>
                    <a:lumMod val="95000"/>
                  </a:schemeClr>
                </a:solidFill>
                <a:latin typeface="KG Broken Vessels Sketch" pitchFamily="2" charset="0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EDE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utterScotch" pitchFamily="2" charset="0"/>
              </a:rPr>
              <a:t>All you need to feel better is </a:t>
            </a:r>
            <a:r>
              <a:rPr lang="en-US" sz="2800" b="1">
                <a:solidFill>
                  <a:srgbClr val="EDE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Mussica Swash" panose="04000000000000000000" pitchFamily="82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1774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0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750" tmFilter="0, 0; .2, .5; .8, .5; 1, 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375" autoRev="1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0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4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500" fill="hold"/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500" fill="hold"/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 p14:presetBounceEnd="40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40000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33" grpId="0" animBg="1"/>
          <p:bldP spid="250" grpId="0" animBg="1"/>
          <p:bldP spid="7" grpId="0" animBg="1"/>
          <p:bldP spid="1036" grpId="0" animBg="1"/>
          <p:bldP spid="217" grpId="0" animBg="1"/>
          <p:bldP spid="2" grpId="0"/>
          <p:bldP spid="2" grpId="1"/>
          <p:bldP spid="3" grpId="0" build="p">
            <p:tmplLst>
              <p:tmpl lvl="1">
                <p:tnLst>
                  <p:par>
                    <p:cTn presetID="42" presetClass="entr" presetSubtype="0" fill="hold" nodeType="withEffect">
                      <p:stCondLst>
                        <p:cond delay="3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"/>
                            </p:tgtEl>
                          </p:cBhvr>
                        </p:animEffect>
                        <p:anim calcmode="lin" valueType="num">
                          <p:cBhvr>
                            <p:cTn dur="100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100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" grpId="1" build="p">
            <p:tmplLst>
              <p:tmpl lvl="1">
                <p:tnLst>
                  <p:par>
                    <p:cTn presetID="26" presetClass="emph" presetSubtype="0" fill="hold" nodeType="withEffect">
                      <p:stCondLst>
                        <p:cond delay="4750"/>
                      </p:stCondLst>
                      <p:childTnLst>
                        <p:animEffect transition="out" filter="fade">
                          <p:cBhvr>
                            <p:cTn dur="750" tmFilter="0, 0; .2, .5; .8, .5; 1, 0"/>
                            <p:tgtEl>
                              <p:spTgt spid="3"/>
                            </p:tgtEl>
                          </p:cBhvr>
                        </p:animEffect>
                        <p:animScale>
                          <p:cBhvr>
                            <p:cTn dur="375" autoRev="1" fill="hold"/>
                            <p:tgtEl>
                              <p:spTgt spid="3"/>
                            </p:tgtEl>
                          </p:cBhvr>
                          <p:by x="105000" y="105000"/>
                        </p:animScale>
                      </p:childTnLst>
                    </p:cTn>
                  </p:par>
                </p:tnLst>
              </p:tmpl>
            </p:tmplLst>
          </p:bldP>
          <p:bldP spid="2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0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750" tmFilter="0, 0; .2, .5; .8, .5; 1, 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375" autoRev="1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0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33" grpId="0" animBg="1"/>
          <p:bldP spid="250" grpId="0" animBg="1"/>
          <p:bldP spid="7" grpId="0" animBg="1"/>
          <p:bldP spid="1036" grpId="0" animBg="1"/>
          <p:bldP spid="217" grpId="0" animBg="1"/>
          <p:bldP spid="2" grpId="0"/>
          <p:bldP spid="2" grpId="1"/>
          <p:bldP spid="3" grpId="0" build="p">
            <p:tmplLst>
              <p:tmpl lvl="1">
                <p:tnLst>
                  <p:par>
                    <p:cTn presetID="42" presetClass="entr" presetSubtype="0" fill="hold" nodeType="withEffect">
                      <p:stCondLst>
                        <p:cond delay="3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"/>
                            </p:tgtEl>
                          </p:cBhvr>
                        </p:animEffect>
                        <p:anim calcmode="lin" valueType="num">
                          <p:cBhvr>
                            <p:cTn dur="100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100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" grpId="1" build="p">
            <p:tmplLst>
              <p:tmpl lvl="1">
                <p:tnLst>
                  <p:par>
                    <p:cTn presetID="26" presetClass="emph" presetSubtype="0" fill="hold" nodeType="withEffect">
                      <p:stCondLst>
                        <p:cond delay="4750"/>
                      </p:stCondLst>
                      <p:childTnLst>
                        <p:animEffect transition="out" filter="fade">
                          <p:cBhvr>
                            <p:cTn dur="750" tmFilter="0, 0; .2, .5; .8, .5; 1, 0"/>
                            <p:tgtEl>
                              <p:spTgt spid="3"/>
                            </p:tgtEl>
                          </p:cBhvr>
                        </p:animEffect>
                        <p:animScale>
                          <p:cBhvr>
                            <p:cTn dur="375" autoRev="1" fill="hold"/>
                            <p:tgtEl>
                              <p:spTgt spid="3"/>
                            </p:tgtEl>
                          </p:cBhvr>
                          <p:by x="105000" y="105000"/>
                        </p:animScale>
                      </p:childTnLst>
                    </p:cTn>
                  </p:par>
                </p:tnLst>
              </p:tmpl>
            </p:tmplLst>
          </p:bldP>
          <p:bldP spid="218" grpId="0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61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50.svg"/><Relationship Id="rId4" Type="http://schemas.openxmlformats.org/officeDocument/2006/relationships/image" Target="../media/image58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11" Type="http://schemas.openxmlformats.org/officeDocument/2006/relationships/image" Target="../media/image79.png"/><Relationship Id="rId5" Type="http://schemas.openxmlformats.org/officeDocument/2006/relationships/image" Target="../media/image48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61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62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3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61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AFC982-191E-1B62-25BF-9A4F17B9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7" y="-38101"/>
            <a:ext cx="12529594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6B2F4536-E72E-D427-880F-A1AB8AC18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1428" y="2816375"/>
            <a:ext cx="17060502" cy="11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TOÁN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LỚP 4</a:t>
            </a:r>
          </a:p>
        </p:txBody>
      </p:sp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58B158C0-F609-F1D0-491E-0A1174CA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73971" y="52689"/>
            <a:ext cx="3381735" cy="29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3">
            <a:extLst>
              <a:ext uri="{FF2B5EF4-FFF2-40B4-BE49-F238E27FC236}">
                <a16:creationId xmlns:a16="http://schemas.microsoft.com/office/drawing/2014/main" id="{F20CE14C-BD67-35D9-8C9A-1C4151D0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394" y="5448300"/>
            <a:ext cx="4870406" cy="502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>
            <a:extLst>
              <a:ext uri="{FF2B5EF4-FFF2-40B4-BE49-F238E27FC236}">
                <a16:creationId xmlns:a16="http://schemas.microsoft.com/office/drawing/2014/main" id="{5CE42BE0-8993-631E-A1B6-E9E6956D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11131" y="255868"/>
            <a:ext cx="3394636" cy="280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186A08-C1E2-88CA-FDAD-DF28D8FDC1E1}"/>
              </a:ext>
            </a:extLst>
          </p:cNvPr>
          <p:cNvSpPr/>
          <p:nvPr/>
        </p:nvSpPr>
        <p:spPr>
          <a:xfrm>
            <a:off x="-441249" y="4502685"/>
            <a:ext cx="130832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80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PHÉP NHÂN PHÂN SỐ ( TIẾT 1)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A3A9D4-F2A0-08FB-B03E-011E5354BB7B}"/>
              </a:ext>
            </a:extLst>
          </p:cNvPr>
          <p:cNvSpPr/>
          <p:nvPr/>
        </p:nvSpPr>
        <p:spPr>
          <a:xfrm>
            <a:off x="440092" y="1287686"/>
            <a:ext cx="116049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TRƯỜNG TIỂU HỌC ĐẰNG HẢI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609EF7E1-180E-8829-A652-22AE5A21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125652" y="-40409"/>
            <a:ext cx="3381735" cy="29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903C4-7F06-5D1C-C87B-1C8DF39669EA}"/>
              </a:ext>
            </a:extLst>
          </p:cNvPr>
          <p:cNvSpPr/>
          <p:nvPr/>
        </p:nvSpPr>
        <p:spPr>
          <a:xfrm>
            <a:off x="6096000" y="3438702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A36BE4-603B-6FD5-5434-881B7DF9D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9" y="1797489"/>
            <a:ext cx="4594981" cy="2351894"/>
          </a:xfrm>
          <a:prstGeom prst="rect">
            <a:avLst/>
          </a:prstGeom>
        </p:spPr>
      </p:pic>
      <p:sp>
        <p:nvSpPr>
          <p:cNvPr id="29" name="Oval Callout 28">
            <a:extLst>
              <a:ext uri="{FF2B5EF4-FFF2-40B4-BE49-F238E27FC236}">
                <a16:creationId xmlns:a16="http://schemas.microsoft.com/office/drawing/2014/main" id="{318AC5CA-DA5F-BCCF-E539-0412A2A409D4}"/>
              </a:ext>
            </a:extLst>
          </p:cNvPr>
          <p:cNvSpPr/>
          <p:nvPr/>
        </p:nvSpPr>
        <p:spPr>
          <a:xfrm>
            <a:off x="5886848" y="1926079"/>
            <a:ext cx="5308493" cy="1976115"/>
          </a:xfrm>
          <a:prstGeom prst="wedgeEllipseCallout">
            <a:avLst>
              <a:gd name="adj1" fmla="val -43800"/>
              <a:gd name="adj2" fmla="val 53125"/>
            </a:avLst>
          </a:prstGeom>
          <a:solidFill>
            <a:srgbClr val="FFFFFF"/>
          </a:solidFill>
          <a:ln w="38100" cap="flat" cmpd="sng" algn="ctr">
            <a:solidFill>
              <a:srgbClr val="FF767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0062C2-C7E7-8AC1-FFE4-DCF36D4B585B}"/>
              </a:ext>
            </a:extLst>
          </p:cNvPr>
          <p:cNvSpPr/>
          <p:nvPr/>
        </p:nvSpPr>
        <p:spPr>
          <a:xfrm>
            <a:off x="6270167" y="2348212"/>
            <a:ext cx="4541853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Diện tích hình chữ nhật được gắn hoa là bao nhiêu?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ABEC7C4-6051-81AB-718E-6D2CDE66EC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6"/>
          <a:stretch/>
        </p:blipFill>
        <p:spPr>
          <a:xfrm>
            <a:off x="1512781" y="4181218"/>
            <a:ext cx="994028" cy="1784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354DA5F-4EC9-216A-0F7F-0763F7A7DD69}"/>
                  </a:ext>
                </a:extLst>
              </p:cNvPr>
              <p:cNvSpPr/>
              <p:nvPr/>
            </p:nvSpPr>
            <p:spPr>
              <a:xfrm>
                <a:off x="2756496" y="4187554"/>
                <a:ext cx="7603363" cy="1110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Diện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tích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hình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chữ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nhật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đã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gắn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hoa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  <m:r>
                      <a:rPr lang="en-US" sz="28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a:rPr lang="en-US" sz="28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endPara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354DA5F-4EC9-216A-0F7F-0763F7A7D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496" y="4187554"/>
                <a:ext cx="7603363" cy="1110945"/>
              </a:xfrm>
              <a:prstGeom prst="rect">
                <a:avLst/>
              </a:prstGeom>
              <a:blipFill>
                <a:blip r:embed="rId5"/>
                <a:stretch>
                  <a:fillRect l="-1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94483278-08A4-439A-1612-94657D24E4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1" b="21298"/>
          <a:stretch/>
        </p:blipFill>
        <p:spPr>
          <a:xfrm>
            <a:off x="4185744" y="5897681"/>
            <a:ext cx="986258" cy="519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76B9B6E-E9AE-1A1D-75E7-09F9CEC3DBD6}"/>
                  </a:ext>
                </a:extLst>
              </p:cNvPr>
              <p:cNvSpPr/>
              <p:nvPr/>
            </p:nvSpPr>
            <p:spPr>
              <a:xfrm>
                <a:off x="5586421" y="5706353"/>
                <a:ext cx="1763624" cy="929998"/>
              </a:xfrm>
              <a:prstGeom prst="rect">
                <a:avLst/>
              </a:prstGeom>
              <a:solidFill>
                <a:srgbClr val="E797D0">
                  <a:lumMod val="40000"/>
                  <a:lumOff val="60000"/>
                </a:srgbClr>
              </a:solid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a:rPr lang="en-US" sz="28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×</m:t>
                      </m:r>
                      <m:f>
                        <m:fPr>
                          <m:ctrlPr>
                            <a:rPr 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lang="en-US" sz="2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2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76B9B6E-E9AE-1A1D-75E7-09F9CEC3DB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421" y="5706353"/>
                <a:ext cx="1763624" cy="929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0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C903C4-7F06-5D1C-C87B-1C8DF39669EA}"/>
              </a:ext>
            </a:extLst>
          </p:cNvPr>
          <p:cNvSpPr/>
          <p:nvPr/>
        </p:nvSpPr>
        <p:spPr>
          <a:xfrm>
            <a:off x="6096000" y="3438702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0C7F1C-4FC1-AA43-5284-C8423001CBFB}"/>
                  </a:ext>
                </a:extLst>
              </p:cNvPr>
              <p:cNvSpPr/>
              <p:nvPr/>
            </p:nvSpPr>
            <p:spPr>
              <a:xfrm>
                <a:off x="836946" y="1490478"/>
                <a:ext cx="7665881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/>
                    <a:ea typeface="Calibri"/>
                  </a:rPr>
                  <a:t>Nhận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xét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về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tử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và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mẫu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của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3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phân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  <a:ea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;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0C7F1C-4FC1-AA43-5284-C8423001CB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46" y="1490478"/>
                <a:ext cx="7665881" cy="965521"/>
              </a:xfrm>
              <a:prstGeom prst="rect">
                <a:avLst/>
              </a:prstGeom>
              <a:blipFill>
                <a:blip r:embed="rId3"/>
                <a:stretch>
                  <a:fillRect l="-1192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4">
            <a:extLst>
              <a:ext uri="{FF2B5EF4-FFF2-40B4-BE49-F238E27FC236}">
                <a16:creationId xmlns:a16="http://schemas.microsoft.com/office/drawing/2014/main" id="{DD5921FC-E0FE-5529-8737-AD8BBA5ECC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40679">
            <a:off x="8613585" y="1632154"/>
            <a:ext cx="1276234" cy="9997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5B3325-B7A7-B9CF-14A1-3933AE083216}"/>
              </a:ext>
            </a:extLst>
          </p:cNvPr>
          <p:cNvSpPr/>
          <p:nvPr/>
        </p:nvSpPr>
        <p:spPr>
          <a:xfrm>
            <a:off x="837522" y="2729661"/>
            <a:ext cx="6507657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err="1">
                <a:latin typeface="UTM Avo" panose="02040603050506020204" pitchFamily="18"/>
              </a:rPr>
              <a:t>Tử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của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phân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</a:t>
            </a:r>
            <a:r>
              <a:rPr lang="en-US" sz="2400" dirty="0">
                <a:latin typeface="UTM Avo" panose="02040603050506020204" pitchFamily="18"/>
              </a:rPr>
              <a:t> 3 </a:t>
            </a:r>
            <a:r>
              <a:rPr lang="en-US" sz="2400" dirty="0" err="1">
                <a:latin typeface="UTM Avo" panose="02040603050506020204" pitchFamily="18"/>
              </a:rPr>
              <a:t>là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tích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của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tử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nhất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tử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hai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5965A-06F5-4E9D-7FD5-4DF30C53D165}"/>
              </a:ext>
            </a:extLst>
          </p:cNvPr>
          <p:cNvSpPr/>
          <p:nvPr/>
        </p:nvSpPr>
        <p:spPr>
          <a:xfrm>
            <a:off x="4755216" y="4214159"/>
            <a:ext cx="6096000" cy="114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err="1">
                <a:latin typeface="UTM Avo" panose="02040603050506020204" pitchFamily="18"/>
              </a:rPr>
              <a:t>Mẫu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của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phân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</a:t>
            </a:r>
            <a:r>
              <a:rPr lang="en-US" sz="2400" dirty="0">
                <a:latin typeface="UTM Avo" panose="02040603050506020204" pitchFamily="18"/>
              </a:rPr>
              <a:t> 3 </a:t>
            </a:r>
            <a:r>
              <a:rPr lang="en-US" sz="2400" dirty="0" err="1">
                <a:latin typeface="UTM Avo" panose="02040603050506020204" pitchFamily="18"/>
              </a:rPr>
              <a:t>là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tích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của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mẫu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nhất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và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mẫu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số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hai</a:t>
            </a:r>
            <a:endParaRPr lang="en-US" sz="2400" dirty="0"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3EF29EF-C2AB-AC2F-78E8-C93FA07BB390}"/>
                  </a:ext>
                </a:extLst>
              </p:cNvPr>
              <p:cNvSpPr/>
              <p:nvPr/>
            </p:nvSpPr>
            <p:spPr>
              <a:xfrm>
                <a:off x="4806279" y="5590397"/>
                <a:ext cx="2632452" cy="1169359"/>
              </a:xfrm>
              <a:prstGeom prst="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×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3EF29EF-C2AB-AC2F-78E8-C93FA07BB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79" y="5590397"/>
                <a:ext cx="2632452" cy="11693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Callout 21">
                <a:extLst>
                  <a:ext uri="{FF2B5EF4-FFF2-40B4-BE49-F238E27FC236}">
                    <a16:creationId xmlns:a16="http://schemas.microsoft.com/office/drawing/2014/main" id="{35F2D921-0449-FF80-F0E3-FB3749C7B38A}"/>
                  </a:ext>
                </a:extLst>
              </p:cNvPr>
              <p:cNvSpPr/>
              <p:nvPr/>
            </p:nvSpPr>
            <p:spPr>
              <a:xfrm>
                <a:off x="8362015" y="2801337"/>
                <a:ext cx="2489201" cy="999717"/>
              </a:xfrm>
              <a:prstGeom prst="wedgeEllipseCallout">
                <a:avLst>
                  <a:gd name="adj1" fmla="val -59446"/>
                  <a:gd name="adj2" fmla="val 20943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Cambria Math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Cambria Math"/>
                        </a:rPr>
                        <m:t>1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Cambria Math"/>
                        </a:rPr>
                        <m:t>3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Oval Callout 21">
                <a:extLst>
                  <a:ext uri="{FF2B5EF4-FFF2-40B4-BE49-F238E27FC236}">
                    <a16:creationId xmlns:a16="http://schemas.microsoft.com/office/drawing/2014/main" id="{35F2D921-0449-FF80-F0E3-FB3749C7B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015" y="2801337"/>
                <a:ext cx="2489201" cy="999717"/>
              </a:xfrm>
              <a:prstGeom prst="wedgeEllipseCallout">
                <a:avLst>
                  <a:gd name="adj1" fmla="val -59446"/>
                  <a:gd name="adj2" fmla="val 20943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Callout 22">
                <a:extLst>
                  <a:ext uri="{FF2B5EF4-FFF2-40B4-BE49-F238E27FC236}">
                    <a16:creationId xmlns:a16="http://schemas.microsoft.com/office/drawing/2014/main" id="{EB67802E-BC0B-42A8-3AF3-5C3C3C82C6EA}"/>
                  </a:ext>
                </a:extLst>
              </p:cNvPr>
              <p:cNvSpPr/>
              <p:nvPr/>
            </p:nvSpPr>
            <p:spPr>
              <a:xfrm>
                <a:off x="1452576" y="4285835"/>
                <a:ext cx="2489201" cy="999717"/>
              </a:xfrm>
              <a:prstGeom prst="wedgeEllipseCallout">
                <a:avLst>
                  <a:gd name="adj1" fmla="val 65724"/>
                  <a:gd name="adj2" fmla="val -2770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Cambria Math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Cambria Math"/>
                        </a:rPr>
                        <m:t>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Cambria Math"/>
                        </a:rPr>
                        <m:t>8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Oval Callout 22">
                <a:extLst>
                  <a:ext uri="{FF2B5EF4-FFF2-40B4-BE49-F238E27FC236}">
                    <a16:creationId xmlns:a16="http://schemas.microsoft.com/office/drawing/2014/main" id="{EB67802E-BC0B-42A8-3AF3-5C3C3C82C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576" y="4285835"/>
                <a:ext cx="2489201" cy="999717"/>
              </a:xfrm>
              <a:prstGeom prst="wedgeEllipseCallout">
                <a:avLst>
                  <a:gd name="adj1" fmla="val 65724"/>
                  <a:gd name="adj2" fmla="val -2770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0">
            <a:extLst>
              <a:ext uri="{FF2B5EF4-FFF2-40B4-BE49-F238E27FC236}">
                <a16:creationId xmlns:a16="http://schemas.microsoft.com/office/drawing/2014/main" id="{30007CB0-20C7-B10B-CE8F-52576FA91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717695">
            <a:off x="2813750" y="5451666"/>
            <a:ext cx="1451461" cy="110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A5B392-19CC-2469-CA70-48A630DB7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613" y="1720517"/>
            <a:ext cx="2567310" cy="2322912"/>
          </a:xfrm>
          <a:prstGeom prst="rect">
            <a:avLst/>
          </a:prstGeom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925188E9-6455-30AB-E22F-DA1A90807AEA}"/>
              </a:ext>
            </a:extLst>
          </p:cNvPr>
          <p:cNvSpPr/>
          <p:nvPr/>
        </p:nvSpPr>
        <p:spPr>
          <a:xfrm>
            <a:off x="3316952" y="2042079"/>
            <a:ext cx="7907866" cy="1232744"/>
          </a:xfrm>
          <a:prstGeom prst="wedgeRoundRectCallout">
            <a:avLst>
              <a:gd name="adj1" fmla="val -61608"/>
              <a:gd name="adj2" fmla="val 1022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C9A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Vậy muốn nhân hai phân số, ta làm như thế nào?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3C466C-AE63-5DC4-8B77-EF775DBDE65B}"/>
              </a:ext>
            </a:extLst>
          </p:cNvPr>
          <p:cNvGrpSpPr/>
          <p:nvPr/>
        </p:nvGrpSpPr>
        <p:grpSpPr>
          <a:xfrm>
            <a:off x="2142067" y="3673119"/>
            <a:ext cx="7719109" cy="2489200"/>
            <a:chOff x="4267200" y="4772487"/>
            <a:chExt cx="11578664" cy="373380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2F05E53-6F28-1880-A005-B9D812C4A5DD}"/>
                </a:ext>
              </a:extLst>
            </p:cNvPr>
            <p:cNvSpPr/>
            <p:nvPr/>
          </p:nvSpPr>
          <p:spPr>
            <a:xfrm>
              <a:off x="4267200" y="5753100"/>
              <a:ext cx="11578664" cy="2753187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rPr>
                <a:t>Muốn nhân hai phân số, ta lấy tử số nhân với tử số, mẫu số nhân với mẫu số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300AFD-7D50-7706-6783-10580CDBB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9345092" y="4772487"/>
              <a:ext cx="1706013" cy="1514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16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1ACEAEE-B8FE-F78F-703F-747FB705ACE0}"/>
                  </a:ext>
                </a:extLst>
              </p:cNvPr>
              <p:cNvSpPr/>
              <p:nvPr/>
            </p:nvSpPr>
            <p:spPr>
              <a:xfrm>
                <a:off x="5612159" y="2023347"/>
                <a:ext cx="2026324" cy="1002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500" b="1" i="1" u="sng" kern="0" dirty="0">
                    <a:solidFill>
                      <a:srgbClr val="C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Ví </a:t>
                </a:r>
                <a:r>
                  <a:rPr lang="en-US" sz="2500" b="1" i="1" u="sng" kern="0" dirty="0" err="1">
                    <a:solidFill>
                      <a:srgbClr val="C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dụ</a:t>
                </a:r>
                <a:r>
                  <a:rPr lang="en-US" sz="2500" i="1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1ACEAEE-B8FE-F78F-703F-747FB705AC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159" y="2023347"/>
                <a:ext cx="2026324" cy="1002069"/>
              </a:xfrm>
              <a:prstGeom prst="rect">
                <a:avLst/>
              </a:prstGeom>
              <a:blipFill>
                <a:blip r:embed="rId3"/>
                <a:stretch>
                  <a:fillRect l="-5120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oogle Shape;3933;p73">
            <a:extLst>
              <a:ext uri="{FF2B5EF4-FFF2-40B4-BE49-F238E27FC236}">
                <a16:creationId xmlns:a16="http://schemas.microsoft.com/office/drawing/2014/main" id="{8B0FC744-6393-4B4C-8A5C-1B51314B249C}"/>
              </a:ext>
            </a:extLst>
          </p:cNvPr>
          <p:cNvGrpSpPr/>
          <p:nvPr/>
        </p:nvGrpSpPr>
        <p:grpSpPr>
          <a:xfrm>
            <a:off x="4495330" y="2187248"/>
            <a:ext cx="725595" cy="906585"/>
            <a:chOff x="1499813" y="1267373"/>
            <a:chExt cx="2471373" cy="3087827"/>
          </a:xfrm>
        </p:grpSpPr>
        <p:sp>
          <p:nvSpPr>
            <p:cNvPr id="48" name="Google Shape;3934;p73">
              <a:extLst>
                <a:ext uri="{FF2B5EF4-FFF2-40B4-BE49-F238E27FC236}">
                  <a16:creationId xmlns:a16="http://schemas.microsoft.com/office/drawing/2014/main" id="{2E013AAD-4183-F09C-FEB2-1A9F304A9693}"/>
                </a:ext>
              </a:extLst>
            </p:cNvPr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rgbClr val="F4F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9" name="Google Shape;3935;p73">
              <a:extLst>
                <a:ext uri="{FF2B5EF4-FFF2-40B4-BE49-F238E27FC236}">
                  <a16:creationId xmlns:a16="http://schemas.microsoft.com/office/drawing/2014/main" id="{B699BEB5-D034-0152-2337-B1A3E1708592}"/>
                </a:ext>
              </a:extLst>
            </p:cNvPr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0" name="Google Shape;3936;p73">
              <a:extLst>
                <a:ext uri="{FF2B5EF4-FFF2-40B4-BE49-F238E27FC236}">
                  <a16:creationId xmlns:a16="http://schemas.microsoft.com/office/drawing/2014/main" id="{A12C0081-45A1-3936-D435-842AE6020751}"/>
                </a:ext>
              </a:extLst>
            </p:cNvPr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rgbClr val="07018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1" name="Google Shape;3937;p73">
              <a:extLst>
                <a:ext uri="{FF2B5EF4-FFF2-40B4-BE49-F238E27FC236}">
                  <a16:creationId xmlns:a16="http://schemas.microsoft.com/office/drawing/2014/main" id="{D04D1E5F-4EDC-BC42-25CF-562DC32F5EBD}"/>
                </a:ext>
              </a:extLst>
            </p:cNvPr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2" name="Google Shape;3938;p73">
              <a:extLst>
                <a:ext uri="{FF2B5EF4-FFF2-40B4-BE49-F238E27FC236}">
                  <a16:creationId xmlns:a16="http://schemas.microsoft.com/office/drawing/2014/main" id="{C09733E8-DC7B-AED3-DCDE-B125C1916CAC}"/>
                </a:ext>
              </a:extLst>
            </p:cNvPr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rgbClr val="F4F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3" name="Google Shape;3939;p73">
              <a:extLst>
                <a:ext uri="{FF2B5EF4-FFF2-40B4-BE49-F238E27FC236}">
                  <a16:creationId xmlns:a16="http://schemas.microsoft.com/office/drawing/2014/main" id="{B22CEDA9-AE75-3840-9A56-B276B2630BB1}"/>
                </a:ext>
              </a:extLst>
            </p:cNvPr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rgbClr val="AA6FC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4" name="Google Shape;3940;p73">
              <a:extLst>
                <a:ext uri="{FF2B5EF4-FFF2-40B4-BE49-F238E27FC236}">
                  <a16:creationId xmlns:a16="http://schemas.microsoft.com/office/drawing/2014/main" id="{A79C97BB-04B9-DAC2-12D9-16772D7E5A67}"/>
                </a:ext>
              </a:extLst>
            </p:cNvPr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rgbClr val="18101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5" name="Google Shape;3941;p73">
              <a:extLst>
                <a:ext uri="{FF2B5EF4-FFF2-40B4-BE49-F238E27FC236}">
                  <a16:creationId xmlns:a16="http://schemas.microsoft.com/office/drawing/2014/main" id="{BDCB38B7-EE69-C5FB-8FBB-C78185EC121C}"/>
                </a:ext>
              </a:extLst>
            </p:cNvPr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8101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6" name="Google Shape;3942;p73">
              <a:extLst>
                <a:ext uri="{FF2B5EF4-FFF2-40B4-BE49-F238E27FC236}">
                  <a16:creationId xmlns:a16="http://schemas.microsoft.com/office/drawing/2014/main" id="{4A63F9F7-827D-B9E4-3ACA-ACA2F128D976}"/>
                </a:ext>
              </a:extLst>
            </p:cNvPr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7" name="Google Shape;3943;p73">
              <a:extLst>
                <a:ext uri="{FF2B5EF4-FFF2-40B4-BE49-F238E27FC236}">
                  <a16:creationId xmlns:a16="http://schemas.microsoft.com/office/drawing/2014/main" id="{C569C9AD-1347-59A2-4CCC-91A830AD5856}"/>
                </a:ext>
              </a:extLst>
            </p:cNvPr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rgbClr val="51229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8" name="Google Shape;3944;p73">
              <a:extLst>
                <a:ext uri="{FF2B5EF4-FFF2-40B4-BE49-F238E27FC236}">
                  <a16:creationId xmlns:a16="http://schemas.microsoft.com/office/drawing/2014/main" id="{E09E3FE4-9611-0FBF-5039-C3B7822E508B}"/>
                </a:ext>
              </a:extLst>
            </p:cNvPr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9" name="Google Shape;3945;p73">
              <a:extLst>
                <a:ext uri="{FF2B5EF4-FFF2-40B4-BE49-F238E27FC236}">
                  <a16:creationId xmlns:a16="http://schemas.microsoft.com/office/drawing/2014/main" id="{FCBDFEEC-E771-F93F-B2C2-A956294C4A6E}"/>
                </a:ext>
              </a:extLst>
            </p:cNvPr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60" name="Google Shape;3946;p73">
              <a:extLst>
                <a:ext uri="{FF2B5EF4-FFF2-40B4-BE49-F238E27FC236}">
                  <a16:creationId xmlns:a16="http://schemas.microsoft.com/office/drawing/2014/main" id="{78A3E406-A5B3-FAE4-B65C-18C0407A7976}"/>
                </a:ext>
              </a:extLst>
            </p:cNvPr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rgbClr val="E719C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61" name="Google Shape;3947;p73">
              <a:extLst>
                <a:ext uri="{FF2B5EF4-FFF2-40B4-BE49-F238E27FC236}">
                  <a16:creationId xmlns:a16="http://schemas.microsoft.com/office/drawing/2014/main" id="{2D228D19-4C4F-BE93-670A-E1C018302593}"/>
                </a:ext>
              </a:extLst>
            </p:cNvPr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rgbClr val="E797D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62" name="Google Shape;3948;p73">
              <a:extLst>
                <a:ext uri="{FF2B5EF4-FFF2-40B4-BE49-F238E27FC236}">
                  <a16:creationId xmlns:a16="http://schemas.microsoft.com/office/drawing/2014/main" id="{3DDFD770-0366-3C3B-59D8-301EA8B0F410}"/>
                </a:ext>
              </a:extLst>
            </p:cNvPr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63" name="Google Shape;3949;p73">
              <a:extLst>
                <a:ext uri="{FF2B5EF4-FFF2-40B4-BE49-F238E27FC236}">
                  <a16:creationId xmlns:a16="http://schemas.microsoft.com/office/drawing/2014/main" id="{397FB18E-1040-CCB1-28B0-4E18D216717E}"/>
                </a:ext>
              </a:extLst>
            </p:cNvPr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rgbClr val="E719C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25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pic>
        <p:nvPicPr>
          <p:cNvPr id="64" name="Picture 12">
            <a:extLst>
              <a:ext uri="{FF2B5EF4-FFF2-40B4-BE49-F238E27FC236}">
                <a16:creationId xmlns:a16="http://schemas.microsoft.com/office/drawing/2014/main" id="{6BA422B2-3C7C-63BD-0CBE-7C5769CC7C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1464" y="4009196"/>
            <a:ext cx="2321776" cy="2848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3BA19802-9DF8-96FC-A57C-852029D6D28E}"/>
                  </a:ext>
                </a:extLst>
              </p:cNvPr>
              <p:cNvSpPr/>
              <p:nvPr/>
            </p:nvSpPr>
            <p:spPr>
              <a:xfrm>
                <a:off x="3400692" y="3364804"/>
                <a:ext cx="5390615" cy="2277574"/>
              </a:xfrm>
              <a:prstGeom prst="roundRect">
                <a:avLst/>
              </a:prstGeom>
              <a:solidFill>
                <a:srgbClr val="FFFFFF"/>
              </a:solidFill>
              <a:ln w="38100">
                <a:solidFill>
                  <a:srgbClr val="E719C2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Font typeface="Arial"/>
                  <a:buNone/>
                </a:pPr>
                <a:r>
                  <a:rPr lang="en-US" sz="2500" kern="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Ta </a:t>
                </a:r>
                <a:r>
                  <a:rPr lang="en-US" sz="2500" kern="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có</a:t>
                </a:r>
                <a:r>
                  <a:rPr lang="en-US" sz="2500" kern="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  <m:r>
                          <a:rPr lang="en-US" sz="25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a:rPr lang="en-US" sz="25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  <m:r>
                          <a:rPr lang="en-US" sz="25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a:rPr lang="en-US" sz="25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endParaRPr lang="en-US" sz="2500" kern="0" dirty="0">
                  <a:solidFill>
                    <a:sysClr val="windowText" lastClr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Font typeface="Arial"/>
                  <a:buNone/>
                </a:pPr>
                <a:r>
                  <a:rPr lang="en-US" sz="2500" kern="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Vậy</a:t>
                </a:r>
                <a:r>
                  <a:rPr lang="en-US" sz="2500" kern="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endParaRPr lang="en-US" sz="2500" kern="0" dirty="0">
                  <a:solidFill>
                    <a:sysClr val="windowText" lastClr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3BA19802-9DF8-96FC-A57C-852029D6D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692" y="3364804"/>
                <a:ext cx="5390615" cy="227757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E719C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67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125E-27E1-8148-BA9B-B964C0D24413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2B6185D-EA0F-CBD5-132D-5F31D6AB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363AC7-56E6-42B4-1BD1-003B23B39E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FEB79-40F1-EA2F-E01E-28839367D00D}"/>
              </a:ext>
            </a:extLst>
          </p:cNvPr>
          <p:cNvSpPr/>
          <p:nvPr/>
        </p:nvSpPr>
        <p:spPr>
          <a:xfrm>
            <a:off x="6096000" y="3438702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24" name="Google Shape;859;p30">
            <a:extLst>
              <a:ext uri="{FF2B5EF4-FFF2-40B4-BE49-F238E27FC236}">
                <a16:creationId xmlns:a16="http://schemas.microsoft.com/office/drawing/2014/main" id="{0A74891A-AC10-4F1B-D012-63BAFFDD88A4}"/>
              </a:ext>
            </a:extLst>
          </p:cNvPr>
          <p:cNvSpPr/>
          <p:nvPr/>
        </p:nvSpPr>
        <p:spPr>
          <a:xfrm flipH="1">
            <a:off x="10882371" y="6089020"/>
            <a:ext cx="332800" cy="333200"/>
          </a:xfrm>
          <a:prstGeom prst="ellipse">
            <a:avLst/>
          </a:prstGeom>
          <a:solidFill>
            <a:srgbClr val="C6EAFF"/>
          </a:solidFill>
          <a:ln w="19050" cap="flat" cmpd="sng">
            <a:solidFill>
              <a:srgbClr val="241E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EA5DD7-368A-EF8A-D7D1-0F36028B5907}"/>
              </a:ext>
            </a:extLst>
          </p:cNvPr>
          <p:cNvSpPr/>
          <p:nvPr/>
        </p:nvSpPr>
        <p:spPr>
          <a:xfrm>
            <a:off x="4871145" y="1636286"/>
            <a:ext cx="2449709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BF1D0AC-F0A1-95BB-8BB4-EDC8B07DA824}"/>
                  </a:ext>
                </a:extLst>
              </p:cNvPr>
              <p:cNvSpPr/>
              <p:nvPr/>
            </p:nvSpPr>
            <p:spPr>
              <a:xfrm>
                <a:off x="1057687" y="4353641"/>
                <a:ext cx="2672526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i="1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</m:oMath>
                </a14:m>
                <a:r>
                  <a:rPr lang="en-US" sz="2400" i="1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7</m:t>
                        </m:r>
                      </m:den>
                    </m:f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21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BF1D0AC-F0A1-95BB-8BB4-EDC8B07DA8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87" y="4353641"/>
                <a:ext cx="2672526" cy="9655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39A8CF1-C0A9-489A-EE10-34894D274985}"/>
                  </a:ext>
                </a:extLst>
              </p:cNvPr>
              <p:cNvSpPr/>
              <p:nvPr/>
            </p:nvSpPr>
            <p:spPr>
              <a:xfrm>
                <a:off x="4825226" y="4353641"/>
                <a:ext cx="2619628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  <m:r>
                      <a:rPr lang="en-US" sz="2400" i="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i="1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</m:oMath>
                </a14:m>
                <a:r>
                  <a:rPr lang="en-US" sz="2400" i="1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40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39A8CF1-C0A9-489A-EE10-34894D2749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226" y="4353641"/>
                <a:ext cx="2619628" cy="9655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30566B9-2C62-8BE6-B0F4-984277F96251}"/>
                  </a:ext>
                </a:extLst>
              </p:cNvPr>
              <p:cNvSpPr/>
              <p:nvPr/>
            </p:nvSpPr>
            <p:spPr>
              <a:xfrm>
                <a:off x="8479458" y="4370177"/>
                <a:ext cx="2637260" cy="96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7</m:t>
                        </m:r>
                      </m:den>
                    </m:f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i="1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</m:oMath>
                </a14:m>
                <a:r>
                  <a:rPr lang="en-US" sz="2400" i="1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7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56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30566B9-2C62-8BE6-B0F4-984277F96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458" y="4370177"/>
                <a:ext cx="2637260" cy="9601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4">
            <a:extLst>
              <a:ext uri="{FF2B5EF4-FFF2-40B4-BE49-F238E27FC236}">
                <a16:creationId xmlns:a16="http://schemas.microsoft.com/office/drawing/2014/main" id="{F4A07E6A-C0DD-1F65-9005-52BECA5DB1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653240"/>
            <a:ext cx="4227226" cy="1204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71CA5-535C-304F-B974-6CB2AF35A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874" y="2350177"/>
            <a:ext cx="9444475" cy="18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FEB79-40F1-EA2F-E01E-28839367D00D}"/>
              </a:ext>
            </a:extLst>
          </p:cNvPr>
          <p:cNvSpPr/>
          <p:nvPr/>
        </p:nvSpPr>
        <p:spPr>
          <a:xfrm>
            <a:off x="6096000" y="3438702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949767-7D62-43F5-54FB-3F87299961E2}"/>
              </a:ext>
            </a:extLst>
          </p:cNvPr>
          <p:cNvSpPr/>
          <p:nvPr/>
        </p:nvSpPr>
        <p:spPr>
          <a:xfrm>
            <a:off x="4041592" y="1621178"/>
            <a:ext cx="4108817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2: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Rút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gọn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rồi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694789-6EC4-2C01-4E28-382B5D5BDC38}"/>
                  </a:ext>
                </a:extLst>
              </p:cNvPr>
              <p:cNvSpPr/>
              <p:nvPr/>
            </p:nvSpPr>
            <p:spPr>
              <a:xfrm>
                <a:off x="1106523" y="2187177"/>
                <a:ext cx="1424364" cy="959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694789-6EC4-2C01-4E28-382B5D5BD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523" y="2187177"/>
                <a:ext cx="1424364" cy="959558"/>
              </a:xfrm>
              <a:prstGeom prst="rect">
                <a:avLst/>
              </a:prstGeom>
              <a:blipFill>
                <a:blip r:embed="rId3"/>
                <a:stretch>
                  <a:fillRect l="-6867" b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F530A44-1738-381B-2C04-AA4031A283F5}"/>
                  </a:ext>
                </a:extLst>
              </p:cNvPr>
              <p:cNvSpPr/>
              <p:nvPr/>
            </p:nvSpPr>
            <p:spPr>
              <a:xfrm>
                <a:off x="3669069" y="2186237"/>
                <a:ext cx="1594283" cy="96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15</m:t>
                        </m:r>
                      </m:den>
                    </m:f>
                    <m: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F530A44-1738-381B-2C04-AA4031A28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069" y="2186237"/>
                <a:ext cx="1594283" cy="960199"/>
              </a:xfrm>
              <a:prstGeom prst="rect">
                <a:avLst/>
              </a:prstGeom>
              <a:blipFill>
                <a:blip r:embed="rId4"/>
                <a:stretch>
                  <a:fillRect l="-6130" b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2C1EDC-E793-62CB-3855-C05F52E75D35}"/>
                  </a:ext>
                </a:extLst>
              </p:cNvPr>
              <p:cNvSpPr/>
              <p:nvPr/>
            </p:nvSpPr>
            <p:spPr>
              <a:xfrm>
                <a:off x="6259601" y="2186236"/>
                <a:ext cx="1413144" cy="96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  <m: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r>
                      <a:rPr 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2C1EDC-E793-62CB-3855-C05F52E75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601" y="2186236"/>
                <a:ext cx="1413144" cy="960199"/>
              </a:xfrm>
              <a:prstGeom prst="rect">
                <a:avLst/>
              </a:prstGeom>
              <a:blipFill>
                <a:blip r:embed="rId5"/>
                <a:stretch>
                  <a:fillRect l="-6897"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3967B4B-ABAD-9794-57C4-57F01BC56141}"/>
                  </a:ext>
                </a:extLst>
              </p:cNvPr>
              <p:cNvSpPr/>
              <p:nvPr/>
            </p:nvSpPr>
            <p:spPr>
              <a:xfrm>
                <a:off x="8745330" y="2198719"/>
                <a:ext cx="1764201" cy="960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27</m:t>
                        </m:r>
                      </m:den>
                    </m:f>
                    <m: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r>
                      <a:rPr 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21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3967B4B-ABAD-9794-57C4-57F01BC56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330" y="2198719"/>
                <a:ext cx="1764201" cy="960006"/>
              </a:xfrm>
              <a:prstGeom prst="rect">
                <a:avLst/>
              </a:prstGeom>
              <a:blipFill>
                <a:blip r:embed="rId6"/>
                <a:stretch>
                  <a:fillRect l="-5536" b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856F8EC-CA2F-58B2-4859-F433364F875C}"/>
                  </a:ext>
                </a:extLst>
              </p:cNvPr>
              <p:cNvSpPr/>
              <p:nvPr/>
            </p:nvSpPr>
            <p:spPr>
              <a:xfrm>
                <a:off x="2081105" y="4714563"/>
                <a:ext cx="9122807" cy="1982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 pitchFamily="34" charset="0"/>
                  <a:buChar char="•"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Rút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gọn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phân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số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,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giữ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nguyên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phân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số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ta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đượ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c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: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marL="381019" indent="-381019"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 pitchFamily="34" charset="0"/>
                  <a:buChar char="•"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Thực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hiện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phép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tính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: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856F8EC-CA2F-58B2-4859-F433364F87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05" y="4714563"/>
                <a:ext cx="9122807" cy="1982209"/>
              </a:xfrm>
              <a:prstGeom prst="rect">
                <a:avLst/>
              </a:prstGeom>
              <a:blipFill>
                <a:blip r:embed="rId7"/>
                <a:stretch>
                  <a:fillRect l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C9D227A-09B8-3C22-38B9-B287970C4B08}"/>
              </a:ext>
            </a:extLst>
          </p:cNvPr>
          <p:cNvGrpSpPr/>
          <p:nvPr/>
        </p:nvGrpSpPr>
        <p:grpSpPr>
          <a:xfrm>
            <a:off x="4931485" y="3427822"/>
            <a:ext cx="2329028" cy="782423"/>
            <a:chOff x="7801186" y="345054"/>
            <a:chExt cx="3493542" cy="1173635"/>
          </a:xfrm>
        </p:grpSpPr>
        <p:grpSp>
          <p:nvGrpSpPr>
            <p:cNvPr id="47" name="Google Shape;1467;p52">
              <a:extLst>
                <a:ext uri="{FF2B5EF4-FFF2-40B4-BE49-F238E27FC236}">
                  <a16:creationId xmlns:a16="http://schemas.microsoft.com/office/drawing/2014/main" id="{05561584-7973-CE92-762D-A53221A1DB17}"/>
                </a:ext>
              </a:extLst>
            </p:cNvPr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49" name="Google Shape;1468;p52">
                <a:extLst>
                  <a:ext uri="{FF2B5EF4-FFF2-40B4-BE49-F238E27FC236}">
                    <a16:creationId xmlns:a16="http://schemas.microsoft.com/office/drawing/2014/main" id="{B1BE9B12-572F-5283-F48F-CA417802D04E}"/>
                  </a:ext>
                </a:extLst>
              </p:cNvPr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0" name="Google Shape;1469;p52">
                <a:extLst>
                  <a:ext uri="{FF2B5EF4-FFF2-40B4-BE49-F238E27FC236}">
                    <a16:creationId xmlns:a16="http://schemas.microsoft.com/office/drawing/2014/main" id="{9CDAE3CB-AB53-6B3C-8E02-B5256B9C3219}"/>
                  </a:ext>
                </a:extLst>
              </p:cNvPr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1" name="Google Shape;1470;p52">
                <a:extLst>
                  <a:ext uri="{FF2B5EF4-FFF2-40B4-BE49-F238E27FC236}">
                    <a16:creationId xmlns:a16="http://schemas.microsoft.com/office/drawing/2014/main" id="{E95C64C9-C4ED-BD95-A382-863334981D2A}"/>
                  </a:ext>
                </a:extLst>
              </p:cNvPr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2" name="Google Shape;1471;p52">
                <a:extLst>
                  <a:ext uri="{FF2B5EF4-FFF2-40B4-BE49-F238E27FC236}">
                    <a16:creationId xmlns:a16="http://schemas.microsoft.com/office/drawing/2014/main" id="{134CDB19-43C8-572C-546E-7AD336AB2F55}"/>
                  </a:ext>
                </a:extLst>
              </p:cNvPr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3" name="Google Shape;1472;p52">
                <a:extLst>
                  <a:ext uri="{FF2B5EF4-FFF2-40B4-BE49-F238E27FC236}">
                    <a16:creationId xmlns:a16="http://schemas.microsoft.com/office/drawing/2014/main" id="{43EAD99B-6F6E-3129-C01A-A00C998C7401}"/>
                  </a:ext>
                </a:extLst>
              </p:cNvPr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4" name="Google Shape;1473;p52">
                <a:extLst>
                  <a:ext uri="{FF2B5EF4-FFF2-40B4-BE49-F238E27FC236}">
                    <a16:creationId xmlns:a16="http://schemas.microsoft.com/office/drawing/2014/main" id="{ABD2D502-82B2-DCCF-BE5C-7B709778FD4E}"/>
                  </a:ext>
                </a:extLst>
              </p:cNvPr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5" name="Google Shape;1474;p52">
                <a:extLst>
                  <a:ext uri="{FF2B5EF4-FFF2-40B4-BE49-F238E27FC236}">
                    <a16:creationId xmlns:a16="http://schemas.microsoft.com/office/drawing/2014/main" id="{1D2A3CF2-7A80-BFCD-6841-9DA07BEDE367}"/>
                  </a:ext>
                </a:extLst>
              </p:cNvPr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6" name="Google Shape;1475;p52">
                <a:extLst>
                  <a:ext uri="{FF2B5EF4-FFF2-40B4-BE49-F238E27FC236}">
                    <a16:creationId xmlns:a16="http://schemas.microsoft.com/office/drawing/2014/main" id="{E92E4825-7C5E-7A28-0C96-3625179B6BCD}"/>
                  </a:ext>
                </a:extLst>
              </p:cNvPr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7" name="Google Shape;1476;p52">
                <a:extLst>
                  <a:ext uri="{FF2B5EF4-FFF2-40B4-BE49-F238E27FC236}">
                    <a16:creationId xmlns:a16="http://schemas.microsoft.com/office/drawing/2014/main" id="{A70BAB82-41DD-9B58-FF69-BA3E238CBBC1}"/>
                  </a:ext>
                </a:extLst>
              </p:cNvPr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8" name="Google Shape;1477;p52">
                <a:extLst>
                  <a:ext uri="{FF2B5EF4-FFF2-40B4-BE49-F238E27FC236}">
                    <a16:creationId xmlns:a16="http://schemas.microsoft.com/office/drawing/2014/main" id="{D6599995-979A-1855-3C06-F9E89DC29CCD}"/>
                  </a:ext>
                </a:extLst>
              </p:cNvPr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59" name="Google Shape;1478;p52">
                <a:extLst>
                  <a:ext uri="{FF2B5EF4-FFF2-40B4-BE49-F238E27FC236}">
                    <a16:creationId xmlns:a16="http://schemas.microsoft.com/office/drawing/2014/main" id="{730F0D60-7321-CD7B-2950-DB4FE8AF4A05}"/>
                  </a:ext>
                </a:extLst>
              </p:cNvPr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60" name="Google Shape;1479;p52">
                <a:extLst>
                  <a:ext uri="{FF2B5EF4-FFF2-40B4-BE49-F238E27FC236}">
                    <a16:creationId xmlns:a16="http://schemas.microsoft.com/office/drawing/2014/main" id="{EBCE2D18-FEA9-8191-3D86-CB40128659E4}"/>
                  </a:ext>
                </a:extLst>
              </p:cNvPr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61" name="Google Shape;1480;p52">
                <a:extLst>
                  <a:ext uri="{FF2B5EF4-FFF2-40B4-BE49-F238E27FC236}">
                    <a16:creationId xmlns:a16="http://schemas.microsoft.com/office/drawing/2014/main" id="{C8DE7702-58C7-2FCE-AB84-63114E11ADCA}"/>
                  </a:ext>
                </a:extLst>
              </p:cNvPr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62" name="Google Shape;1481;p52">
                <a:extLst>
                  <a:ext uri="{FF2B5EF4-FFF2-40B4-BE49-F238E27FC236}">
                    <a16:creationId xmlns:a16="http://schemas.microsoft.com/office/drawing/2014/main" id="{C711D65B-919C-FAD6-9077-29071CEC5A33}"/>
                  </a:ext>
                </a:extLst>
              </p:cNvPr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  <p:sp>
            <p:nvSpPr>
              <p:cNvPr id="63" name="Google Shape;1482;p52">
                <a:extLst>
                  <a:ext uri="{FF2B5EF4-FFF2-40B4-BE49-F238E27FC236}">
                    <a16:creationId xmlns:a16="http://schemas.microsoft.com/office/drawing/2014/main" id="{A990AC1D-5BEE-2225-B451-04407F048824}"/>
                  </a:ext>
                </a:extLst>
              </p:cNvPr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Font typeface="Arial"/>
                  <a:buNone/>
                  <a:defRPr/>
                </a:pPr>
                <a:endParaRPr sz="2400" kern="0">
                  <a:solidFill>
                    <a:sysClr val="windowText" lastClr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AAAC6C6-6A73-A6D5-7781-E99DA0FB9233}"/>
                </a:ext>
              </a:extLst>
            </p:cNvPr>
            <p:cNvSpPr/>
            <p:nvPr/>
          </p:nvSpPr>
          <p:spPr>
            <a:xfrm>
              <a:off x="9068821" y="514367"/>
              <a:ext cx="2225907" cy="86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 err="1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  <a:sym typeface="Arial"/>
                </a:rPr>
                <a:t>Trả</a:t>
              </a:r>
              <a:r>
                <a:rPr lang="en-US" sz="2400" b="1" kern="0" dirty="0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  <a:sym typeface="Arial"/>
                </a:rPr>
                <a:t>lời</a:t>
              </a:r>
              <a:endPara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78C8337-E0F7-6FB5-FAC9-855B26E2A9E9}"/>
                  </a:ext>
                </a:extLst>
              </p:cNvPr>
              <p:cNvSpPr/>
              <p:nvPr/>
            </p:nvSpPr>
            <p:spPr>
              <a:xfrm>
                <a:off x="1173849" y="3876376"/>
                <a:ext cx="1289712" cy="959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78C8337-E0F7-6FB5-FAC9-855B26E2A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849" y="3876376"/>
                <a:ext cx="1289712" cy="959558"/>
              </a:xfrm>
              <a:prstGeom prst="rect">
                <a:avLst/>
              </a:prstGeom>
              <a:blipFill>
                <a:blip r:embed="rId8"/>
                <a:stretch>
                  <a:fillRect l="-7583" b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FEB79-40F1-EA2F-E01E-28839367D00D}"/>
              </a:ext>
            </a:extLst>
          </p:cNvPr>
          <p:cNvSpPr/>
          <p:nvPr/>
        </p:nvSpPr>
        <p:spPr>
          <a:xfrm>
            <a:off x="6096000" y="3438702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303D30-C99B-3AAA-5537-FA23E54E96D7}"/>
              </a:ext>
            </a:extLst>
          </p:cNvPr>
          <p:cNvCxnSpPr/>
          <p:nvPr/>
        </p:nvCxnSpPr>
        <p:spPr>
          <a:xfrm>
            <a:off x="4015936" y="2549503"/>
            <a:ext cx="0" cy="1981201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7F2C4F-D3BD-2E1D-A2AF-CF0AC5615EB4}"/>
              </a:ext>
            </a:extLst>
          </p:cNvPr>
          <p:cNvCxnSpPr/>
          <p:nvPr/>
        </p:nvCxnSpPr>
        <p:spPr>
          <a:xfrm>
            <a:off x="8130736" y="2549501"/>
            <a:ext cx="0" cy="1981203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D6BC66-F9B7-1A2E-7516-20D02E0E8CC1}"/>
                  </a:ext>
                </a:extLst>
              </p:cNvPr>
              <p:cNvSpPr/>
              <p:nvPr/>
            </p:nvSpPr>
            <p:spPr>
              <a:xfrm>
                <a:off x="1355865" y="2247763"/>
                <a:ext cx="1594283" cy="723468"/>
              </a:xfrm>
              <a:prstGeom prst="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 wrap="none" anchor="t">
                <a:spAutoFit/>
              </a:bodyPr>
              <a:lstStyle/>
              <a:p>
                <a:pPr algn="just"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15</m:t>
                        </m:r>
                      </m:den>
                    </m:f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×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D6BC66-F9B7-1A2E-7516-20D02E0E8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865" y="2247763"/>
                <a:ext cx="1594283" cy="723468"/>
              </a:xfrm>
              <a:prstGeom prst="rect">
                <a:avLst/>
              </a:prstGeom>
              <a:blipFill>
                <a:blip r:embed="rId3"/>
                <a:stretch>
                  <a:fillRect l="-4478" b="-806"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4EEDBC-60ED-65DF-0FDE-EED6C662865D}"/>
                  </a:ext>
                </a:extLst>
              </p:cNvPr>
              <p:cNvSpPr/>
              <p:nvPr/>
            </p:nvSpPr>
            <p:spPr>
              <a:xfrm>
                <a:off x="5212330" y="2238358"/>
                <a:ext cx="1413144" cy="723468"/>
              </a:xfrm>
              <a:prstGeom prst="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 wrap="none" anchor="t">
                <a:spAutoFit/>
              </a:bodyPr>
              <a:lstStyle/>
              <a:p>
                <a:pPr algn="just"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×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4EEDBC-60ED-65DF-0FDE-EED6C6628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330" y="2238358"/>
                <a:ext cx="1413144" cy="723468"/>
              </a:xfrm>
              <a:prstGeom prst="rect">
                <a:avLst/>
              </a:prstGeom>
              <a:blipFill>
                <a:blip r:embed="rId4"/>
                <a:stretch>
                  <a:fillRect l="-5042"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F8ACD8-E9D8-F1DB-FFF0-96F467D51988}"/>
                  </a:ext>
                </a:extLst>
              </p:cNvPr>
              <p:cNvSpPr/>
              <p:nvPr/>
            </p:nvSpPr>
            <p:spPr>
              <a:xfrm>
                <a:off x="8972126" y="2250840"/>
                <a:ext cx="1764201" cy="723340"/>
              </a:xfrm>
              <a:prstGeom prst="rect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 wrap="none" anchor="t">
                <a:spAutoFit/>
              </a:bodyPr>
              <a:lstStyle/>
              <a:p>
                <a:pPr algn="just"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27</m:t>
                        </m:r>
                      </m:den>
                    </m:f>
                    <m:r>
                      <a:rPr lang="en-US" sz="2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×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21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F8ACD8-E9D8-F1DB-FFF0-96F467D51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126" y="2250840"/>
                <a:ext cx="1764201" cy="723340"/>
              </a:xfrm>
              <a:prstGeom prst="rect">
                <a:avLst/>
              </a:prstGeom>
              <a:blipFill>
                <a:blip r:embed="rId5"/>
                <a:stretch>
                  <a:fillRect l="-4407"/>
                </a:stretch>
              </a:blip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7F54013-EDF5-7BA7-920A-D2D46EA7559C}"/>
                  </a:ext>
                </a:extLst>
              </p:cNvPr>
              <p:cNvSpPr/>
              <p:nvPr/>
            </p:nvSpPr>
            <p:spPr>
              <a:xfrm>
                <a:off x="575973" y="3404695"/>
                <a:ext cx="3236720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×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7F54013-EDF5-7BA7-920A-D2D46EA755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73" y="3404695"/>
                <a:ext cx="3236720" cy="812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A597104-8000-594F-0B48-251EF8011A78}"/>
                  </a:ext>
                </a:extLst>
              </p:cNvPr>
              <p:cNvSpPr/>
              <p:nvPr/>
            </p:nvSpPr>
            <p:spPr>
              <a:xfrm>
                <a:off x="4038600" y="3254469"/>
                <a:ext cx="4114800" cy="965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A597104-8000-594F-0B48-251EF8011A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254469"/>
                <a:ext cx="4114800" cy="9655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F6A62CD-6BA2-BCFF-7D17-3FD462D86947}"/>
                  </a:ext>
                </a:extLst>
              </p:cNvPr>
              <p:cNvSpPr/>
              <p:nvPr/>
            </p:nvSpPr>
            <p:spPr>
              <a:xfrm>
                <a:off x="8298827" y="3406346"/>
                <a:ext cx="3157724" cy="8081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×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F6A62CD-6BA2-BCFF-7D17-3FD462D86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827" y="3406346"/>
                <a:ext cx="3157724" cy="8081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>
            <a:extLst>
              <a:ext uri="{FF2B5EF4-FFF2-40B4-BE49-F238E27FC236}">
                <a16:creationId xmlns:a16="http://schemas.microsoft.com/office/drawing/2014/main" id="{D25AD480-1A7F-3963-6B94-C9EB3E21DA7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230231" y="5043083"/>
            <a:ext cx="5787977" cy="182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6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FEB79-40F1-EA2F-E01E-28839367D00D}"/>
              </a:ext>
            </a:extLst>
          </p:cNvPr>
          <p:cNvSpPr/>
          <p:nvPr/>
        </p:nvSpPr>
        <p:spPr>
          <a:xfrm>
            <a:off x="6096000" y="3438702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354C43-9006-EBD7-67F2-AFE64B0802E9}"/>
              </a:ext>
            </a:extLst>
          </p:cNvPr>
          <p:cNvSpPr/>
          <p:nvPr/>
        </p:nvSpPr>
        <p:spPr>
          <a:xfrm>
            <a:off x="3982280" y="1655127"/>
            <a:ext cx="4227439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4: </a:t>
            </a:r>
            <a:r>
              <a:rPr lang="en-US" sz="2400" dirty="0" err="1">
                <a:latin typeface="UTM Avo" panose="02040603050506020204" pitchFamily="18"/>
              </a:rPr>
              <a:t>Tính</a:t>
            </a:r>
            <a:r>
              <a:rPr lang="en-US" sz="2400" dirty="0">
                <a:latin typeface="UTM Avo" panose="02040603050506020204" pitchFamily="18"/>
              </a:rPr>
              <a:t> (</a:t>
            </a:r>
            <a:r>
              <a:rPr lang="en-US" sz="2400" dirty="0" err="1">
                <a:latin typeface="UTM Avo" panose="02040603050506020204" pitchFamily="18"/>
              </a:rPr>
              <a:t>theo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mẫu</a:t>
            </a:r>
            <a:r>
              <a:rPr lang="en-US" sz="2400" dirty="0">
                <a:latin typeface="UTM Avo" panose="02040603050506020204" pitchFamily="18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E67990D-BDEA-0B35-32C6-6FD13A00A64D}"/>
                  </a:ext>
                </a:extLst>
              </p:cNvPr>
              <p:cNvSpPr/>
              <p:nvPr/>
            </p:nvSpPr>
            <p:spPr>
              <a:xfrm>
                <a:off x="351693" y="2571117"/>
                <a:ext cx="5753582" cy="3156325"/>
              </a:xfrm>
              <a:prstGeom prst="roundRect">
                <a:avLst/>
              </a:prstGeom>
              <a:solidFill>
                <a:srgbClr val="FFFFFF"/>
              </a:solidFill>
              <a:ln w="38100">
                <a:solidFill>
                  <a:srgbClr val="E719C2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Tx/>
                </a:pPr>
                <a:r>
                  <a:rPr lang="en-US" sz="2400" b="1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Mẫu: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ysClr val="windowText" lastClr="000000"/>
                        </a:solidFill>
                        <a:latin typeface="UTM Avo" panose="02040603050506020204" pitchFamily="18" charset="0"/>
                        <a:ea typeface="Cambria Math"/>
                        <a:cs typeface="Times New Roman"/>
                      </a:rPr>
                      <m:t>5</m:t>
                    </m:r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1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1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endParaRPr lang="en-US" sz="2400" dirty="0">
                  <a:solidFill>
                    <a:sysClr val="windowText" lastClr="000000"/>
                  </a:solidFill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Tx/>
                </a:pP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Ta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có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thể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viết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gọn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như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sau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ysClr val="windowText" lastClr="000000"/>
                          </a:solidFill>
                          <a:latin typeface="UTM Avo" panose="02040603050506020204" pitchFamily="18" charset="0"/>
                          <a:ea typeface="Cambria Math"/>
                          <a:cs typeface="Times New Roman"/>
                        </a:rPr>
                        <m:t>5</m:t>
                      </m:r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E67990D-BDEA-0B35-32C6-6FD13A00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93" y="2571117"/>
                <a:ext cx="5753582" cy="315632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E719C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0C301A-B2AD-2478-18AF-830FD5B9F2F7}"/>
                  </a:ext>
                </a:extLst>
              </p:cNvPr>
              <p:cNvSpPr/>
              <p:nvPr/>
            </p:nvSpPr>
            <p:spPr>
              <a:xfrm>
                <a:off x="6274421" y="2571117"/>
                <a:ext cx="5300133" cy="3162284"/>
              </a:xfrm>
              <a:prstGeom prst="roundRect">
                <a:avLst/>
              </a:prstGeom>
              <a:solidFill>
                <a:srgbClr val="FFFFFF"/>
              </a:solidFill>
              <a:ln w="38100">
                <a:solidFill>
                  <a:srgbClr val="E719C2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Tx/>
                </a:pPr>
                <a:r>
                  <a:rPr lang="en-US" sz="2400" b="1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Mẫu: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ysClr val="windowText" lastClr="000000"/>
                        </a:solidFill>
                        <a:latin typeface="UTM Avo" panose="02040603050506020204" pitchFamily="18" charset="0"/>
                        <a:ea typeface="Cambria Math"/>
                        <a:cs typeface="Times New Roman"/>
                      </a:rPr>
                      <m:t>4</m:t>
                    </m:r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9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1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9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2400" i="0">
                        <a:solidFill>
                          <a:sysClr val="windowText" lastClr="000000"/>
                        </a:solidFill>
                        <a:latin typeface="UTM Avo" panose="02040603050506020204" pitchFamily="18" charset="0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UTM Avo" panose="02040603050506020204" pitchFamily="18" charset="0"/>
                            <a:ea typeface="Cambria Math"/>
                            <a:cs typeface="Times New Roman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ysClr val="windowText" lastClr="000000"/>
                  </a:solidFill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Tx/>
                </a:pP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Ta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có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thể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viết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gọn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như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sau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sysClr val="windowText" lastClr="000000"/>
                          </a:solidFill>
                          <a:latin typeface="UTM Avo" panose="02040603050506020204" pitchFamily="18" charset="0"/>
                          <a:ea typeface="Cambria Math"/>
                          <a:cs typeface="Times New Roman"/>
                        </a:rPr>
                        <m:t>4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ysClr val="windowText" lastClr="000000"/>
                          </a:solidFill>
                          <a:latin typeface="UTM Avo" panose="02040603050506020204" pitchFamily="18" charset="0"/>
                          <a:ea typeface="Cambria Math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ysClr val="windowText" lastClr="000000"/>
                          </a:solidFill>
                          <a:latin typeface="UTM Avo" panose="02040603050506020204" pitchFamily="18" charset="0"/>
                          <a:ea typeface="Cambria Math"/>
                          <a:cs typeface="Times New Roman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ysClr val="windowText" lastClr="000000"/>
                          </a:solidFill>
                          <a:latin typeface="UTM Avo" panose="02040603050506020204" pitchFamily="18" charset="0"/>
                          <a:ea typeface="Cambria Math"/>
                          <a:cs typeface="Times New Roman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solidFill>
                            <a:sysClr val="windowText" lastClr="000000"/>
                          </a:solidFill>
                          <a:latin typeface="UTM Avo" panose="02040603050506020204" pitchFamily="18" charset="0"/>
                          <a:ea typeface="Cambria Math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solidFill>
                            <a:sysClr val="windowText" lastClr="000000"/>
                          </a:solidFill>
                          <a:latin typeface="UTM Avo" panose="02040603050506020204" pitchFamily="18" charset="0"/>
                          <a:ea typeface="Cambria Math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ysClr val="windowText" lastClr="000000"/>
                              </a:solidFill>
                              <a:latin typeface="UTM Avo" panose="02040603050506020204" pitchFamily="18" charset="0"/>
                              <a:ea typeface="Cambria Math"/>
                              <a:cs typeface="Times New Roman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70C301A-B2AD-2478-18AF-830FD5B9F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421" y="2571117"/>
                <a:ext cx="5300133" cy="316228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E719C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92949C4-315B-56C7-4A89-23A909E3FEB6}"/>
                  </a:ext>
                </a:extLst>
              </p:cNvPr>
              <p:cNvSpPr/>
              <p:nvPr/>
            </p:nvSpPr>
            <p:spPr>
              <a:xfrm>
                <a:off x="1778703" y="5757769"/>
                <a:ext cx="1357038" cy="9541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7</m:t>
                    </m:r>
                  </m:oMath>
                </a14:m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92949C4-315B-56C7-4A89-23A909E3FE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03" y="5757769"/>
                <a:ext cx="1357038" cy="954172"/>
              </a:xfrm>
              <a:prstGeom prst="rect">
                <a:avLst/>
              </a:prstGeom>
              <a:blipFill>
                <a:blip r:embed="rId5"/>
                <a:stretch>
                  <a:fillRect l="-7207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96A8280-B083-6E43-728B-27CBD4FAC2FF}"/>
                  </a:ext>
                </a:extLst>
              </p:cNvPr>
              <p:cNvSpPr/>
              <p:nvPr/>
            </p:nvSpPr>
            <p:spPr>
              <a:xfrm>
                <a:off x="4128971" y="5830185"/>
                <a:ext cx="1526956" cy="96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3</m:t>
                    </m:r>
                  </m:oMath>
                </a14:m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96A8280-B083-6E43-728B-27CBD4FAC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971" y="5830185"/>
                <a:ext cx="1526956" cy="960199"/>
              </a:xfrm>
              <a:prstGeom prst="rect">
                <a:avLst/>
              </a:prstGeom>
              <a:blipFill>
                <a:blip r:embed="rId6"/>
                <a:stretch>
                  <a:fillRect l="-5976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F51480-A6D0-B8AD-384F-915E126C39CA}"/>
                  </a:ext>
                </a:extLst>
              </p:cNvPr>
              <p:cNvSpPr/>
              <p:nvPr/>
            </p:nvSpPr>
            <p:spPr>
              <a:xfrm>
                <a:off x="6797724" y="5953766"/>
                <a:ext cx="1430776" cy="7194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c)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5</m:t>
                    </m:r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21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F51480-A6D0-B8AD-384F-915E126C3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724" y="5953766"/>
                <a:ext cx="1430776" cy="719428"/>
              </a:xfrm>
              <a:prstGeom prst="rect">
                <a:avLst/>
              </a:prstGeom>
              <a:blipFill>
                <a:blip r:embed="rId7"/>
                <a:stretch>
                  <a:fillRect l="-6383"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D9A932E-4035-8517-7EA7-B847C1F3D145}"/>
                  </a:ext>
                </a:extLst>
              </p:cNvPr>
              <p:cNvSpPr/>
              <p:nvPr/>
            </p:nvSpPr>
            <p:spPr>
              <a:xfrm>
                <a:off x="9303857" y="5948273"/>
                <a:ext cx="1289712" cy="719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2</m:t>
                    </m:r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D9A932E-4035-8517-7EA7-B847C1F3D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857" y="5948273"/>
                <a:ext cx="1289712" cy="719108"/>
              </a:xfrm>
              <a:prstGeom prst="rect">
                <a:avLst/>
              </a:prstGeom>
              <a:blipFill>
                <a:blip r:embed="rId8"/>
                <a:stretch>
                  <a:fillRect l="-7075"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3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FEB79-40F1-EA2F-E01E-28839367D00D}"/>
              </a:ext>
            </a:extLst>
          </p:cNvPr>
          <p:cNvSpPr/>
          <p:nvPr/>
        </p:nvSpPr>
        <p:spPr>
          <a:xfrm>
            <a:off x="6096000" y="3438702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3858CC-FA05-E63A-D5C5-A9D5A9F6676C}"/>
              </a:ext>
            </a:extLst>
          </p:cNvPr>
          <p:cNvSpPr/>
          <p:nvPr/>
        </p:nvSpPr>
        <p:spPr>
          <a:xfrm>
            <a:off x="5354030" y="1804951"/>
            <a:ext cx="148393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i="1" u="sng" kern="0" dirty="0" err="1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  <a:sym typeface="Arial"/>
              </a:rPr>
              <a:t>Trả</a:t>
            </a:r>
            <a:r>
              <a:rPr lang="en-US" sz="2400" b="1" i="1" u="sng" kern="0" dirty="0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  <a:sym typeface="Arial"/>
              </a:rPr>
              <a:t> </a:t>
            </a:r>
            <a:r>
              <a:rPr lang="en-US" sz="2400" b="1" i="1" u="sng" kern="0" dirty="0" err="1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  <a:sym typeface="Arial"/>
              </a:rPr>
              <a:t>lời</a:t>
            </a:r>
            <a:r>
              <a:rPr lang="en-US" sz="2400" b="1" i="1" u="sng" kern="0" dirty="0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11FAFBA-FF0B-E2C1-5D33-4D33B8C1A941}"/>
                  </a:ext>
                </a:extLst>
              </p:cNvPr>
              <p:cNvSpPr/>
              <p:nvPr/>
            </p:nvSpPr>
            <p:spPr>
              <a:xfrm>
                <a:off x="1547604" y="2380471"/>
                <a:ext cx="1289712" cy="9541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6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7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11FAFBA-FF0B-E2C1-5D33-4D33B8C1A9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04" y="2380471"/>
                <a:ext cx="1289712" cy="954172"/>
              </a:xfrm>
              <a:prstGeom prst="rect">
                <a:avLst/>
              </a:prstGeom>
              <a:blipFill>
                <a:blip r:embed="rId3"/>
                <a:stretch>
                  <a:fillRect l="-7583"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B5B35DB-5BD6-220A-0491-C6717B2C4CED}"/>
                  </a:ext>
                </a:extLst>
              </p:cNvPr>
              <p:cNvSpPr/>
              <p:nvPr/>
            </p:nvSpPr>
            <p:spPr>
              <a:xfrm>
                <a:off x="3604693" y="2561519"/>
                <a:ext cx="4036233" cy="96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15" algn="just">
                  <a:lnSpc>
                    <a:spcPct val="150000"/>
                  </a:lnSpc>
                  <a:spcAft>
                    <a:spcPts val="667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6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7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=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6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a:rPr lang="en-U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6</m:t>
                        </m:r>
                        <m:r>
                          <a:rPr lang="en-US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a:rPr lang="en-U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6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B5B35DB-5BD6-220A-0491-C6717B2C4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693" y="2561519"/>
                <a:ext cx="4036233" cy="960199"/>
              </a:xfrm>
              <a:prstGeom prst="rect">
                <a:avLst/>
              </a:prstGeom>
              <a:blipFill>
                <a:blip r:embed="rId4"/>
                <a:stretch>
                  <a:fillRect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4">
            <a:extLst>
              <a:ext uri="{FF2B5EF4-FFF2-40B4-BE49-F238E27FC236}">
                <a16:creationId xmlns:a16="http://schemas.microsoft.com/office/drawing/2014/main" id="{FB54C9B6-7FB9-7DB5-EA41-827F6EBAE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470154">
            <a:off x="2975725" y="2781479"/>
            <a:ext cx="685380" cy="756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C9B1D2-FEDE-FCA3-7DD0-E40F2D9241DF}"/>
                  </a:ext>
                </a:extLst>
              </p:cNvPr>
              <p:cNvSpPr/>
              <p:nvPr/>
            </p:nvSpPr>
            <p:spPr>
              <a:xfrm>
                <a:off x="726409" y="3842363"/>
                <a:ext cx="1459630" cy="96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den>
                    </m:f>
                    <m:r>
                      <a:rPr lang="en-U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/>
                        <a:cs typeface="Times New Roman"/>
                      </a:rPr>
                      <m:t>×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3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C9B1D2-FEDE-FCA3-7DD0-E40F2D924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09" y="3842363"/>
                <a:ext cx="1459630" cy="960199"/>
              </a:xfrm>
              <a:prstGeom prst="rect">
                <a:avLst/>
              </a:prstGeom>
              <a:blipFill>
                <a:blip r:embed="rId7"/>
                <a:stretch>
                  <a:fillRect l="-6250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AE9DD1B-7E54-552F-156A-B6A5B85E73DC}"/>
                  </a:ext>
                </a:extLst>
              </p:cNvPr>
              <p:cNvSpPr/>
              <p:nvPr/>
            </p:nvSpPr>
            <p:spPr>
              <a:xfrm>
                <a:off x="4597654" y="4098501"/>
                <a:ext cx="1448410" cy="7194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5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21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AE9DD1B-7E54-552F-156A-B6A5B85E73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654" y="4098501"/>
                <a:ext cx="1448410" cy="719428"/>
              </a:xfrm>
              <a:prstGeom prst="rect">
                <a:avLst/>
              </a:prstGeom>
              <a:blipFill>
                <a:blip r:embed="rId8"/>
                <a:stretch>
                  <a:fillRect l="-6303"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224907D-92A1-555D-8F70-DD10726C84CA}"/>
                  </a:ext>
                </a:extLst>
              </p:cNvPr>
              <p:cNvSpPr/>
              <p:nvPr/>
            </p:nvSpPr>
            <p:spPr>
              <a:xfrm>
                <a:off x="8443278" y="4072008"/>
                <a:ext cx="1289712" cy="719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2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224907D-92A1-555D-8F70-DD10726C8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278" y="4072008"/>
                <a:ext cx="1289712" cy="719108"/>
              </a:xfrm>
              <a:prstGeom prst="rect">
                <a:avLst/>
              </a:prstGeom>
              <a:blipFill>
                <a:blip r:embed="rId9"/>
                <a:stretch>
                  <a:fillRect l="-7075"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3A8D978-3BBC-2B0C-34A0-7B1E281C5B36}"/>
                  </a:ext>
                </a:extLst>
              </p:cNvPr>
              <p:cNvSpPr/>
              <p:nvPr/>
            </p:nvSpPr>
            <p:spPr>
              <a:xfrm>
                <a:off x="2105795" y="4075183"/>
                <a:ext cx="2164375" cy="727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3A8D978-3BBC-2B0C-34A0-7B1E281C5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795" y="4075183"/>
                <a:ext cx="2164375" cy="727379"/>
              </a:xfrm>
              <a:prstGeom prst="rect">
                <a:avLst/>
              </a:prstGeom>
              <a:blipFill>
                <a:blip r:embed="rId10"/>
                <a:stretch>
                  <a:fillRect l="-5634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EC87B51-CF49-2318-5832-900D4BD56A00}"/>
                  </a:ext>
                </a:extLst>
              </p:cNvPr>
              <p:cNvSpPr/>
              <p:nvPr/>
            </p:nvSpPr>
            <p:spPr>
              <a:xfrm>
                <a:off x="5986689" y="4095853"/>
                <a:ext cx="2164375" cy="723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21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21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EC87B51-CF49-2318-5832-900D4BD56A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89" y="4095853"/>
                <a:ext cx="2164375" cy="723468"/>
              </a:xfrm>
              <a:prstGeom prst="rect">
                <a:avLst/>
              </a:prstGeom>
              <a:blipFill>
                <a:blip r:embed="rId11"/>
                <a:stretch>
                  <a:fillRect l="-5634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84929FB-FD7D-7C10-5290-101B9AC60C15}"/>
                  </a:ext>
                </a:extLst>
              </p:cNvPr>
              <p:cNvSpPr/>
              <p:nvPr/>
            </p:nvSpPr>
            <p:spPr>
              <a:xfrm>
                <a:off x="9556094" y="3827489"/>
                <a:ext cx="1909497" cy="9597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8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84929FB-FD7D-7C10-5290-101B9AC60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094" y="3827489"/>
                <a:ext cx="1909497" cy="959750"/>
              </a:xfrm>
              <a:prstGeom prst="rect">
                <a:avLst/>
              </a:prstGeom>
              <a:blipFill>
                <a:blip r:embed="rId12"/>
                <a:stretch>
                  <a:fillRect l="-6709" b="-7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2BB74CB-06E5-371E-F29F-C8F7F9BF6DC0}"/>
              </a:ext>
            </a:extLst>
          </p:cNvPr>
          <p:cNvSpPr/>
          <p:nvPr/>
        </p:nvSpPr>
        <p:spPr>
          <a:xfrm>
            <a:off x="2343815" y="5260789"/>
            <a:ext cx="7504369" cy="1252258"/>
          </a:xfrm>
          <a:prstGeom prst="roundRect">
            <a:avLst/>
          </a:prstGeom>
          <a:solidFill>
            <a:srgbClr val="F3D2FA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Khi nhân một phân số với số tự nhiên, ta nhận tử số với số tự nhiên đó và giữ nguyên mẫu số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53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9F8714-69D0-F6CA-CD3E-A6018BEC757D}"/>
              </a:ext>
            </a:extLst>
          </p:cNvPr>
          <p:cNvSpPr/>
          <p:nvPr/>
        </p:nvSpPr>
        <p:spPr>
          <a:xfrm>
            <a:off x="4224333" y="944207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5DD246-9CC3-9238-229A-476382D9D1C4}"/>
              </a:ext>
            </a:extLst>
          </p:cNvPr>
          <p:cNvSpPr/>
          <p:nvPr/>
        </p:nvSpPr>
        <p:spPr>
          <a:xfrm>
            <a:off x="2913528" y="1913964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</a:rPr>
              <a:t>Qua bài học hôm nay, em học được những gì?</a:t>
            </a:r>
            <a:endParaRPr lang="en-VN" sz="2400" dirty="0">
              <a:latin typeface="UTM Avo" panose="02040603050506020204" pitchFamily="18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728071-8C20-5BD3-51EB-C44B61478028}"/>
              </a:ext>
            </a:extLst>
          </p:cNvPr>
          <p:cNvSpPr/>
          <p:nvPr/>
        </p:nvSpPr>
        <p:spPr>
          <a:xfrm>
            <a:off x="2913527" y="3954697"/>
            <a:ext cx="6364941" cy="1959096"/>
          </a:xfrm>
          <a:custGeom>
            <a:avLst/>
            <a:gdLst>
              <a:gd name="connsiteX0" fmla="*/ 0 w 6364941"/>
              <a:gd name="connsiteY0" fmla="*/ 326523 h 1959096"/>
              <a:gd name="connsiteX1" fmla="*/ 326523 w 6364941"/>
              <a:gd name="connsiteY1" fmla="*/ 0 h 1959096"/>
              <a:gd name="connsiteX2" fmla="*/ 6038418 w 6364941"/>
              <a:gd name="connsiteY2" fmla="*/ 0 h 1959096"/>
              <a:gd name="connsiteX3" fmla="*/ 6364941 w 6364941"/>
              <a:gd name="connsiteY3" fmla="*/ 326523 h 1959096"/>
              <a:gd name="connsiteX4" fmla="*/ 6364941 w 6364941"/>
              <a:gd name="connsiteY4" fmla="*/ 1632573 h 1959096"/>
              <a:gd name="connsiteX5" fmla="*/ 6038418 w 6364941"/>
              <a:gd name="connsiteY5" fmla="*/ 1959096 h 1959096"/>
              <a:gd name="connsiteX6" fmla="*/ 326523 w 6364941"/>
              <a:gd name="connsiteY6" fmla="*/ 1959096 h 1959096"/>
              <a:gd name="connsiteX7" fmla="*/ 0 w 6364941"/>
              <a:gd name="connsiteY7" fmla="*/ 1632573 h 1959096"/>
              <a:gd name="connsiteX8" fmla="*/ 0 w 6364941"/>
              <a:gd name="connsiteY8" fmla="*/ 326523 h 19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959096" extrusionOk="0">
                <a:moveTo>
                  <a:pt x="0" y="326523"/>
                </a:moveTo>
                <a:cubicBezTo>
                  <a:pt x="-20788" y="133366"/>
                  <a:pt x="123284" y="8597"/>
                  <a:pt x="326523" y="0"/>
                </a:cubicBezTo>
                <a:cubicBezTo>
                  <a:pt x="1457467" y="132882"/>
                  <a:pt x="5383414" y="-84951"/>
                  <a:pt x="6038418" y="0"/>
                </a:cubicBezTo>
                <a:cubicBezTo>
                  <a:pt x="6200920" y="17414"/>
                  <a:pt x="6362737" y="158372"/>
                  <a:pt x="6364941" y="326523"/>
                </a:cubicBezTo>
                <a:cubicBezTo>
                  <a:pt x="6371678" y="527221"/>
                  <a:pt x="6331582" y="1447306"/>
                  <a:pt x="6364941" y="1632573"/>
                </a:cubicBezTo>
                <a:cubicBezTo>
                  <a:pt x="6396951" y="1816704"/>
                  <a:pt x="6221902" y="1952613"/>
                  <a:pt x="6038418" y="1959096"/>
                </a:cubicBezTo>
                <a:cubicBezTo>
                  <a:pt x="4510991" y="2046735"/>
                  <a:pt x="1734324" y="1886417"/>
                  <a:pt x="326523" y="1959096"/>
                </a:cubicBezTo>
                <a:cubicBezTo>
                  <a:pt x="143505" y="1933498"/>
                  <a:pt x="-10237" y="1827133"/>
                  <a:pt x="0" y="1632573"/>
                </a:cubicBezTo>
                <a:cubicBezTo>
                  <a:pt x="83471" y="996830"/>
                  <a:pt x="70281" y="887206"/>
                  <a:pt x="0" y="326523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?</a:t>
            </a:r>
            <a:endParaRPr lang="en-VN" sz="32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6A07BD-89C4-13E6-9654-65CBC331C607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704C1058-4885-DC11-C850-50416D6CA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AEADD-9A7E-AEAE-ACB7-7CDBC344682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218571-9C92-79F6-014D-6A59F7667E9F}"/>
              </a:ext>
            </a:extLst>
          </p:cNvPr>
          <p:cNvGrpSpPr/>
          <p:nvPr/>
        </p:nvGrpSpPr>
        <p:grpSpPr>
          <a:xfrm>
            <a:off x="2144866" y="1821626"/>
            <a:ext cx="1036341" cy="909632"/>
            <a:chOff x="3352800" y="2491790"/>
            <a:chExt cx="1554512" cy="1364448"/>
          </a:xfrm>
        </p:grpSpPr>
        <p:sp>
          <p:nvSpPr>
            <p:cNvPr id="3" name="Google Shape;759;p27">
              <a:extLst>
                <a:ext uri="{FF2B5EF4-FFF2-40B4-BE49-F238E27FC236}">
                  <a16:creationId xmlns:a16="http://schemas.microsoft.com/office/drawing/2014/main" id="{D6199009-1821-411A-DBAF-5BEA762E73AB}"/>
                </a:ext>
              </a:extLst>
            </p:cNvPr>
            <p:cNvSpPr/>
            <p:nvPr/>
          </p:nvSpPr>
          <p:spPr>
            <a:xfrm>
              <a:off x="3352800" y="2491790"/>
              <a:ext cx="1554512" cy="1364448"/>
            </a:xfrm>
            <a:prstGeom prst="roundRect">
              <a:avLst>
                <a:gd name="adj" fmla="val 17861"/>
              </a:avLst>
            </a:prstGeom>
            <a:solidFill>
              <a:srgbClr val="FFFFFF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rgbClr val="241E58">
                  <a:alpha val="3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" name="Google Shape;760;p27">
              <a:extLst>
                <a:ext uri="{FF2B5EF4-FFF2-40B4-BE49-F238E27FC236}">
                  <a16:creationId xmlns:a16="http://schemas.microsoft.com/office/drawing/2014/main" id="{BEDD3B0F-A7D8-56DD-513D-9BF0C58C8A55}"/>
                </a:ext>
              </a:extLst>
            </p:cNvPr>
            <p:cNvSpPr/>
            <p:nvPr/>
          </p:nvSpPr>
          <p:spPr>
            <a:xfrm>
              <a:off x="3429975" y="2559523"/>
              <a:ext cx="1399801" cy="1228653"/>
            </a:xfrm>
            <a:prstGeom prst="roundRect">
              <a:avLst>
                <a:gd name="adj" fmla="val 17861"/>
              </a:avLst>
            </a:prstGeom>
            <a:solidFill>
              <a:srgbClr val="FFCA63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5" name="Google Shape;761;p27">
              <a:extLst>
                <a:ext uri="{FF2B5EF4-FFF2-40B4-BE49-F238E27FC236}">
                  <a16:creationId xmlns:a16="http://schemas.microsoft.com/office/drawing/2014/main" id="{A0F4946C-9C52-04A0-1047-4AAE9ED523FD}"/>
                </a:ext>
              </a:extLst>
            </p:cNvPr>
            <p:cNvSpPr/>
            <p:nvPr/>
          </p:nvSpPr>
          <p:spPr>
            <a:xfrm>
              <a:off x="3526750" y="2644466"/>
              <a:ext cx="1206120" cy="1058653"/>
            </a:xfrm>
            <a:prstGeom prst="roundRect">
              <a:avLst>
                <a:gd name="adj" fmla="val 17861"/>
              </a:avLst>
            </a:prstGeom>
            <a:solidFill>
              <a:srgbClr val="C6EAFF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sp>
        <p:nvSpPr>
          <p:cNvPr id="6" name="Google Shape;763;p27">
            <a:extLst>
              <a:ext uri="{FF2B5EF4-FFF2-40B4-BE49-F238E27FC236}">
                <a16:creationId xmlns:a16="http://schemas.microsoft.com/office/drawing/2014/main" id="{0E1523FE-C73B-4E4D-17EB-883AD1CB9A13}"/>
              </a:ext>
            </a:extLst>
          </p:cNvPr>
          <p:cNvSpPr txBox="1">
            <a:spLocks/>
          </p:cNvSpPr>
          <p:nvPr/>
        </p:nvSpPr>
        <p:spPr>
          <a:xfrm>
            <a:off x="2166849" y="1927883"/>
            <a:ext cx="979600" cy="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1E58"/>
              </a:buClr>
              <a:buSzPts val="3000"/>
              <a:buFont typeface="Paytone One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UTM Avo" panose="02040603050506020204" pitchFamily="18"/>
                <a:sym typeface="Paytone One"/>
              </a:rPr>
              <a:t>01</a:t>
            </a:r>
            <a:endParaRPr kumimoji="0" lang="en" sz="3200" b="0" i="0" u="none" strike="noStrike" kern="0" cap="none" spc="0" normalizeH="0" baseline="0" noProof="0" dirty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UTM Avo" panose="02040603050506020204" pitchFamily="18"/>
              <a:sym typeface="Paytone One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F82C08-913D-B4C8-3635-5709819933D1}"/>
              </a:ext>
            </a:extLst>
          </p:cNvPr>
          <p:cNvGrpSpPr/>
          <p:nvPr/>
        </p:nvGrpSpPr>
        <p:grpSpPr>
          <a:xfrm>
            <a:off x="2114778" y="3282025"/>
            <a:ext cx="1036341" cy="909632"/>
            <a:chOff x="3352800" y="2491790"/>
            <a:chExt cx="1554512" cy="1364448"/>
          </a:xfrm>
        </p:grpSpPr>
        <p:sp>
          <p:nvSpPr>
            <p:cNvPr id="8" name="Google Shape;759;p27">
              <a:extLst>
                <a:ext uri="{FF2B5EF4-FFF2-40B4-BE49-F238E27FC236}">
                  <a16:creationId xmlns:a16="http://schemas.microsoft.com/office/drawing/2014/main" id="{560FFC2C-C1F0-4EBF-BFE1-BF07A949E200}"/>
                </a:ext>
              </a:extLst>
            </p:cNvPr>
            <p:cNvSpPr/>
            <p:nvPr/>
          </p:nvSpPr>
          <p:spPr>
            <a:xfrm>
              <a:off x="3352800" y="2491790"/>
              <a:ext cx="1554512" cy="1364448"/>
            </a:xfrm>
            <a:prstGeom prst="roundRect">
              <a:avLst>
                <a:gd name="adj" fmla="val 17861"/>
              </a:avLst>
            </a:prstGeom>
            <a:solidFill>
              <a:srgbClr val="FFFFFF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rgbClr val="241E58">
                  <a:alpha val="3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9" name="Google Shape;760;p27">
              <a:extLst>
                <a:ext uri="{FF2B5EF4-FFF2-40B4-BE49-F238E27FC236}">
                  <a16:creationId xmlns:a16="http://schemas.microsoft.com/office/drawing/2014/main" id="{5360185B-B369-D694-D89E-F8857A5BEFDA}"/>
                </a:ext>
              </a:extLst>
            </p:cNvPr>
            <p:cNvSpPr/>
            <p:nvPr/>
          </p:nvSpPr>
          <p:spPr>
            <a:xfrm>
              <a:off x="3429975" y="2559523"/>
              <a:ext cx="1399801" cy="1228653"/>
            </a:xfrm>
            <a:prstGeom prst="roundRect">
              <a:avLst>
                <a:gd name="adj" fmla="val 17861"/>
              </a:avLst>
            </a:prstGeom>
            <a:solidFill>
              <a:srgbClr val="FFCA63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10" name="Google Shape;761;p27">
              <a:extLst>
                <a:ext uri="{FF2B5EF4-FFF2-40B4-BE49-F238E27FC236}">
                  <a16:creationId xmlns:a16="http://schemas.microsoft.com/office/drawing/2014/main" id="{768EBC8A-1FD4-DB39-C239-CFF45066655E}"/>
                </a:ext>
              </a:extLst>
            </p:cNvPr>
            <p:cNvSpPr/>
            <p:nvPr/>
          </p:nvSpPr>
          <p:spPr>
            <a:xfrm>
              <a:off x="3526750" y="2644466"/>
              <a:ext cx="1206120" cy="1058653"/>
            </a:xfrm>
            <a:prstGeom prst="roundRect">
              <a:avLst>
                <a:gd name="adj" fmla="val 17861"/>
              </a:avLst>
            </a:prstGeom>
            <a:solidFill>
              <a:srgbClr val="C6EAFF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sp>
        <p:nvSpPr>
          <p:cNvPr id="11" name="Google Shape;763;p27">
            <a:extLst>
              <a:ext uri="{FF2B5EF4-FFF2-40B4-BE49-F238E27FC236}">
                <a16:creationId xmlns:a16="http://schemas.microsoft.com/office/drawing/2014/main" id="{E8540BBE-3039-6887-A791-390DEE77C276}"/>
              </a:ext>
            </a:extLst>
          </p:cNvPr>
          <p:cNvSpPr txBox="1">
            <a:spLocks/>
          </p:cNvSpPr>
          <p:nvPr/>
        </p:nvSpPr>
        <p:spPr>
          <a:xfrm>
            <a:off x="2136762" y="3388282"/>
            <a:ext cx="979600" cy="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1E58"/>
              </a:buClr>
              <a:buSzPts val="3000"/>
              <a:buFont typeface="Paytone One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UTM Avo" panose="02040603050506020204" pitchFamily="18"/>
                <a:sym typeface="Paytone One"/>
              </a:rPr>
              <a:t>02</a:t>
            </a:r>
            <a:endParaRPr kumimoji="0" lang="en" sz="3200" b="0" i="0" u="none" strike="noStrike" kern="0" cap="none" spc="0" normalizeH="0" baseline="0" noProof="0" dirty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UTM Avo" panose="02040603050506020204" pitchFamily="18"/>
              <a:sym typeface="Paytone One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001D8B-7C8D-013D-BAEF-A20A7EDFFC6C}"/>
              </a:ext>
            </a:extLst>
          </p:cNvPr>
          <p:cNvGrpSpPr/>
          <p:nvPr/>
        </p:nvGrpSpPr>
        <p:grpSpPr>
          <a:xfrm>
            <a:off x="2120601" y="4777705"/>
            <a:ext cx="1036341" cy="909632"/>
            <a:chOff x="3352800" y="2491790"/>
            <a:chExt cx="1554512" cy="1364448"/>
          </a:xfrm>
        </p:grpSpPr>
        <p:sp>
          <p:nvSpPr>
            <p:cNvPr id="13" name="Google Shape;759;p27">
              <a:extLst>
                <a:ext uri="{FF2B5EF4-FFF2-40B4-BE49-F238E27FC236}">
                  <a16:creationId xmlns:a16="http://schemas.microsoft.com/office/drawing/2014/main" id="{EA00943E-74FD-FC7C-CF59-EAD46299DCBD}"/>
                </a:ext>
              </a:extLst>
            </p:cNvPr>
            <p:cNvSpPr/>
            <p:nvPr/>
          </p:nvSpPr>
          <p:spPr>
            <a:xfrm>
              <a:off x="3352800" y="2491790"/>
              <a:ext cx="1554512" cy="1364448"/>
            </a:xfrm>
            <a:prstGeom prst="roundRect">
              <a:avLst>
                <a:gd name="adj" fmla="val 17861"/>
              </a:avLst>
            </a:prstGeom>
            <a:solidFill>
              <a:srgbClr val="FFFFFF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rgbClr val="241E58">
                  <a:alpha val="3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14" name="Google Shape;760;p27">
              <a:extLst>
                <a:ext uri="{FF2B5EF4-FFF2-40B4-BE49-F238E27FC236}">
                  <a16:creationId xmlns:a16="http://schemas.microsoft.com/office/drawing/2014/main" id="{F7D1132C-BFB1-6FCF-697E-0D455B98ED01}"/>
                </a:ext>
              </a:extLst>
            </p:cNvPr>
            <p:cNvSpPr/>
            <p:nvPr/>
          </p:nvSpPr>
          <p:spPr>
            <a:xfrm>
              <a:off x="3429975" y="2559523"/>
              <a:ext cx="1399801" cy="1228653"/>
            </a:xfrm>
            <a:prstGeom prst="roundRect">
              <a:avLst>
                <a:gd name="adj" fmla="val 17861"/>
              </a:avLst>
            </a:prstGeom>
            <a:solidFill>
              <a:srgbClr val="FFCA63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15" name="Google Shape;761;p27">
              <a:extLst>
                <a:ext uri="{FF2B5EF4-FFF2-40B4-BE49-F238E27FC236}">
                  <a16:creationId xmlns:a16="http://schemas.microsoft.com/office/drawing/2014/main" id="{CF74D6BC-4A70-D107-CF07-8960C7B5B606}"/>
                </a:ext>
              </a:extLst>
            </p:cNvPr>
            <p:cNvSpPr/>
            <p:nvPr/>
          </p:nvSpPr>
          <p:spPr>
            <a:xfrm>
              <a:off x="3526750" y="2644466"/>
              <a:ext cx="1206120" cy="1058653"/>
            </a:xfrm>
            <a:prstGeom prst="roundRect">
              <a:avLst>
                <a:gd name="adj" fmla="val 17861"/>
              </a:avLst>
            </a:prstGeom>
            <a:solidFill>
              <a:srgbClr val="C6EAFF"/>
            </a:solidFill>
            <a:ln w="19050" cap="flat" cmpd="sng">
              <a:solidFill>
                <a:srgbClr val="241E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sp>
        <p:nvSpPr>
          <p:cNvPr id="16" name="Google Shape;763;p27">
            <a:extLst>
              <a:ext uri="{FF2B5EF4-FFF2-40B4-BE49-F238E27FC236}">
                <a16:creationId xmlns:a16="http://schemas.microsoft.com/office/drawing/2014/main" id="{C8645E0D-EE9D-E781-0732-22652E359AAA}"/>
              </a:ext>
            </a:extLst>
          </p:cNvPr>
          <p:cNvSpPr txBox="1">
            <a:spLocks/>
          </p:cNvSpPr>
          <p:nvPr/>
        </p:nvSpPr>
        <p:spPr>
          <a:xfrm>
            <a:off x="2142585" y="4883962"/>
            <a:ext cx="979600" cy="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1E58"/>
              </a:buClr>
              <a:buSzPts val="3000"/>
              <a:buFont typeface="Paytone One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UTM Avo" panose="02040603050506020204" pitchFamily="18"/>
                <a:sym typeface="Paytone One"/>
              </a:rPr>
              <a:t>03</a:t>
            </a:r>
            <a:endParaRPr kumimoji="0" lang="en" sz="3200" b="0" i="0" u="none" strike="noStrike" kern="0" cap="none" spc="0" normalizeH="0" baseline="0" noProof="0" dirty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UTM Avo" panose="02040603050506020204" pitchFamily="18"/>
              <a:sym typeface="Paytone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CB83C6-83A6-3626-D877-1173CB7BA31C}"/>
              </a:ext>
            </a:extLst>
          </p:cNvPr>
          <p:cNvSpPr txBox="1"/>
          <p:nvPr/>
        </p:nvSpPr>
        <p:spPr>
          <a:xfrm>
            <a:off x="3505994" y="2045273"/>
            <a:ext cx="4501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Ôn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kiến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thức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học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262C5E-BF9C-B663-CCFE-2318FBF72A12}"/>
              </a:ext>
            </a:extLst>
          </p:cNvPr>
          <p:cNvSpPr txBox="1"/>
          <p:nvPr/>
        </p:nvSpPr>
        <p:spPr>
          <a:xfrm>
            <a:off x="3505994" y="3566358"/>
            <a:ext cx="5365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Hoàn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VBT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607B5E-2061-0134-174C-3B977CC63B58}"/>
              </a:ext>
            </a:extLst>
          </p:cNvPr>
          <p:cNvSpPr txBox="1"/>
          <p:nvPr/>
        </p:nvSpPr>
        <p:spPr>
          <a:xfrm>
            <a:off x="3505994" y="4822860"/>
            <a:ext cx="5529066" cy="130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Đọc và chuẩn bị trước </a:t>
            </a: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Bài 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80: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Phép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nhân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phân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–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Tiết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mời quý thầy cô tham gia Group Facebook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theo đường link: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truy cập qua QR code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DC9BF-72AF-1380-0863-AD39691F7621}"/>
              </a:ext>
            </a:extLst>
          </p:cNvPr>
          <p:cNvSpPr/>
          <p:nvPr/>
        </p:nvSpPr>
        <p:spPr>
          <a:xfrm>
            <a:off x="6106729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5B0651-684D-4461-395A-A704A080B939}"/>
              </a:ext>
            </a:extLst>
          </p:cNvPr>
          <p:cNvSpPr/>
          <p:nvPr/>
        </p:nvSpPr>
        <p:spPr>
          <a:xfrm>
            <a:off x="633236" y="5019623"/>
            <a:ext cx="6744202" cy="1498600"/>
          </a:xfrm>
          <a:prstGeom prst="wedgeRoundRectCallout">
            <a:avLst>
              <a:gd name="adj1" fmla="val -57429"/>
              <a:gd name="adj2" fmla="val -990"/>
              <a:gd name="adj3" fmla="val 16667"/>
            </a:avLst>
          </a:prstGeom>
          <a:solidFill>
            <a:srgbClr val="F5F797"/>
          </a:solidFill>
          <a:ln w="25400" cap="flat" cmpd="sng" algn="ctr">
            <a:solidFill>
              <a:srgbClr val="FF767A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Hình chữ nhật được gắn hoa có chiều dài bằng mấy phần chiều dài tấm bảng?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E01DC391-81E0-E4E8-FDC3-EC208C06EB93}"/>
                  </a:ext>
                </a:extLst>
              </p:cNvPr>
              <p:cNvSpPr/>
              <p:nvPr/>
            </p:nvSpPr>
            <p:spPr>
              <a:xfrm>
                <a:off x="8002764" y="5019623"/>
                <a:ext cx="3556000" cy="1498600"/>
              </a:xfrm>
              <a:prstGeom prst="wedgeRoundRectCallout">
                <a:avLst>
                  <a:gd name="adj1" fmla="val 59784"/>
                  <a:gd name="adj2" fmla="val -2120"/>
                  <a:gd name="adj3" fmla="val 16667"/>
                </a:avLst>
              </a:prstGeom>
              <a:solidFill>
                <a:srgbClr val="C6EAFF"/>
              </a:solidFill>
              <a:ln w="25400" cap="flat" cmpd="sng" algn="ctr">
                <a:solidFill>
                  <a:srgbClr val="FF767A">
                    <a:shade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sym typeface="Arial"/>
                  </a:rPr>
                  <a:t>chiều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sym typeface="Arial"/>
                  </a:rPr>
                  <a:t>dài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sym typeface="Arial"/>
                  </a:rPr>
                  <a:t>tấm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sym typeface="Arial"/>
                  </a:rPr>
                  <a:t>bảng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sym typeface="Arial"/>
                </a:endParaRPr>
              </a:p>
            </p:txBody>
          </p:sp>
        </mc:Choice>
        <mc:Fallback xmlns="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E01DC391-81E0-E4E8-FDC3-EC208C06EB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764" y="5019623"/>
                <a:ext cx="3556000" cy="1498600"/>
              </a:xfrm>
              <a:prstGeom prst="wedgeRoundRectCallout">
                <a:avLst>
                  <a:gd name="adj1" fmla="val 59784"/>
                  <a:gd name="adj2" fmla="val -2120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 w="25400" cap="flat" cmpd="sng" algn="ctr">
                <a:solidFill>
                  <a:srgbClr val="FF767A">
                    <a:shade val="50000"/>
                  </a:srgbClr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9465E10-A423-78E3-DA05-31BC760D5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740" y="1643793"/>
            <a:ext cx="7611745" cy="33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DC9BF-72AF-1380-0863-AD39691F7621}"/>
              </a:ext>
            </a:extLst>
          </p:cNvPr>
          <p:cNvSpPr/>
          <p:nvPr/>
        </p:nvSpPr>
        <p:spPr>
          <a:xfrm>
            <a:off x="6106729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5B0651-684D-4461-395A-A704A080B939}"/>
              </a:ext>
            </a:extLst>
          </p:cNvPr>
          <p:cNvSpPr/>
          <p:nvPr/>
        </p:nvSpPr>
        <p:spPr>
          <a:xfrm>
            <a:off x="633236" y="5019623"/>
            <a:ext cx="6744202" cy="1498600"/>
          </a:xfrm>
          <a:prstGeom prst="wedgeRoundRectCallout">
            <a:avLst>
              <a:gd name="adj1" fmla="val -57429"/>
              <a:gd name="adj2" fmla="val -990"/>
              <a:gd name="adj3" fmla="val 16667"/>
            </a:avLst>
          </a:prstGeom>
          <a:solidFill>
            <a:srgbClr val="F5F797"/>
          </a:solidFill>
          <a:ln w="25400" cap="flat" cmpd="sng" algn="ctr">
            <a:solidFill>
              <a:srgbClr val="FF767A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</a:rPr>
              <a:t>Chiều rộng hình chữ nhật bằng mấy phần chiều rộng tấm bảng?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E01DC391-81E0-E4E8-FDC3-EC208C06EB93}"/>
                  </a:ext>
                </a:extLst>
              </p:cNvPr>
              <p:cNvSpPr/>
              <p:nvPr/>
            </p:nvSpPr>
            <p:spPr>
              <a:xfrm>
                <a:off x="8002764" y="5019623"/>
                <a:ext cx="3556000" cy="1498600"/>
              </a:xfrm>
              <a:prstGeom prst="wedgeRoundRectCallout">
                <a:avLst>
                  <a:gd name="adj1" fmla="val 59784"/>
                  <a:gd name="adj2" fmla="val -2120"/>
                  <a:gd name="adj3" fmla="val 16667"/>
                </a:avLst>
              </a:prstGeom>
              <a:solidFill>
                <a:srgbClr val="C6EAFF"/>
              </a:solidFill>
              <a:ln w="25400" cap="flat" cmpd="sng" algn="ctr">
                <a:solidFill>
                  <a:srgbClr val="FF767A">
                    <a:shade val="50000"/>
                  </a:srgbClr>
                </a:solidFill>
                <a:prstDash val="dash"/>
              </a:ln>
              <a:effectLst/>
            </p:spPr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</a:rPr>
                  <a:t>rộng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</a:rPr>
                  <a:t> </a:t>
                </a:r>
                <a:br>
                  <a:rPr lang="en-US" sz="240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</a:rPr>
                </a:b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</a:rPr>
                  <a:t>tấm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</a:rPr>
                  <a:t>bảng</a:t>
                </a:r>
                <a:endParaRPr lang="vi-VN" sz="2400" dirty="0">
                  <a:solidFill>
                    <a:srgbClr val="000000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E01DC391-81E0-E4E8-FDC3-EC208C06EB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764" y="5019623"/>
                <a:ext cx="3556000" cy="1498600"/>
              </a:xfrm>
              <a:prstGeom prst="wedgeRoundRectCallout">
                <a:avLst>
                  <a:gd name="adj1" fmla="val 59784"/>
                  <a:gd name="adj2" fmla="val -2120"/>
                  <a:gd name="adj3" fmla="val 16667"/>
                </a:avLst>
              </a:prstGeom>
              <a:blipFill>
                <a:blip r:embed="rId3"/>
                <a:stretch>
                  <a:fillRect b="-3600"/>
                </a:stretch>
              </a:blipFill>
              <a:ln w="25400" cap="flat" cmpd="sng" algn="ctr">
                <a:solidFill>
                  <a:srgbClr val="FF767A">
                    <a:shade val="50000"/>
                  </a:srgbClr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56C2487-341B-A47D-B248-F881D58D8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019" y="1553358"/>
            <a:ext cx="7611745" cy="33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6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DC9BF-72AF-1380-0863-AD39691F7621}"/>
              </a:ext>
            </a:extLst>
          </p:cNvPr>
          <p:cNvSpPr/>
          <p:nvPr/>
        </p:nvSpPr>
        <p:spPr>
          <a:xfrm>
            <a:off x="6106729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5B0651-684D-4461-395A-A704A080B939}"/>
              </a:ext>
            </a:extLst>
          </p:cNvPr>
          <p:cNvSpPr/>
          <p:nvPr/>
        </p:nvSpPr>
        <p:spPr>
          <a:xfrm>
            <a:off x="633236" y="5019623"/>
            <a:ext cx="6744202" cy="1498600"/>
          </a:xfrm>
          <a:prstGeom prst="wedgeRoundRectCallout">
            <a:avLst>
              <a:gd name="adj1" fmla="val -57429"/>
              <a:gd name="adj2" fmla="val -990"/>
              <a:gd name="adj3" fmla="val 16667"/>
            </a:avLst>
          </a:prstGeom>
          <a:solidFill>
            <a:srgbClr val="F5F797"/>
          </a:solidFill>
          <a:ln w="25400" cap="flat" cmpd="sng" algn="ctr">
            <a:solidFill>
              <a:srgbClr val="FF767A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300" dirty="0">
                <a:solidFill>
                  <a:srgbClr val="000000"/>
                </a:solidFill>
                <a:latin typeface="UTM Avo" panose="02040603050506020204" pitchFamily="18"/>
              </a:rPr>
              <a:t>Diện tích hình chữ nhật được gắn hoa chiếm bao nhiêu phần diện tích tấm bảng?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E01DC391-81E0-E4E8-FDC3-EC208C06EB93}"/>
                  </a:ext>
                </a:extLst>
              </p:cNvPr>
              <p:cNvSpPr/>
              <p:nvPr/>
            </p:nvSpPr>
            <p:spPr>
              <a:xfrm>
                <a:off x="8002764" y="5019623"/>
                <a:ext cx="3556000" cy="1498600"/>
              </a:xfrm>
              <a:prstGeom prst="wedgeRoundRectCallout">
                <a:avLst>
                  <a:gd name="adj1" fmla="val 59784"/>
                  <a:gd name="adj2" fmla="val -2120"/>
                  <a:gd name="adj3" fmla="val 16667"/>
                </a:avLst>
              </a:prstGeom>
              <a:solidFill>
                <a:srgbClr val="C6EAFF"/>
              </a:solidFill>
              <a:ln w="25400" cap="flat" cmpd="sng" algn="ctr">
                <a:solidFill>
                  <a:srgbClr val="FF767A">
                    <a:shade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Chiếm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3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  <a:t>diện</a:t>
                </a:r>
                <a:r>
                  <a:rPr lang="en-US" sz="23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3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  <a:t>tích</a:t>
                </a:r>
                <a:r>
                  <a:rPr lang="en-US" sz="23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  <a:t> </a:t>
                </a:r>
                <a:br>
                  <a:rPr lang="en-US" sz="23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</a:br>
                <a:r>
                  <a:rPr lang="en-US" sz="23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  <a:t>tấm</a:t>
                </a:r>
                <a:r>
                  <a:rPr lang="en-US" sz="23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  <a:t> </a:t>
                </a:r>
                <a:r>
                  <a:rPr lang="en-US" sz="23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  <a:t>bảng</a:t>
                </a:r>
                <a:r>
                  <a:rPr lang="en-US" sz="23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</a:rPr>
                  <a:t>.</a:t>
                </a:r>
                <a:endParaRPr lang="vi-VN" sz="2300" dirty="0">
                  <a:solidFill>
                    <a:srgbClr val="000000"/>
                  </a:solidFill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E01DC391-81E0-E4E8-FDC3-EC208C06EB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764" y="5019623"/>
                <a:ext cx="3556000" cy="1498600"/>
              </a:xfrm>
              <a:prstGeom prst="wedgeRoundRectCallout">
                <a:avLst>
                  <a:gd name="adj1" fmla="val 59784"/>
                  <a:gd name="adj2" fmla="val -2120"/>
                  <a:gd name="adj3" fmla="val 16667"/>
                </a:avLst>
              </a:prstGeom>
              <a:blipFill>
                <a:blip r:embed="rId3"/>
                <a:stretch>
                  <a:fillRect l="-155" b="-6800"/>
                </a:stretch>
              </a:blipFill>
              <a:ln w="25400" cap="flat" cmpd="sng" algn="ctr">
                <a:solidFill>
                  <a:srgbClr val="FF767A">
                    <a:shade val="50000"/>
                  </a:srgbClr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B36B188-AE86-2B9C-66B3-E5A531BA9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56" y="1583503"/>
            <a:ext cx="7611745" cy="33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DC9BF-72AF-1380-0863-AD39691F7621}"/>
              </a:ext>
            </a:extLst>
          </p:cNvPr>
          <p:cNvSpPr/>
          <p:nvPr/>
        </p:nvSpPr>
        <p:spPr>
          <a:xfrm>
            <a:off x="6106729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1FC3BE-8042-BAA7-6155-D5D37E8C7AD2}"/>
              </a:ext>
            </a:extLst>
          </p:cNvPr>
          <p:cNvGrpSpPr/>
          <p:nvPr/>
        </p:nvGrpSpPr>
        <p:grpSpPr>
          <a:xfrm>
            <a:off x="883757" y="1674096"/>
            <a:ext cx="7510767" cy="787811"/>
            <a:chOff x="2301085" y="1114515"/>
            <a:chExt cx="11266151" cy="1181717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C69EE4F3-49B0-F170-B8EC-4026FEB1C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301085" y="1114515"/>
              <a:ext cx="843450" cy="118171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4B63B2-F8AC-A0E6-79F4-9657A7DD1000}"/>
                </a:ext>
              </a:extLst>
            </p:cNvPr>
            <p:cNvSpPr/>
            <p:nvPr/>
          </p:nvSpPr>
          <p:spPr>
            <a:xfrm>
              <a:off x="3321162" y="1279488"/>
              <a:ext cx="10246074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Công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thức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tính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diện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tích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hình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chữ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nhật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là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gì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id="{89D15698-7F5B-D258-AF18-6C4892B29A76}"/>
              </a:ext>
            </a:extLst>
          </p:cNvPr>
          <p:cNvSpPr/>
          <p:nvPr/>
        </p:nvSpPr>
        <p:spPr>
          <a:xfrm>
            <a:off x="841914" y="2507401"/>
            <a:ext cx="9818623" cy="1722949"/>
          </a:xfrm>
          <a:prstGeom prst="cloud">
            <a:avLst/>
          </a:prstGeom>
          <a:solidFill>
            <a:srgbClr val="FF767A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Diện tích hình chữ nhật bằng chiều dài nhân với chiều rộng (cùng đơn vị đo)</a:t>
            </a:r>
            <a:r>
              <a:rPr kumimoji="0" lang="en-US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8EAD03-610A-1670-79F6-59561295921A}"/>
              </a:ext>
            </a:extLst>
          </p:cNvPr>
          <p:cNvGrpSpPr/>
          <p:nvPr/>
        </p:nvGrpSpPr>
        <p:grpSpPr>
          <a:xfrm>
            <a:off x="3559577" y="4412327"/>
            <a:ext cx="7882947" cy="1131848"/>
            <a:chOff x="5011714" y="6210300"/>
            <a:chExt cx="11824420" cy="16977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767D2A-7C28-4BB1-F8FC-AE1DCB618832}"/>
                </a:ext>
              </a:extLst>
            </p:cNvPr>
            <p:cNvSpPr/>
            <p:nvPr/>
          </p:nvSpPr>
          <p:spPr>
            <a:xfrm>
              <a:off x="7692134" y="6210300"/>
              <a:ext cx="9144000" cy="16977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Tấm bảng được chia làm mấy phần? Có bao nhiêu phần được gắn hoa?</a:t>
              </a:r>
              <a:endPara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pic>
          <p:nvPicPr>
            <p:cNvPr id="12" name="Picture 35">
              <a:extLst>
                <a:ext uri="{FF2B5EF4-FFF2-40B4-BE49-F238E27FC236}">
                  <a16:creationId xmlns:a16="http://schemas.microsoft.com/office/drawing/2014/main" id="{F84FE9EB-387B-8046-0342-5CD938BA2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011714" y="6459239"/>
              <a:ext cx="2287479" cy="120612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D8335-1560-91B2-15FF-BFA5E68ABC1D}"/>
              </a:ext>
            </a:extLst>
          </p:cNvPr>
          <p:cNvSpPr/>
          <p:nvPr/>
        </p:nvSpPr>
        <p:spPr>
          <a:xfrm>
            <a:off x="766622" y="5635163"/>
            <a:ext cx="637822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Tấm bảng được chia thành 8 ô vuông bằng nhau, có 3 ô vuông được gắn hoa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.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7E2AE731-1F3B-B910-B4A8-F3D5F0865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415513" y="5726152"/>
            <a:ext cx="1394442" cy="9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DC9BF-72AF-1380-0863-AD39691F7621}"/>
              </a:ext>
            </a:extLst>
          </p:cNvPr>
          <p:cNvSpPr/>
          <p:nvPr/>
        </p:nvSpPr>
        <p:spPr>
          <a:xfrm>
            <a:off x="6106729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D6394-20AC-402E-6C27-7FC39A118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7175" y="2616217"/>
            <a:ext cx="1524352" cy="1606163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0D1A258-DB4C-08D9-7CA0-54EA03DF2B6F}"/>
              </a:ext>
            </a:extLst>
          </p:cNvPr>
          <p:cNvSpPr/>
          <p:nvPr/>
        </p:nvSpPr>
        <p:spPr>
          <a:xfrm>
            <a:off x="1707175" y="1895298"/>
            <a:ext cx="7073027" cy="1524000"/>
          </a:xfrm>
          <a:prstGeom prst="wedgeRoundRectCallout">
            <a:avLst>
              <a:gd name="adj1" fmla="val 58881"/>
              <a:gd name="adj2" fmla="val -6728"/>
              <a:gd name="adj3" fmla="val 16667"/>
            </a:avLst>
          </a:prstGeom>
          <a:solidFill>
            <a:srgbClr val="F5F797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Times New Roman"/>
              </a:rPr>
              <a:t>Muốn tính diện tích hình chữ nhật được gắn hoa, ta thực hiện phép tính gì?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91E4D3-0A89-039C-2D84-568397D70B60}"/>
              </a:ext>
            </a:extLst>
          </p:cNvPr>
          <p:cNvSpPr/>
          <p:nvPr/>
        </p:nvSpPr>
        <p:spPr>
          <a:xfrm>
            <a:off x="1314552" y="5373902"/>
            <a:ext cx="6119023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ea typeface="Calibri"/>
              </a:rPr>
              <a:t>Ta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thực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hiện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phép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tính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nhân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theo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công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thức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tính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diện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tích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hình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chữ</a:t>
            </a:r>
            <a:r>
              <a:rPr lang="en-US" sz="2400" dirty="0">
                <a:latin typeface="UTM Avo" panose="02040603050506020204" pitchFamily="18"/>
                <a:ea typeface="Calibri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/>
              </a:rPr>
              <a:t>nhật</a:t>
            </a:r>
            <a:r>
              <a:rPr lang="en-US" sz="2400" dirty="0">
                <a:latin typeface="UTM Avo" panose="02040603050506020204" pitchFamily="18"/>
                <a:ea typeface="Calibri"/>
              </a:rPr>
              <a:t>.</a:t>
            </a:r>
            <a:endParaRPr lang="en-US" sz="2400" dirty="0">
              <a:latin typeface="UTM Avo" panose="02040603050506020204" pitchFamily="18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3A72299-D435-2CDA-D984-D508D0C0A6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715050">
            <a:off x="3103159" y="3972948"/>
            <a:ext cx="1497038" cy="796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2A2426-5206-52F0-14DD-02A7E75E8642}"/>
                  </a:ext>
                </a:extLst>
              </p:cNvPr>
              <p:cNvSpPr/>
              <p:nvPr/>
            </p:nvSpPr>
            <p:spPr>
              <a:xfrm>
                <a:off x="7738664" y="5557286"/>
                <a:ext cx="1097608" cy="931922"/>
              </a:xfrm>
              <a:prstGeom prst="rect">
                <a:avLst/>
              </a:prstGeom>
              <a:solidFill>
                <a:srgbClr val="E797D0">
                  <a:lumMod val="40000"/>
                  <a:lumOff val="60000"/>
                </a:srgbClr>
              </a:solid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4</m:t>
                          </m:r>
                        </m:den>
                      </m:f>
                      <m:r>
                        <a:rPr lang="en-US" sz="280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2A2426-5206-52F0-14DD-02A7E75E8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664" y="5557286"/>
                <a:ext cx="1097608" cy="9319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0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DC9BF-72AF-1380-0863-AD39691F7621}"/>
              </a:ext>
            </a:extLst>
          </p:cNvPr>
          <p:cNvSpPr/>
          <p:nvPr/>
        </p:nvSpPr>
        <p:spPr>
          <a:xfrm>
            <a:off x="6106729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4E0462A-F193-62BC-3004-90B9C5FCBD7B}"/>
                  </a:ext>
                </a:extLst>
              </p:cNvPr>
              <p:cNvSpPr/>
              <p:nvPr/>
            </p:nvSpPr>
            <p:spPr>
              <a:xfrm>
                <a:off x="2209800" y="2090057"/>
                <a:ext cx="7772400" cy="1050148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241E58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Diện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tích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phần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cắm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hoa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bằng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4E0462A-F193-62BC-3004-90B9C5FCBD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090057"/>
                <a:ext cx="7772400" cy="105014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38100" cap="flat" cmpd="sng" algn="ctr">
                <a:solidFill>
                  <a:srgbClr val="241E58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Callout 3">
                <a:extLst>
                  <a:ext uri="{FF2B5EF4-FFF2-40B4-BE49-F238E27FC236}">
                    <a16:creationId xmlns:a16="http://schemas.microsoft.com/office/drawing/2014/main" id="{8E9EF2B8-E9C5-EE9E-93A6-9E64B1FCF63D}"/>
                  </a:ext>
                </a:extLst>
              </p:cNvPr>
              <p:cNvSpPr/>
              <p:nvPr/>
            </p:nvSpPr>
            <p:spPr>
              <a:xfrm>
                <a:off x="1479428" y="3717795"/>
                <a:ext cx="8636223" cy="2665046"/>
              </a:xfrm>
              <a:prstGeom prst="cloudCallout">
                <a:avLst/>
              </a:prstGeom>
              <a:solidFill>
                <a:srgbClr val="FFCA63">
                  <a:lumMod val="20000"/>
                  <a:lumOff val="80000"/>
                </a:srgbClr>
              </a:solidFill>
              <a:ln>
                <a:solidFill>
                  <a:srgbClr val="FFCA63">
                    <a:lumMod val="75000"/>
                  </a:srgb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Làm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cách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nào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để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thực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hiện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phép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nhân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hai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phân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等线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  <m:r>
                      <a:rPr kumimoji="0" lang="en-US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×</m:t>
                    </m:r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?</m:t>
                    </m:r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Cloud Callout 3">
                <a:extLst>
                  <a:ext uri="{FF2B5EF4-FFF2-40B4-BE49-F238E27FC236}">
                    <a16:creationId xmlns:a16="http://schemas.microsoft.com/office/drawing/2014/main" id="{8E9EF2B8-E9C5-EE9E-93A6-9E64B1FC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428" y="3717795"/>
                <a:ext cx="8636223" cy="2665046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A63">
                    <a:lumMod val="75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7">
            <a:extLst>
              <a:ext uri="{FF2B5EF4-FFF2-40B4-BE49-F238E27FC236}">
                <a16:creationId xmlns:a16="http://schemas.microsoft.com/office/drawing/2014/main" id="{C6A4892D-1CD7-92E9-40D9-59E7FFBAB2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8930">
            <a:off x="9203221" y="3618048"/>
            <a:ext cx="1240266" cy="10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AA859A-7A44-B624-E81B-3D0F90F9AE51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FBB1022E-523E-63B1-A770-B8B47C8B0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CFD17B-DF36-108F-D1DE-90F5A2DC389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48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76</TotalTime>
  <Words>554</Words>
  <Application>Microsoft Office PowerPoint</Application>
  <PresentationFormat>Widescreen</PresentationFormat>
  <Paragraphs>92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Calibri</vt:lpstr>
      <vt:lpstr>#9Slide05 ButterScotch</vt:lpstr>
      <vt:lpstr>#9Slide05 RollingPen </vt:lpstr>
      <vt:lpstr>Times New Roman</vt:lpstr>
      <vt:lpstr>Alex Brush</vt:lpstr>
      <vt:lpstr>UVF Mussica Swash</vt:lpstr>
      <vt:lpstr>Calibri Light</vt:lpstr>
      <vt:lpstr>Adobe Garamond Pro Bold</vt:lpstr>
      <vt:lpstr>Arial</vt:lpstr>
      <vt:lpstr>#9Slide03 AmpleSoft Bold</vt:lpstr>
      <vt:lpstr>等线</vt:lpstr>
      <vt:lpstr>UTM Avo</vt:lpstr>
      <vt:lpstr>AdamGorry-Lights</vt:lpstr>
      <vt:lpstr>Paytone One</vt:lpstr>
      <vt:lpstr>Wingdings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2023-10-24T04:45:10Z</dcterms:created>
  <dcterms:modified xsi:type="dcterms:W3CDTF">2024-04-01T13:20:37Z</dcterms:modified>
</cp:coreProperties>
</file>