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377" r:id="rId3"/>
    <p:sldId id="279" r:id="rId4"/>
    <p:sldId id="366" r:id="rId5"/>
    <p:sldId id="364" r:id="rId6"/>
    <p:sldId id="365" r:id="rId7"/>
    <p:sldId id="370" r:id="rId8"/>
    <p:sldId id="363" r:id="rId9"/>
    <p:sldId id="368" r:id="rId10"/>
    <p:sldId id="371" r:id="rId11"/>
    <p:sldId id="280" r:id="rId12"/>
    <p:sldId id="361" r:id="rId13"/>
    <p:sldId id="291" r:id="rId14"/>
    <p:sldId id="292" r:id="rId15"/>
    <p:sldId id="304" r:id="rId16"/>
    <p:sldId id="373" r:id="rId17"/>
    <p:sldId id="374" r:id="rId18"/>
    <p:sldId id="376" r:id="rId19"/>
    <p:sldId id="375" r:id="rId20"/>
    <p:sldId id="302" r:id="rId21"/>
    <p:sldId id="362" r:id="rId22"/>
    <p:sldId id="3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19A3C-E699-4362-9AE7-2A1D2C0102C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0456B-A5EA-4261-8F84-DC7BE3A5A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8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232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Ask pupils to look at the pictures and say the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Ask some pupils to say the names or the sentences of the characters.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3: Wrap up the lesson.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groups of four. Ask </a:t>
            </a:r>
            <a:r>
              <a:rPr lang="vi-VN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of</a:t>
            </a: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group </a:t>
            </a:r>
            <a:r>
              <a:rPr lang="vi-VN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come to the board and </a:t>
            </a: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 </a:t>
            </a:r>
            <a:r>
              <a:rPr lang="vi-VN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saying the conversation of</a:t>
            </a: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characters. Give point to</a:t>
            </a:r>
            <a:r>
              <a:rPr lang="vi-VN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</a:t>
            </a: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GB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76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C0B5-95B6-EE07-EB8D-9B02D65C3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5F73C-584C-E86A-BFCC-3D4950CC6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11B70-2BCF-56BE-6FC5-763F524A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6E87D-F7BF-DBE3-F491-4CBC5EE6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D320-0597-53DF-FB97-C50AAC2F4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47D0-7A5F-97F3-4441-0D65D48E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FAE80A-8810-20EB-847C-1D9ED92F2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1891F-7B92-509D-C220-34517665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2767-7CCE-93BB-927C-CEEE3CC1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819D-5F5C-32DE-6DD9-5BE638D6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9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121B4-D58A-E648-6004-A87572D9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B3AF3-01C8-6D89-688B-1A50D0262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C7E1E-F668-097D-F327-E9F89FCF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8E535-630D-7BFC-BC2D-80B180BC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ECEEB-A383-F422-3DD7-58CC7BC7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3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A3AD9470-1DD5-90B6-27B1-C8F3EC76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52081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8193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7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8E274217-9F66-2904-2175-4314F0933DD7}"/>
              </a:ext>
            </a:extLst>
          </p:cNvPr>
          <p:cNvPicPr/>
          <p:nvPr userDrawn="1"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29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4E1B-4296-BB2E-2C53-8A6C5C3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2D631-F4CA-C277-2621-5A915312F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06FA6-D294-EF25-0D66-8B4BF71D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B6272-AE7A-203B-3724-128A4B96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100B-2EE4-86AA-F23D-4AC8432F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68B01-8DA3-0C3F-114D-5EF7EAD3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243C4-0A79-F6E4-DC17-53F747254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5B916-60CF-CCE7-34B5-DB521BCB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E4DA6-B104-54AF-29F3-881828B3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D6B94-B536-D805-BF58-1245934E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2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356D-940A-B8A5-8B66-F5EC59D7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D5047-D1B3-7F1F-85F1-49E649EA5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EFF10-D3B3-2503-1402-1357F1438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5AD80-062F-933A-50FA-FA9A4DA9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18744-4D08-8896-7490-33FD0759D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F3942-CB94-F9E8-26C9-FC2AFFEA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CE66-2301-9B17-9FEE-CDE2F920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407C2-F357-3DDD-5C57-FE745BD0A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F8583-882A-792F-3B30-DB2E9C8AE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AEC88-A598-83D3-4524-1C9E53A7A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C07402-7537-1DC8-5E1E-FCA6B5CD8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C7C80-50AB-54B0-EDEE-9B968734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8ABE11-8E94-6225-EDA4-70105663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C61E8-0CD9-2854-FFA3-69C2728C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3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B630-5627-BEB5-06C6-AF36DDE0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55F15-0D21-D386-A4B1-82B3CA4A0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46E33-F105-B2DD-AB72-FD3942FE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35770-9883-AA9A-591E-24496C4A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265CD-3C07-9C89-133F-A15F11677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51F34-A963-C1A2-B4C1-8F238562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60327-B9FD-83C0-76FC-A5B4179F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1C55F4A-BDDF-B0E5-E36C-407B437302CD}"/>
              </a:ext>
            </a:extLst>
          </p:cNvPr>
          <p:cNvPicPr/>
          <p:nvPr userDrawn="1"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689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5FAD-E39A-0913-966D-75B5588E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EB98-C7C7-0D19-F473-41F06388C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D4319-67BC-90E9-06F9-F2A74F638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90556-801E-D1D5-EBEB-492EB851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B95B6-7105-3A56-B4B1-A04F8975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D11E-EFE9-6EC3-2025-8F8B40B8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9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2AAAF-26FF-3A6E-FB3E-ABEF0005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85B478-3F8F-301B-204D-F31B9BDD2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055F6-DE88-1B5E-3D79-EABF1A63B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477BA-31D7-0553-8971-17FCDE3B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0861D6-72C9-4D52-976B-0B1AB72406C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EB629-B431-6F4A-6F95-02019813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1B1B1-3B5F-9303-69C5-0319B8EC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767C24-F011-4AD0-8A54-2B43A806A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4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C8A50A5B-4270-8BC1-6C5C-C608DD40ED3A}"/>
              </a:ext>
            </a:extLst>
          </p:cNvPr>
          <p:cNvPicPr/>
          <p:nvPr userDrawn="1"/>
        </p:nvPicPr>
        <p:blipFill>
          <a:blip r:embed="rId16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10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msphampowerpoi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0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0.png"/><Relationship Id="rId5" Type="http://schemas.openxmlformats.org/officeDocument/2006/relationships/image" Target="../media/image35.png"/><Relationship Id="rId10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8.png"/><Relationship Id="rId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0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s://www.youtube.com/watch?v=pqDEwPi7vx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msphampowerpoint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.png"/><Relationship Id="rId14" Type="http://schemas.openxmlformats.org/officeDocument/2006/relationships/hyperlink" Target="https://www.facebook.com/msphampowerpoin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02CCF8E-E5E4-B9A5-97AF-9FDDCC1B85A4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84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3A816E32-0E4B-7392-C60E-7ECA28FB0F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E35427-BA9A-D254-8C96-EE3BA842AA85}"/>
              </a:ext>
            </a:extLst>
          </p:cNvPr>
          <p:cNvSpPr/>
          <p:nvPr/>
        </p:nvSpPr>
        <p:spPr>
          <a:xfrm>
            <a:off x="0" y="0"/>
            <a:ext cx="12201527" cy="6886309"/>
          </a:xfrm>
          <a:prstGeom prst="rect">
            <a:avLst/>
          </a:prstGeom>
          <a:solidFill>
            <a:srgbClr val="AB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3CE304F-C4EA-83B2-4F8B-8FFAC4E448BA}"/>
              </a:ext>
            </a:extLst>
          </p:cNvPr>
          <p:cNvSpPr>
            <a:spLocks/>
          </p:cNvSpPr>
          <p:nvPr/>
        </p:nvSpPr>
        <p:spPr bwMode="auto">
          <a:xfrm>
            <a:off x="0" y="5576191"/>
            <a:ext cx="12201527" cy="1310118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F1BA9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HelvetIns" panose="020B7200000000000000" pitchFamily="34" charset="0"/>
              </a:rPr>
              <a:t>Unit 1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8933" y="4322450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HelvetIns" panose="020B7200000000000000" pitchFamily="34" charset="0"/>
              </a:rPr>
              <a:t>Lesson 1 - </a:t>
            </a:r>
            <a:r>
              <a:rPr lang="en-GB" sz="3200" b="1" spc="50">
                <a:ln w="12700" cmpd="sng">
                  <a:solidFill>
                    <a:srgbClr val="F2631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3165664" y="1889389"/>
            <a:ext cx="5860673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Hello</a:t>
            </a:r>
            <a:r>
              <a:rPr lang="en-US" sz="88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 </a:t>
            </a:r>
          </a:p>
        </p:txBody>
      </p:sp>
      <p:pic>
        <p:nvPicPr>
          <p:cNvPr id="33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87B9C4E-067A-AFE4-42CF-D9F454DC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33"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4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E8B91D6-2AF7-E934-F440-020FF2D4B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64"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01" t="71039" r="65268" b="14236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663" y="-448684"/>
            <a:ext cx="1677078" cy="966834"/>
          </a:xfrm>
          <a:prstGeom prst="rect">
            <a:avLst/>
          </a:prstGeom>
        </p:spPr>
      </p:pic>
      <p:pic>
        <p:nvPicPr>
          <p:cNvPr id="54" name="MsPham-0936082789">
            <a:hlinkClick r:id="rId7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7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7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7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9487" y="17807"/>
            <a:ext cx="2136700" cy="2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B3943B6-7E3D-084E-3B5E-DC74F8933E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5639036" y="5240911"/>
            <a:ext cx="915388" cy="923331"/>
          </a:xfrm>
          <a:prstGeom prst="roundRect">
            <a:avLst>
              <a:gd name="adj" fmla="val 4320"/>
            </a:avLst>
          </a:prstGeom>
        </p:spPr>
      </p:pic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3F03807-10D8-B850-8E72-6C0E467EE9EC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4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EF3AE5E-3141-8287-D4EF-A3CBFBD72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A30A76E-02FD-0EE0-4927-541F914C9362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65760">
              <a:defRPr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4E6BB2F3-A724-3D58-9672-70B9B7231366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5F98676F-2C27-4C31-EBC3-8BD60073F8FF}"/>
              </a:ext>
            </a:extLst>
          </p:cNvPr>
          <p:cNvSpPr txBox="1">
            <a:spLocks/>
          </p:cNvSpPr>
          <p:nvPr/>
        </p:nvSpPr>
        <p:spPr>
          <a:xfrm>
            <a:off x="3600086" y="2964691"/>
            <a:ext cx="4991827" cy="297688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F265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MsPham-0936082789">
            <a:extLst>
              <a:ext uri="{FF2B5EF4-FFF2-40B4-BE49-F238E27FC236}">
                <a16:creationId xmlns:a16="http://schemas.microsoft.com/office/drawing/2014/main" id="{73C05B5F-6051-44A0-7E6D-E3FDB1A29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26796"/>
          <a:stretch/>
        </p:blipFill>
        <p:spPr bwMode="auto">
          <a:xfrm>
            <a:off x="3749546" y="3293132"/>
            <a:ext cx="2362179" cy="25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MsPham-0936082789">
            <a:extLst>
              <a:ext uri="{FF2B5EF4-FFF2-40B4-BE49-F238E27FC236}">
                <a16:creationId xmlns:a16="http://schemas.microsoft.com/office/drawing/2014/main" id="{83E3320E-A289-7D74-8371-5B9A0F5E1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r="26796"/>
          <a:stretch/>
        </p:blipFill>
        <p:spPr bwMode="auto">
          <a:xfrm>
            <a:off x="6014949" y="3293133"/>
            <a:ext cx="2392501" cy="25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181E3479-C8A0-8A31-2507-3DDE989DF8B3}"/>
              </a:ext>
            </a:extLst>
          </p:cNvPr>
          <p:cNvSpPr txBox="1"/>
          <p:nvPr/>
        </p:nvSpPr>
        <p:spPr>
          <a:xfrm>
            <a:off x="5757348" y="5597298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5C0E2EC0-1786-0D14-B737-76B16DD5FBAB}"/>
              </a:ext>
            </a:extLst>
          </p:cNvPr>
          <p:cNvSpPr txBox="1"/>
          <p:nvPr/>
        </p:nvSpPr>
        <p:spPr>
          <a:xfrm>
            <a:off x="5819700" y="2204834"/>
            <a:ext cx="4849791" cy="578882"/>
          </a:xfrm>
          <a:prstGeom prst="roundRect">
            <a:avLst/>
          </a:prstGeom>
          <a:noFill/>
          <a:ln w="19050">
            <a:solidFill>
              <a:srgbClr val="F99D1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0">
                <a:solidFill>
                  <a:srgbClr val="F26522"/>
                </a:solidFill>
                <a:effectLst/>
                <a:latin typeface="Century Gothic" panose="020B0502020202020204" pitchFamily="34" charset="0"/>
              </a:rPr>
              <a:t>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 </a:t>
            </a:r>
            <a:r>
              <a:rPr lang="en-US" sz="2800" i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  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I’m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 sz="2800" i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>
              <a:latin typeface="Century Gothic" panose="020B0502020202020204" pitchFamily="34" charset="0"/>
            </a:endParaRP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74E4FF51-AB6F-2A0A-1CAE-7177604EDB60}"/>
              </a:ext>
            </a:extLst>
          </p:cNvPr>
          <p:cNvSpPr txBox="1"/>
          <p:nvPr/>
        </p:nvSpPr>
        <p:spPr>
          <a:xfrm>
            <a:off x="1256486" y="2278368"/>
            <a:ext cx="3844639" cy="578882"/>
          </a:xfrm>
          <a:prstGeom prst="roundRect">
            <a:avLst/>
          </a:prstGeom>
          <a:noFill/>
          <a:ln w="19050">
            <a:solidFill>
              <a:srgbClr val="F99D1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0">
                <a:solidFill>
                  <a:srgbClr val="F26522"/>
                </a:solidFill>
                <a:effectLst/>
                <a:latin typeface="Century Gothic" panose="020B0502020202020204" pitchFamily="34" charset="0"/>
              </a:rPr>
              <a:t>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 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I’m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 sz="2800" i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>
              <a:latin typeface="Century Gothic" panose="020B0502020202020204" pitchFamily="34" charset="0"/>
            </a:endParaRPr>
          </a:p>
        </p:txBody>
      </p:sp>
      <p:pic>
        <p:nvPicPr>
          <p:cNvPr id="1026" name="MsPham-0936082789">
            <a:extLst>
              <a:ext uri="{FF2B5EF4-FFF2-40B4-BE49-F238E27FC236}">
                <a16:creationId xmlns:a16="http://schemas.microsoft.com/office/drawing/2014/main" id="{35BFBDDF-626F-F541-67E7-F0330E370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6003" y="2845675"/>
            <a:ext cx="223827" cy="4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MsPham-0936082789">
            <a:extLst>
              <a:ext uri="{FF2B5EF4-FFF2-40B4-BE49-F238E27FC236}">
                <a16:creationId xmlns:a16="http://schemas.microsoft.com/office/drawing/2014/main" id="{B002A7D0-FA10-51FF-2137-80E91E82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42" y="2776578"/>
            <a:ext cx="223827" cy="4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4611805F-B264-04F0-E69C-E9EA98B294AB}"/>
              </a:ext>
            </a:extLst>
          </p:cNvPr>
          <p:cNvSpPr txBox="1"/>
          <p:nvPr/>
        </p:nvSpPr>
        <p:spPr>
          <a:xfrm>
            <a:off x="7187878" y="2233678"/>
            <a:ext cx="11208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Minh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765A7612-BF0E-0816-F553-6FF7CA8C11DC}"/>
              </a:ext>
            </a:extLst>
          </p:cNvPr>
          <p:cNvSpPr txBox="1"/>
          <p:nvPr/>
        </p:nvSpPr>
        <p:spPr>
          <a:xfrm>
            <a:off x="9045969" y="2239396"/>
            <a:ext cx="12847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Lucy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619344A0-3455-5FC2-E352-E7C8A18B55C9}"/>
              </a:ext>
            </a:extLst>
          </p:cNvPr>
          <p:cNvSpPr txBox="1"/>
          <p:nvPr/>
        </p:nvSpPr>
        <p:spPr>
          <a:xfrm>
            <a:off x="3421961" y="2318717"/>
            <a:ext cx="11264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Minh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EA832E79-E92E-054D-0C58-A6F76DE774BE}"/>
              </a:ext>
            </a:extLst>
          </p:cNvPr>
          <p:cNvSpPr txBox="1"/>
          <p:nvPr/>
        </p:nvSpPr>
        <p:spPr>
          <a:xfrm>
            <a:off x="3466558" y="1141812"/>
            <a:ext cx="1634568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DEAF4A95-2878-8FB5-0DA3-E277C4F75EB9}"/>
              </a:ext>
            </a:extLst>
          </p:cNvPr>
          <p:cNvSpPr txBox="1"/>
          <p:nvPr/>
        </p:nvSpPr>
        <p:spPr>
          <a:xfrm>
            <a:off x="1259469" y="2191370"/>
            <a:ext cx="1989247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820B8252-E0FF-50A7-CBBA-0E3ABAB81F89}"/>
              </a:ext>
            </a:extLst>
          </p:cNvPr>
          <p:cNvSpPr txBox="1"/>
          <p:nvPr/>
        </p:nvSpPr>
        <p:spPr>
          <a:xfrm>
            <a:off x="1151915" y="2191370"/>
            <a:ext cx="2204354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22938D8-36C9-4EFE-428B-9ED061EFFD5F}"/>
              </a:ext>
            </a:extLst>
          </p:cNvPr>
          <p:cNvSpPr txBox="1"/>
          <p:nvPr/>
        </p:nvSpPr>
        <p:spPr>
          <a:xfrm>
            <a:off x="1048865" y="1187742"/>
            <a:ext cx="2204354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B27D321B-359E-A5E2-8147-77E0AB945F84}"/>
              </a:ext>
            </a:extLst>
          </p:cNvPr>
          <p:cNvSpPr txBox="1"/>
          <p:nvPr/>
        </p:nvSpPr>
        <p:spPr>
          <a:xfrm>
            <a:off x="8434821" y="1059482"/>
            <a:ext cx="1634568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D604550F-AAC5-561C-9C9D-38BF2859F2A8}"/>
              </a:ext>
            </a:extLst>
          </p:cNvPr>
          <p:cNvSpPr txBox="1"/>
          <p:nvPr/>
        </p:nvSpPr>
        <p:spPr>
          <a:xfrm>
            <a:off x="5649276" y="2110187"/>
            <a:ext cx="1989247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2" name="MsPham-0936082789">
            <a:extLst>
              <a:ext uri="{FF2B5EF4-FFF2-40B4-BE49-F238E27FC236}">
                <a16:creationId xmlns:a16="http://schemas.microsoft.com/office/drawing/2014/main" id="{05C383FC-B26B-1534-D3E4-5A36CFFAD067}"/>
              </a:ext>
            </a:extLst>
          </p:cNvPr>
          <p:cNvSpPr txBox="1"/>
          <p:nvPr/>
        </p:nvSpPr>
        <p:spPr>
          <a:xfrm>
            <a:off x="5541722" y="2110187"/>
            <a:ext cx="2204354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EBBCB3AA-60CD-13EF-E53E-71B4E3E9504C}"/>
              </a:ext>
            </a:extLst>
          </p:cNvPr>
          <p:cNvSpPr txBox="1"/>
          <p:nvPr/>
        </p:nvSpPr>
        <p:spPr>
          <a:xfrm>
            <a:off x="6017128" y="1105412"/>
            <a:ext cx="2204354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pic>
        <p:nvPicPr>
          <p:cNvPr id="76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F170A97-A0EE-454E-4894-6239D597F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77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E36A6E3-9469-D137-4B0C-D65627DACC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78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B9543A9-F903-9119-FE23-8C0952F689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5382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3" grpId="0" animBg="1"/>
      <p:bldP spid="53" grpId="1" animBg="1"/>
      <p:bldP spid="53" grpId="2" animBg="1"/>
      <p:bldP spid="53" grpId="3" animBg="1"/>
      <p:bldP spid="63" grpId="0" animBg="1"/>
      <p:bldP spid="63" grpId="1"/>
      <p:bldP spid="62" grpId="0" animBg="1"/>
      <p:bldP spid="62" grpId="1"/>
      <p:bldP spid="52" grpId="0" animBg="1"/>
      <p:bldP spid="52" grpId="1" animBg="1"/>
      <p:bldP spid="52" grpId="2" animBg="1"/>
      <p:bldP spid="52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/>
      <p:bldP spid="72" grpId="0" animBg="1"/>
      <p:bldP spid="72" grpId="1"/>
      <p:bldP spid="73" grpId="0" animBg="1"/>
      <p:bldP spid="73" grpId="1" animBg="1"/>
      <p:bldP spid="73" grpId="2" animBg="1"/>
      <p:bldP spid="73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A0566B9-2318-755C-4B45-2E6EF4526ACE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4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EF3AE5E-3141-8287-D4EF-A3CBFBD72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3074" name="MsPham-0936082789">
            <a:extLst>
              <a:ext uri="{FF2B5EF4-FFF2-40B4-BE49-F238E27FC236}">
                <a16:creationId xmlns:a16="http://schemas.microsoft.com/office/drawing/2014/main" id="{93FCE1F6-3FDA-FB6F-0F0D-7338FCD325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14977"/>
          <a:stretch/>
        </p:blipFill>
        <p:spPr bwMode="auto">
          <a:xfrm>
            <a:off x="0" y="-18868"/>
            <a:ext cx="12192001" cy="68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A30A76E-02FD-0EE0-4927-541F914C9362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2864124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defRPr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rgbClr val="0079C2"/>
                </a:solidFill>
              </a:rPr>
              <a:t>  Let’s talk. 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4E6BB2F3-A724-3D58-9672-70B9B7231366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rgbClr val="0079C2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A7B05FB6-30A1-C91F-0212-BF22FE2D8E02}"/>
              </a:ext>
            </a:extLst>
          </p:cNvPr>
          <p:cNvSpPr txBox="1"/>
          <p:nvPr/>
        </p:nvSpPr>
        <p:spPr>
          <a:xfrm>
            <a:off x="862947" y="2727012"/>
            <a:ext cx="3844639" cy="5788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99D1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0">
                <a:solidFill>
                  <a:srgbClr val="F26522"/>
                </a:solidFill>
                <a:effectLst/>
                <a:latin typeface="Century Gothic" panose="020B0502020202020204" pitchFamily="34" charset="0"/>
              </a:rPr>
              <a:t>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 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I’m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 sz="2800" i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>
              <a:latin typeface="Century Gothic" panose="020B0502020202020204" pitchFamily="34" charset="0"/>
            </a:endParaRPr>
          </a:p>
        </p:txBody>
      </p:sp>
      <p:pic>
        <p:nvPicPr>
          <p:cNvPr id="50" name="MsPham-0936082789">
            <a:extLst>
              <a:ext uri="{FF2B5EF4-FFF2-40B4-BE49-F238E27FC236}">
                <a16:creationId xmlns:a16="http://schemas.microsoft.com/office/drawing/2014/main" id="{5ADA0AE8-15C8-B49B-4FFD-226FEF96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2464" y="3294319"/>
            <a:ext cx="223827" cy="4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260677F3-AE7B-120E-BBB4-C068DC829802}"/>
              </a:ext>
            </a:extLst>
          </p:cNvPr>
          <p:cNvGrpSpPr/>
          <p:nvPr/>
        </p:nvGrpSpPr>
        <p:grpSpPr>
          <a:xfrm>
            <a:off x="5533796" y="2022187"/>
            <a:ext cx="4849791" cy="994266"/>
            <a:chOff x="5426161" y="2653478"/>
            <a:chExt cx="4849791" cy="994266"/>
          </a:xfrm>
        </p:grpSpPr>
        <p:sp>
          <p:nvSpPr>
            <p:cNvPr id="48" name="MsPham-0936082789">
              <a:extLst>
                <a:ext uri="{FF2B5EF4-FFF2-40B4-BE49-F238E27FC236}">
                  <a16:creationId xmlns:a16="http://schemas.microsoft.com/office/drawing/2014/main" id="{03A31E09-D42E-1685-24EC-3D7C9536EF51}"/>
                </a:ext>
              </a:extLst>
            </p:cNvPr>
            <p:cNvSpPr txBox="1"/>
            <p:nvPr/>
          </p:nvSpPr>
          <p:spPr>
            <a:xfrm>
              <a:off x="5426161" y="2653478"/>
              <a:ext cx="4849791" cy="57888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99D1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0">
                  <a:solidFill>
                    <a:srgbClr val="F26522"/>
                  </a:solidFill>
                  <a:effectLst/>
                  <a:latin typeface="Century Gothic" panose="020B0502020202020204" pitchFamily="34" charset="0"/>
                </a:rPr>
                <a:t>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, </a:t>
              </a:r>
              <a:r>
                <a:rPr lang="en-US" sz="2800" i="0"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______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.  </a:t>
              </a:r>
              <a:r>
                <a:rPr lang="en-US" sz="2800" b="1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I’m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 </a:t>
              </a:r>
              <a:r>
                <a:rPr lang="en-US" sz="2800" i="0">
                  <a:solidFill>
                    <a:srgbClr val="FF0000"/>
                  </a:solidFill>
                  <a:effectLst/>
                  <a:latin typeface="Century Gothic" panose="020B0502020202020204" pitchFamily="34" charset="0"/>
                </a:rPr>
                <a:t>______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lang="en-US" sz="2000">
                <a:latin typeface="Century Gothic" panose="020B0502020202020204" pitchFamily="34" charset="0"/>
              </a:endParaRPr>
            </a:p>
          </p:txBody>
        </p:sp>
        <p:pic>
          <p:nvPicPr>
            <p:cNvPr id="51" name="MsPham-0936082789">
              <a:extLst>
                <a:ext uri="{FF2B5EF4-FFF2-40B4-BE49-F238E27FC236}">
                  <a16:creationId xmlns:a16="http://schemas.microsoft.com/office/drawing/2014/main" id="{F69DB761-9780-EE63-04CD-B5CE98474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203" y="3225222"/>
              <a:ext cx="223827" cy="422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C1ED77E-91A2-C074-0C57-422745E5A1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3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F203753E-C8A7-6634-EDC5-5457549210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4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4A5C3492-5662-4D7B-68CD-CA315A1A7A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4FEAB765-89C0-3AD1-D4B1-054483CDB5F4}"/>
              </a:ext>
            </a:extLst>
          </p:cNvPr>
          <p:cNvSpPr txBox="1"/>
          <p:nvPr/>
        </p:nvSpPr>
        <p:spPr>
          <a:xfrm>
            <a:off x="3023566" y="2759378"/>
            <a:ext cx="11264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Lucy</a:t>
            </a:r>
            <a:endParaRPr lang="en-US" sz="20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EE54092C-AC67-9CD0-F2EA-AAFEF19E602C}"/>
              </a:ext>
            </a:extLst>
          </p:cNvPr>
          <p:cNvSpPr txBox="1"/>
          <p:nvPr/>
        </p:nvSpPr>
        <p:spPr>
          <a:xfrm>
            <a:off x="753520" y="2632031"/>
            <a:ext cx="2204354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8A6037B4-EC6D-5E2D-CAF0-0729656872AF}"/>
              </a:ext>
            </a:extLst>
          </p:cNvPr>
          <p:cNvSpPr txBox="1"/>
          <p:nvPr/>
        </p:nvSpPr>
        <p:spPr>
          <a:xfrm>
            <a:off x="6867524" y="2064543"/>
            <a:ext cx="12096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Lucy</a:t>
            </a:r>
            <a:endParaRPr lang="en-US" sz="20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3701BB11-8FFB-4EBC-E1ED-19614D1DB7D7}"/>
              </a:ext>
            </a:extLst>
          </p:cNvPr>
          <p:cNvSpPr txBox="1"/>
          <p:nvPr/>
        </p:nvSpPr>
        <p:spPr>
          <a:xfrm>
            <a:off x="5214370" y="1937196"/>
            <a:ext cx="2204354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2577D42F-E00F-206A-FE30-0D4969DED81A}"/>
              </a:ext>
            </a:extLst>
          </p:cNvPr>
          <p:cNvSpPr txBox="1"/>
          <p:nvPr/>
        </p:nvSpPr>
        <p:spPr>
          <a:xfrm>
            <a:off x="8853486" y="2064543"/>
            <a:ext cx="12096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entury Gothic" panose="020B0502020202020204" pitchFamily="34" charset="0"/>
              </a:rPr>
              <a:t>Minh</a:t>
            </a:r>
            <a:endParaRPr lang="en-US" sz="2000" b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4341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8"/>
          <p:cNvSpPr txBox="1">
            <a:spLocks noGrp="1"/>
          </p:cNvSpPr>
          <p:nvPr>
            <p:ph type="title" idx="4294967295"/>
          </p:nvPr>
        </p:nvSpPr>
        <p:spPr>
          <a:xfrm>
            <a:off x="1604854" y="795946"/>
            <a:ext cx="10158883" cy="44327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Fun corner</a:t>
            </a:r>
            <a:r>
              <a:rPr lang="vi-VN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</a:rPr>
              <a:t> </a:t>
            </a:r>
            <a:b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</a:br>
            <a:r>
              <a:rPr lang="en-US" sz="1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  </a:t>
            </a:r>
            <a:b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</a:br>
            <a:r>
              <a:rPr lang="en-US" sz="115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dist="38100" dir="2700000" algn="tl" rotWithShape="0">
                    <a:srgbClr val="FFC305"/>
                  </a:outerShdw>
                </a:effectLst>
                <a:latin typeface=".VnCooper" panose="020B7200000000000000" pitchFamily="34" charset="0"/>
              </a:rPr>
              <a:t>wrap-up</a:t>
            </a:r>
            <a:endParaRPr sz="11500" b="1">
              <a:ln w="6600">
                <a:solidFill>
                  <a:schemeClr val="bg1"/>
                </a:solidFill>
                <a:prstDash val="solid"/>
              </a:ln>
              <a:solidFill>
                <a:srgbClr val="0079C2"/>
              </a:solidFill>
              <a:effectLst>
                <a:outerShdw dist="38100" dir="2700000" algn="tl" rotWithShape="0">
                  <a:srgbClr val="FFC305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94798-8DFD-0B3C-BDDD-4C697AF4C530}"/>
              </a:ext>
            </a:extLst>
          </p:cNvPr>
          <p:cNvSpPr txBox="1"/>
          <p:nvPr/>
        </p:nvSpPr>
        <p:spPr>
          <a:xfrm>
            <a:off x="2132466" y="2413337"/>
            <a:ext cx="7163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F26522"/>
                </a:solidFill>
                <a:latin typeface="Congenial Black" panose="02000503040000020004" pitchFamily="2" charset="0"/>
              </a:rPr>
              <a:t>and</a:t>
            </a:r>
            <a:endParaRPr lang="en-US" sz="6000">
              <a:solidFill>
                <a:srgbClr val="F26522"/>
              </a:solidFill>
            </a:endParaRPr>
          </a:p>
        </p:txBody>
      </p:sp>
      <p:pic>
        <p:nvPicPr>
          <p:cNvPr id="6" name="Picture 2" descr="Hello | Animated Cartoon Bear | GIF | Giáo dục">
            <a:extLst>
              <a:ext uri="{FF2B5EF4-FFF2-40B4-BE49-F238E27FC236}">
                <a16:creationId xmlns:a16="http://schemas.microsoft.com/office/drawing/2014/main" id="{FC5C8084-EB78-A378-DCFB-BFCBA52934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3" y="3590392"/>
            <a:ext cx="3589988" cy="29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9B57F1A-631D-D5DC-5A24-79ABFC19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8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7602D94-0803-81B4-5F93-CE8CF555D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9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3809556-9784-CAC2-B6AE-952E6DE03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6618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F86668-703F-62A6-4592-801CF8D0B6C7}"/>
              </a:ext>
            </a:extLst>
          </p:cNvPr>
          <p:cNvGrpSpPr/>
          <p:nvPr/>
        </p:nvGrpSpPr>
        <p:grpSpPr>
          <a:xfrm>
            <a:off x="5125098" y="703893"/>
            <a:ext cx="6231408" cy="3385309"/>
            <a:chOff x="1776776" y="1235292"/>
            <a:chExt cx="9542803" cy="5336605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C4F9C1B3-0000-4CBB-4F1D-11E81004C638}"/>
                </a:ext>
              </a:extLst>
            </p:cNvPr>
            <p:cNvSpPr txBox="1"/>
            <p:nvPr/>
          </p:nvSpPr>
          <p:spPr>
            <a:xfrm>
              <a:off x="3325930" y="1235292"/>
              <a:ext cx="3491247" cy="805191"/>
            </a:xfrm>
            <a:prstGeom prst="wedgeRoundRectCallout">
              <a:avLst>
                <a:gd name="adj1" fmla="val -39496"/>
                <a:gd name="adj2" fmla="val 64796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24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____. I’m Ben.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MsPham-0936082789">
              <a:extLst>
                <a:ext uri="{FF2B5EF4-FFF2-40B4-BE49-F238E27FC236}">
                  <a16:creationId xmlns:a16="http://schemas.microsoft.com/office/drawing/2014/main" id="{FC4FF750-647B-56ED-9E13-E6FDEBF72FE5}"/>
                </a:ext>
              </a:extLst>
            </p:cNvPr>
            <p:cNvSpPr txBox="1"/>
            <p:nvPr/>
          </p:nvSpPr>
          <p:spPr>
            <a:xfrm>
              <a:off x="6991107" y="1476267"/>
              <a:ext cx="4328472" cy="805191"/>
            </a:xfrm>
            <a:prstGeom prst="wedgeRoundRectCallout">
              <a:avLst>
                <a:gd name="adj1" fmla="val 1274"/>
                <a:gd name="adj2" fmla="val 90042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4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Hi, Ben. I’m Mai.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extLst>
                <a:ext uri="{FF2B5EF4-FFF2-40B4-BE49-F238E27FC236}">
                  <a16:creationId xmlns:a16="http://schemas.microsoft.com/office/drawing/2014/main" id="{A2589F9F-0FEC-6FAB-3FB6-60682104D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108" y="2264347"/>
              <a:ext cx="2939969" cy="430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770FDFCA-F546-C855-BEA7-CDA73BECE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776" y="1815094"/>
              <a:ext cx="4328471" cy="475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815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6F49F6-A23F-BB84-3C0A-CFB6A32EFF90}"/>
              </a:ext>
            </a:extLst>
          </p:cNvPr>
          <p:cNvGrpSpPr/>
          <p:nvPr/>
        </p:nvGrpSpPr>
        <p:grpSpPr>
          <a:xfrm>
            <a:off x="4313816" y="532724"/>
            <a:ext cx="7329544" cy="3286081"/>
            <a:chOff x="-161886" y="1296119"/>
            <a:chExt cx="11713719" cy="5251654"/>
          </a:xfrm>
        </p:grpSpPr>
        <p:pic>
          <p:nvPicPr>
            <p:cNvPr id="36" name="MsPham-0936082789">
              <a:extLst>
                <a:ext uri="{FF2B5EF4-FFF2-40B4-BE49-F238E27FC236}">
                  <a16:creationId xmlns:a16="http://schemas.microsoft.com/office/drawing/2014/main" id="{79379082-C775-E4A5-4321-7E3E7FFE5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841" y="1974406"/>
              <a:ext cx="2898811" cy="457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84844C7A-DD81-EEA1-EF1D-350F15079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537" y="2407267"/>
              <a:ext cx="3271716" cy="411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MsPham-0936082789">
              <a:extLst>
                <a:ext uri="{FF2B5EF4-FFF2-40B4-BE49-F238E27FC236}">
                  <a16:creationId xmlns:a16="http://schemas.microsoft.com/office/drawing/2014/main" id="{17DFF835-B008-DA90-029D-E708682EC4BE}"/>
                </a:ext>
              </a:extLst>
            </p:cNvPr>
            <p:cNvSpPr txBox="1"/>
            <p:nvPr/>
          </p:nvSpPr>
          <p:spPr>
            <a:xfrm>
              <a:off x="-161886" y="1296119"/>
              <a:ext cx="4740163" cy="925141"/>
            </a:xfrm>
            <a:prstGeom prst="wedgeRoundRectCallout">
              <a:avLst>
                <a:gd name="adj1" fmla="val -4391"/>
                <a:gd name="adj2" fmla="val 78296"/>
                <a:gd name="adj3" fmla="val 16667"/>
              </a:avLst>
            </a:prstGeom>
            <a:ln>
              <a:solidFill>
                <a:srgbClr val="F2631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Hi. I’m Minh.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7ABB2D66-5FF8-ECF4-12BF-6C4825406695}"/>
                </a:ext>
              </a:extLst>
            </p:cNvPr>
            <p:cNvSpPr txBox="1"/>
            <p:nvPr/>
          </p:nvSpPr>
          <p:spPr>
            <a:xfrm>
              <a:off x="5118875" y="1386836"/>
              <a:ext cx="6432958" cy="925141"/>
            </a:xfrm>
            <a:prstGeom prst="wedgeRoundRectCallout">
              <a:avLst>
                <a:gd name="adj1" fmla="val -1145"/>
                <a:gd name="adj2" fmla="val 75663"/>
                <a:gd name="adj3" fmla="val 16667"/>
              </a:avLst>
            </a:prstGeom>
            <a:ln>
              <a:solidFill>
                <a:srgbClr val="F2631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Hello, ____.  I’m Lucy.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30914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D04A4E-4DF0-C075-2071-E15CF50AF47F}"/>
              </a:ext>
            </a:extLst>
          </p:cNvPr>
          <p:cNvGrpSpPr/>
          <p:nvPr/>
        </p:nvGrpSpPr>
        <p:grpSpPr>
          <a:xfrm>
            <a:off x="4941019" y="694649"/>
            <a:ext cx="6231408" cy="3385309"/>
            <a:chOff x="1776776" y="1235292"/>
            <a:chExt cx="9542803" cy="5336605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B9B380A-92AC-3BDB-E9E5-F1758B2C74DC}"/>
                </a:ext>
              </a:extLst>
            </p:cNvPr>
            <p:cNvSpPr txBox="1"/>
            <p:nvPr/>
          </p:nvSpPr>
          <p:spPr>
            <a:xfrm>
              <a:off x="3327180" y="1235292"/>
              <a:ext cx="3488747" cy="805191"/>
            </a:xfrm>
            <a:prstGeom prst="wedgeRoundRectCallout">
              <a:avLst>
                <a:gd name="adj1" fmla="val -39496"/>
                <a:gd name="adj2" fmla="val 64796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24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Hello. I’m ___.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8D7890C8-1F3B-6ED6-EE85-969FE3B5CF4C}"/>
                </a:ext>
              </a:extLst>
            </p:cNvPr>
            <p:cNvSpPr txBox="1"/>
            <p:nvPr/>
          </p:nvSpPr>
          <p:spPr>
            <a:xfrm>
              <a:off x="6991107" y="1476267"/>
              <a:ext cx="4328472" cy="805191"/>
            </a:xfrm>
            <a:prstGeom prst="wedgeRoundRectCallout">
              <a:avLst>
                <a:gd name="adj1" fmla="val 1274"/>
                <a:gd name="adj2" fmla="val 90042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4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Hi, ____. I’m Mai.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id="{EFD5861B-7CF0-A342-EFB3-3EC39D87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108" y="2264347"/>
              <a:ext cx="2939969" cy="430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id="{1EA1F89D-1EA9-350D-FF0E-F9BB8ACBC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776" y="1815094"/>
              <a:ext cx="4328471" cy="475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39555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BDD773-92D5-EAA4-A937-E396EB8D8677}"/>
              </a:ext>
            </a:extLst>
          </p:cNvPr>
          <p:cNvGrpSpPr/>
          <p:nvPr/>
        </p:nvGrpSpPr>
        <p:grpSpPr>
          <a:xfrm>
            <a:off x="4313816" y="532724"/>
            <a:ext cx="7329544" cy="3286081"/>
            <a:chOff x="-161886" y="1296119"/>
            <a:chExt cx="11713719" cy="5251654"/>
          </a:xfrm>
        </p:grpSpPr>
        <p:pic>
          <p:nvPicPr>
            <p:cNvPr id="35" name="MsPham-0936082789">
              <a:extLst>
                <a:ext uri="{FF2B5EF4-FFF2-40B4-BE49-F238E27FC236}">
                  <a16:creationId xmlns:a16="http://schemas.microsoft.com/office/drawing/2014/main" id="{DAE7EA02-D353-214E-6374-719A497B5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841" y="1974406"/>
              <a:ext cx="2898811" cy="457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MsPham-0936082789">
              <a:extLst>
                <a:ext uri="{FF2B5EF4-FFF2-40B4-BE49-F238E27FC236}">
                  <a16:creationId xmlns:a16="http://schemas.microsoft.com/office/drawing/2014/main" id="{8B48DD5A-C42C-0DC5-3407-0938F3F7A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537" y="2407267"/>
              <a:ext cx="3271716" cy="411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MsPham-0936082789">
              <a:extLst>
                <a:ext uri="{FF2B5EF4-FFF2-40B4-BE49-F238E27FC236}">
                  <a16:creationId xmlns:a16="http://schemas.microsoft.com/office/drawing/2014/main" id="{AD4E7C28-AAB1-90E0-CC8B-55AA8CC7E420}"/>
                </a:ext>
              </a:extLst>
            </p:cNvPr>
            <p:cNvSpPr txBox="1"/>
            <p:nvPr/>
          </p:nvSpPr>
          <p:spPr>
            <a:xfrm>
              <a:off x="-161886" y="1296119"/>
              <a:ext cx="4740163" cy="925141"/>
            </a:xfrm>
            <a:prstGeom prst="wedgeRoundRectCallout">
              <a:avLst>
                <a:gd name="adj1" fmla="val -4391"/>
                <a:gd name="adj2" fmla="val 78296"/>
                <a:gd name="adj3" fmla="val 16667"/>
              </a:avLst>
            </a:prstGeom>
            <a:ln>
              <a:solidFill>
                <a:srgbClr val="F2631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Hi. I’m Minh.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MsPham-0936082789">
              <a:extLst>
                <a:ext uri="{FF2B5EF4-FFF2-40B4-BE49-F238E27FC236}">
                  <a16:creationId xmlns:a16="http://schemas.microsoft.com/office/drawing/2014/main" id="{2B49B53A-D102-CC3C-E282-8FE5B9FE68DF}"/>
                </a:ext>
              </a:extLst>
            </p:cNvPr>
            <p:cNvSpPr txBox="1"/>
            <p:nvPr/>
          </p:nvSpPr>
          <p:spPr>
            <a:xfrm>
              <a:off x="5118875" y="1386836"/>
              <a:ext cx="6432958" cy="925141"/>
            </a:xfrm>
            <a:prstGeom prst="wedgeRoundRectCallout">
              <a:avLst>
                <a:gd name="adj1" fmla="val -1145"/>
                <a:gd name="adj2" fmla="val 75663"/>
                <a:gd name="adj3" fmla="val 16667"/>
              </a:avLst>
            </a:prstGeom>
            <a:ln>
              <a:solidFill>
                <a:srgbClr val="F2631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Hello, Minh.  I’m ____.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9072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960F96-A8F0-469C-CD0E-416ED48CE881}"/>
              </a:ext>
            </a:extLst>
          </p:cNvPr>
          <p:cNvGrpSpPr/>
          <p:nvPr/>
        </p:nvGrpSpPr>
        <p:grpSpPr>
          <a:xfrm>
            <a:off x="5125098" y="560916"/>
            <a:ext cx="6231408" cy="3528286"/>
            <a:chOff x="1776776" y="1009903"/>
            <a:chExt cx="9542803" cy="5561994"/>
          </a:xfrm>
        </p:grpSpPr>
        <p:sp>
          <p:nvSpPr>
            <p:cNvPr id="35" name="MsPham-0936082789">
              <a:extLst>
                <a:ext uri="{FF2B5EF4-FFF2-40B4-BE49-F238E27FC236}">
                  <a16:creationId xmlns:a16="http://schemas.microsoft.com/office/drawing/2014/main" id="{F26C1FDF-875D-E58F-C70E-64FBE9CEF4F3}"/>
                </a:ext>
              </a:extLst>
            </p:cNvPr>
            <p:cNvSpPr txBox="1"/>
            <p:nvPr/>
          </p:nvSpPr>
          <p:spPr>
            <a:xfrm>
              <a:off x="2786464" y="1009903"/>
              <a:ext cx="3934013" cy="805191"/>
            </a:xfrm>
            <a:prstGeom prst="wedgeRoundRectCallout">
              <a:avLst>
                <a:gd name="adj1" fmla="val -39496"/>
                <a:gd name="adj2" fmla="val 64796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it-IT" sz="24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Hello. ____ Ben.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7EC82475-FD6B-4FA6-D760-0EB998474186}"/>
                </a:ext>
              </a:extLst>
            </p:cNvPr>
            <p:cNvSpPr txBox="1"/>
            <p:nvPr/>
          </p:nvSpPr>
          <p:spPr>
            <a:xfrm>
              <a:off x="6991107" y="1476267"/>
              <a:ext cx="4328472" cy="805191"/>
            </a:xfrm>
            <a:prstGeom prst="wedgeRoundRectCallout">
              <a:avLst>
                <a:gd name="adj1" fmla="val 1274"/>
                <a:gd name="adj2" fmla="val 90042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4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Hi, Ben. ____ Mai.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EDFF5356-CA3D-AD98-5D52-98183A859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108" y="2264347"/>
              <a:ext cx="2939969" cy="430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id="{D99319E3-011E-E039-6541-C5827182A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776" y="1815094"/>
              <a:ext cx="4328471" cy="475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2939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19E471-5D2E-3A83-1D36-6AA9C73AA17F}"/>
              </a:ext>
            </a:extLst>
          </p:cNvPr>
          <p:cNvGrpSpPr/>
          <p:nvPr/>
        </p:nvGrpSpPr>
        <p:grpSpPr>
          <a:xfrm>
            <a:off x="4313816" y="532724"/>
            <a:ext cx="7329544" cy="3286081"/>
            <a:chOff x="-161886" y="1296119"/>
            <a:chExt cx="11713719" cy="5251654"/>
          </a:xfrm>
        </p:grpSpPr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A3970974-CD6A-9B16-8E9D-D00F89B15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841" y="1974406"/>
              <a:ext cx="2898811" cy="457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800648C1-2528-ABEA-BCE0-89D5D00D9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537" y="2407267"/>
              <a:ext cx="3271716" cy="411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MsPham-0936082789">
              <a:extLst>
                <a:ext uri="{FF2B5EF4-FFF2-40B4-BE49-F238E27FC236}">
                  <a16:creationId xmlns:a16="http://schemas.microsoft.com/office/drawing/2014/main" id="{B7DA8250-59EE-5C3F-7B28-E53E9F16BB81}"/>
                </a:ext>
              </a:extLst>
            </p:cNvPr>
            <p:cNvSpPr txBox="1"/>
            <p:nvPr/>
          </p:nvSpPr>
          <p:spPr>
            <a:xfrm>
              <a:off x="-161886" y="1296119"/>
              <a:ext cx="4740163" cy="925141"/>
            </a:xfrm>
            <a:prstGeom prst="wedgeRoundRectCallout">
              <a:avLst>
                <a:gd name="adj1" fmla="val -4391"/>
                <a:gd name="adj2" fmla="val 78296"/>
                <a:gd name="adj3" fmla="val 16667"/>
              </a:avLst>
            </a:prstGeom>
            <a:ln>
              <a:solidFill>
                <a:srgbClr val="F2631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____ . I’m Minh.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8EDFE1FF-8EFD-D288-C1C6-CAF91E955C6B}"/>
                </a:ext>
              </a:extLst>
            </p:cNvPr>
            <p:cNvSpPr txBox="1"/>
            <p:nvPr/>
          </p:nvSpPr>
          <p:spPr>
            <a:xfrm>
              <a:off x="5118875" y="1386836"/>
              <a:ext cx="6432958" cy="925141"/>
            </a:xfrm>
            <a:prstGeom prst="wedgeRoundRectCallout">
              <a:avLst>
                <a:gd name="adj1" fmla="val -1145"/>
                <a:gd name="adj2" fmla="val 75663"/>
                <a:gd name="adj3" fmla="val 16667"/>
              </a:avLst>
            </a:prstGeom>
            <a:ln>
              <a:solidFill>
                <a:srgbClr val="F2631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Hello, Minh.  I’m Lucy.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4752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B0214FA-AEB1-EC97-C5E1-0A49EBFE5E7C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>
                <a:solidFill>
                  <a:srgbClr val="FFFFFF"/>
                </a:solidFill>
                <a:latin typeface="Cooper Black" panose="0208090404030B020404" pitchFamily="18" charset="0"/>
              </a:rPr>
              <a:t>0936092789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E16E00F-0737-6154-2CED-F7F31D9C8075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3" name="MsPham-0936082789">
            <a:hlinkClick r:id="rId2"/>
            <a:extLst>
              <a:ext uri="{FF2B5EF4-FFF2-40B4-BE49-F238E27FC236}">
                <a16:creationId xmlns:a16="http://schemas.microsoft.com/office/drawing/2014/main" id="{180EC40F-9D17-28C1-B125-A8CDBEB5946F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A960A7C2-DBC2-3520-07CB-51CE4611E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66" y="609600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 descr="GAWANOOSH!">
            <a:extLst>
              <a:ext uri="{FF2B5EF4-FFF2-40B4-BE49-F238E27FC236}">
                <a16:creationId xmlns:a16="http://schemas.microsoft.com/office/drawing/2014/main" id="{8C21CD73-DC20-9A52-AED7-ACA32887B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002087"/>
            <a:ext cx="2616199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8BCAC7-E53F-3DAA-B048-B2E9CB32C929}"/>
              </a:ext>
            </a:extLst>
          </p:cNvPr>
          <p:cNvSpPr/>
          <p:nvPr/>
        </p:nvSpPr>
        <p:spPr>
          <a:xfrm>
            <a:off x="8917568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F265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Next</a:t>
            </a:r>
          </a:p>
        </p:txBody>
      </p:sp>
      <p:pic>
        <p:nvPicPr>
          <p:cNvPr id="7" name="MsPham-0936082789" descr="Qr cod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70B9AE7E-C529-E10E-1471-689F05EBE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873652" y="609600"/>
            <a:ext cx="915388" cy="923331"/>
          </a:xfrm>
          <a:prstGeom prst="roundRect">
            <a:avLst>
              <a:gd name="adj" fmla="val 4320"/>
            </a:avLst>
          </a:prstGeom>
        </p:spPr>
      </p:pic>
    </p:spTree>
    <p:extLst>
      <p:ext uri="{BB962C8B-B14F-4D97-AF65-F5344CB8AC3E}">
        <p14:creationId xmlns:p14="http://schemas.microsoft.com/office/powerpoint/2010/main" val="9330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795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F64E46D-6A60-656A-E824-336E6ABDAE55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55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B2220DF0-18BF-01D1-2112-688C8A436D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FDA8D52-97FC-4D13-8110-E474E3DCD5F9}"/>
              </a:ext>
            </a:extLst>
          </p:cNvPr>
          <p:cNvSpPr/>
          <p:nvPr/>
        </p:nvSpPr>
        <p:spPr>
          <a:xfrm>
            <a:off x="765203" y="443323"/>
            <a:ext cx="6256242" cy="822960"/>
          </a:xfrm>
          <a:prstGeom prst="hexagon">
            <a:avLst/>
          </a:prstGeom>
          <a:solidFill>
            <a:srgbClr val="FFC305"/>
          </a:solidFill>
          <a:ln>
            <a:solidFill>
              <a:srgbClr val="FFC000"/>
            </a:solidFill>
          </a:ln>
        </p:spPr>
        <p:txBody>
          <a:bodyPr wrap="none" lIns="121920" tIns="60960" rIns="121920" bIns="60960" anchor="ctr">
            <a:spAutoFit/>
          </a:bodyPr>
          <a:lstStyle/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Can you say this?</a:t>
            </a:r>
          </a:p>
        </p:txBody>
      </p:sp>
      <p:pic>
        <p:nvPicPr>
          <p:cNvPr id="57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ABA01F2-4C5B-1123-895F-743CA643B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8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94891A6-F34C-0198-4A00-71A5867C9E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9" name="MsPham-0936082789" descr="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97872C3-26D8-EC30-2AE1-1746B46DA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656821" y="-28824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222263" y="91219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110414" y="26711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305216" y="35945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7B66355-C172-A2DB-42C1-B4D1A5586D53}"/>
              </a:ext>
            </a:extLst>
          </p:cNvPr>
          <p:cNvSpPr txBox="1"/>
          <p:nvPr/>
        </p:nvSpPr>
        <p:spPr>
          <a:xfrm>
            <a:off x="2914728" y="3494852"/>
            <a:ext cx="7301999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64" y="2011000"/>
            <a:ext cx="11481272" cy="3376844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A933B5B-B56B-4BDB-B587-2F898799F2D9}"/>
              </a:ext>
            </a:extLst>
          </p:cNvPr>
          <p:cNvSpPr/>
          <p:nvPr/>
        </p:nvSpPr>
        <p:spPr>
          <a:xfrm>
            <a:off x="1740378" y="2064226"/>
            <a:ext cx="1694367" cy="39225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A301C7A-7A71-4263-BCE8-B66A82EFF3FF}"/>
              </a:ext>
            </a:extLst>
          </p:cNvPr>
          <p:cNvSpPr/>
          <p:nvPr/>
        </p:nvSpPr>
        <p:spPr>
          <a:xfrm>
            <a:off x="3613703" y="2217779"/>
            <a:ext cx="1891947" cy="359245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D9A207B-138F-4BAF-83A2-24F46F2E355A}"/>
              </a:ext>
            </a:extLst>
          </p:cNvPr>
          <p:cNvSpPr/>
          <p:nvPr/>
        </p:nvSpPr>
        <p:spPr>
          <a:xfrm>
            <a:off x="7147632" y="2132936"/>
            <a:ext cx="1463610" cy="39225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9F69C76-BAAA-4E46-A090-C1209F4ABED1}"/>
              </a:ext>
            </a:extLst>
          </p:cNvPr>
          <p:cNvSpPr/>
          <p:nvPr/>
        </p:nvSpPr>
        <p:spPr>
          <a:xfrm>
            <a:off x="9009733" y="2116103"/>
            <a:ext cx="1463610" cy="57430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29E163E-0B2C-62E3-41A3-B1686B251E08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35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9A138F72-7BB7-379D-D31B-4539D83F4F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08469D-ACFA-CC9A-436B-5033F8407EDB}"/>
              </a:ext>
            </a:extLst>
          </p:cNvPr>
          <p:cNvSpPr txBox="1"/>
          <p:nvPr/>
        </p:nvSpPr>
        <p:spPr>
          <a:xfrm>
            <a:off x="658268" y="5881904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Ben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D08C8B9-5E6B-3EA9-6181-FB344B68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52" y="3229460"/>
            <a:ext cx="1688887" cy="26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932BF5A-4A66-A295-244C-A7610554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86" y="3339622"/>
            <a:ext cx="2030377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B2D43A0-13E7-F6E5-D2DF-AAA7339E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73" y="3339622"/>
            <a:ext cx="1743380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3CC08C3-47BD-CFAC-B447-00EA256C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8" y="3209884"/>
            <a:ext cx="2442392" cy="26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96ED42D-A88A-B5E5-BAC0-BBCDD51A650E}"/>
              </a:ext>
            </a:extLst>
          </p:cNvPr>
          <p:cNvSpPr txBox="1"/>
          <p:nvPr/>
        </p:nvSpPr>
        <p:spPr>
          <a:xfrm>
            <a:off x="3746073" y="5881904"/>
            <a:ext cx="151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Mai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012ACA6-5EBA-0069-5619-8BEF5D0F7780}"/>
              </a:ext>
            </a:extLst>
          </p:cNvPr>
          <p:cNvSpPr txBox="1"/>
          <p:nvPr/>
        </p:nvSpPr>
        <p:spPr>
          <a:xfrm>
            <a:off x="7029951" y="5881904"/>
            <a:ext cx="125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Minh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24B49E5-A46A-8E3C-4634-2201D1E9C168}"/>
              </a:ext>
            </a:extLst>
          </p:cNvPr>
          <p:cNvSpPr txBox="1"/>
          <p:nvPr/>
        </p:nvSpPr>
        <p:spPr>
          <a:xfrm>
            <a:off x="9435021" y="5881904"/>
            <a:ext cx="157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Lucy</a:t>
            </a:r>
            <a:endParaRPr lang="en-US" sz="2400" b="1">
              <a:solidFill>
                <a:srgbClr val="F2631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6FF3F978-D38E-2ED3-919F-CE520ADC68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5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E5F96EAD-56A7-5074-9BE2-4074FC1D50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6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FFD2916E-209E-E7BD-6061-B026AC301D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A8207B1-0C0E-A682-3CF1-72324C2B0B7E}"/>
              </a:ext>
            </a:extLst>
          </p:cNvPr>
          <p:cNvSpPr txBox="1"/>
          <p:nvPr/>
        </p:nvSpPr>
        <p:spPr>
          <a:xfrm>
            <a:off x="3289020" y="707386"/>
            <a:ext cx="4931055" cy="578882"/>
          </a:xfrm>
          <a:prstGeom prst="wedgeRoundRectCallout">
            <a:avLst>
              <a:gd name="adj1" fmla="val -60622"/>
              <a:gd name="adj2" fmla="val -3567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Hello / Hi. I’m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Ms. Ha</a:t>
            </a:r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 b="1" dirty="0">
              <a:solidFill>
                <a:srgbClr val="00589A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838C36B6-8F43-5231-CCBE-634A28DA7C92}"/>
              </a:ext>
            </a:extLst>
          </p:cNvPr>
          <p:cNvSpPr txBox="1"/>
          <p:nvPr/>
        </p:nvSpPr>
        <p:spPr>
          <a:xfrm>
            <a:off x="2790826" y="1421822"/>
            <a:ext cx="6372224" cy="578882"/>
          </a:xfrm>
          <a:prstGeom prst="wedgeRoundRectCallout">
            <a:avLst>
              <a:gd name="adj1" fmla="val 55422"/>
              <a:gd name="adj2" fmla="val -6191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89A"/>
                </a:solidFill>
                <a:latin typeface="Century Gothic" panose="020B0502020202020204" pitchFamily="34" charset="0"/>
              </a:rPr>
              <a:t>Hello,  </a:t>
            </a:r>
            <a:r>
              <a:rPr lang="en-US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Ms. Ha</a:t>
            </a:r>
            <a:r>
              <a:rPr lang="en-US" sz="2800" b="1" dirty="0">
                <a:solidFill>
                  <a:srgbClr val="00589A"/>
                </a:solidFill>
                <a:latin typeface="Century Gothic" panose="020B0502020202020204" pitchFamily="34" charset="0"/>
              </a:rPr>
              <a:t>.  </a:t>
            </a:r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I’m </a:t>
            </a:r>
            <a:r>
              <a:rPr lang="en-US" sz="2800" b="1" i="0" dirty="0">
                <a:solidFill>
                  <a:srgbClr val="F2631F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b="1" i="0" dirty="0">
                <a:solidFill>
                  <a:srgbClr val="00589A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 b="1" dirty="0">
              <a:solidFill>
                <a:srgbClr val="00589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MsPham-0936082789">
            <a:extLst>
              <a:ext uri="{FF2B5EF4-FFF2-40B4-BE49-F238E27FC236}">
                <a16:creationId xmlns:a16="http://schemas.microsoft.com/office/drawing/2014/main" id="{20A73854-6D81-73AD-AA66-95395C9258C5}"/>
              </a:ext>
            </a:extLst>
          </p:cNvPr>
          <p:cNvCxnSpPr>
            <a:cxnSpLocks/>
            <a:stCxn id="28" idx="2"/>
            <a:endCxn id="6" idx="0"/>
          </p:cNvCxnSpPr>
          <p:nvPr/>
        </p:nvCxnSpPr>
        <p:spPr>
          <a:xfrm flipH="1">
            <a:off x="1889624" y="2000704"/>
            <a:ext cx="4087314" cy="1209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BB2E5D1C-53CA-0D90-34D3-D4BAD65C620E}"/>
              </a:ext>
            </a:extLst>
          </p:cNvPr>
          <p:cNvCxnSpPr>
            <a:cxnSpLocks/>
            <a:stCxn id="28" idx="2"/>
            <a:endCxn id="5" idx="0"/>
          </p:cNvCxnSpPr>
          <p:nvPr/>
        </p:nvCxnSpPr>
        <p:spPr>
          <a:xfrm flipH="1">
            <a:off x="4617763" y="2000704"/>
            <a:ext cx="1359175" cy="1338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4B778A01-8CB5-6796-67F7-6D762E8FF7F1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5976938" y="2000704"/>
            <a:ext cx="1214437" cy="1338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C4E957F0-C514-0FF1-A2DF-CE3CDC6CC799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5976938" y="2000704"/>
            <a:ext cx="3805237" cy="1428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5534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B18721E-B6F3-81A4-9530-68685C1987B4}"/>
              </a:ext>
            </a:extLst>
          </p:cNvPr>
          <p:cNvSpPr txBox="1"/>
          <p:nvPr/>
        </p:nvSpPr>
        <p:spPr>
          <a:xfrm>
            <a:off x="7244028" y="34479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37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7E81D23B-D7A5-80FA-4B10-73327DD6BC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4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EF3AE5E-3141-8287-D4EF-A3CBFBD72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42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C918F57-BC66-1919-5379-E5757A56D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0533" y="200769"/>
            <a:ext cx="296848" cy="296848"/>
          </a:xfrm>
          <a:prstGeom prst="rect">
            <a:avLst/>
          </a:pr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00EC4D5-E331-6592-527B-A41EAA962164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87AF08F6-25C1-83BD-0A5F-FBF266493ECB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8" name="MsPham-0936082789">
            <a:extLst>
              <a:ext uri="{FF2B5EF4-FFF2-40B4-BE49-F238E27FC236}">
                <a16:creationId xmlns:a16="http://schemas.microsoft.com/office/drawing/2014/main" id="{3C9F2889-FC7C-C943-A18B-D55AACD221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786591" y="405541"/>
            <a:ext cx="548639" cy="548640"/>
          </a:xfrm>
          <a:prstGeom prst="ellipse">
            <a:avLst/>
          </a:prstGeom>
        </p:spPr>
      </p:pic>
      <p:pic>
        <p:nvPicPr>
          <p:cNvPr id="49" name="MsPham-0936082789">
            <a:extLst>
              <a:ext uri="{FF2B5EF4-FFF2-40B4-BE49-F238E27FC236}">
                <a16:creationId xmlns:a16="http://schemas.microsoft.com/office/drawing/2014/main" id="{45588355-6DB1-AE7F-D78E-E0A6CC723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5786590" y="405541"/>
            <a:ext cx="548639" cy="548640"/>
          </a:xfrm>
          <a:prstGeom prst="ellipse">
            <a:avLst/>
          </a:prstGeom>
        </p:spPr>
      </p:pic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23BFF651-B7B9-870B-5C90-A52EF0287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60" y="1709954"/>
            <a:ext cx="11574479" cy="3438092"/>
          </a:xfrm>
          <a:prstGeom prst="rect">
            <a:avLst/>
          </a:prstGeom>
        </p:spPr>
      </p:pic>
      <p:pic>
        <p:nvPicPr>
          <p:cNvPr id="50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5029FD4F-3745-1BF4-66AD-0CD60F0801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3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D0B679DA-7AB4-BB68-49B2-5DA59AD945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5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18C26FF9-8EF7-C34E-67E8-8416878DA9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721ECBC-99D0-859A-D9A4-34D58E6DAF47}"/>
              </a:ext>
            </a:extLst>
          </p:cNvPr>
          <p:cNvSpPr txBox="1"/>
          <p:nvPr/>
        </p:nvSpPr>
        <p:spPr>
          <a:xfrm>
            <a:off x="3842795" y="6259727"/>
            <a:ext cx="411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Click  hình chiếc loa để dừng và nghe tiếp.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455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04F3E4-C81B-5DEE-7550-5B289323ACC3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23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446CA7C2-2E78-CE64-4ADE-514D4F045D8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30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9E97040A-104E-19DB-FFD8-9358B3A23A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55F6020-F851-0A09-1EE2-A449D50C64AD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4114190" cy="646649"/>
          </a:xfrm>
          <a:prstGeom prst="hexagon">
            <a:avLst/>
          </a:prstGeom>
          <a:solidFill>
            <a:schemeClr val="accent2"/>
          </a:solidFill>
          <a:ln>
            <a:solidFill>
              <a:srgbClr val="F26522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08469D-ACFA-CC9A-436B-5033F8407EDB}"/>
              </a:ext>
            </a:extLst>
          </p:cNvPr>
          <p:cNvSpPr txBox="1"/>
          <p:nvPr/>
        </p:nvSpPr>
        <p:spPr>
          <a:xfrm>
            <a:off x="1013395" y="3905129"/>
            <a:ext cx="1876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Ben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D08C8B9-5E6B-3EA9-6181-FB344B68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79" y="1252685"/>
            <a:ext cx="1688887" cy="26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932BF5A-4A66-A295-244C-A7610554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13" y="1362847"/>
            <a:ext cx="2030377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B2D43A0-13E7-F6E5-D2DF-AAA7339E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00" y="1362847"/>
            <a:ext cx="1743380" cy="25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3CC08C3-47BD-CFAC-B447-00EA256C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55" y="1233109"/>
            <a:ext cx="2442392" cy="26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96ED42D-A88A-B5E5-BAC0-BBCDD51A650E}"/>
              </a:ext>
            </a:extLst>
          </p:cNvPr>
          <p:cNvSpPr txBox="1"/>
          <p:nvPr/>
        </p:nvSpPr>
        <p:spPr>
          <a:xfrm>
            <a:off x="4101200" y="3905129"/>
            <a:ext cx="151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Mai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012ACA6-5EBA-0069-5619-8BEF5D0F7780}"/>
              </a:ext>
            </a:extLst>
          </p:cNvPr>
          <p:cNvSpPr txBox="1"/>
          <p:nvPr/>
        </p:nvSpPr>
        <p:spPr>
          <a:xfrm>
            <a:off x="7385078" y="3905129"/>
            <a:ext cx="125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Minh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24B49E5-A46A-8E3C-4634-2201D1E9C168}"/>
              </a:ext>
            </a:extLst>
          </p:cNvPr>
          <p:cNvSpPr txBox="1"/>
          <p:nvPr/>
        </p:nvSpPr>
        <p:spPr>
          <a:xfrm>
            <a:off x="9790148" y="3905129"/>
            <a:ext cx="157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Lucy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3E1D7C8-9718-7E5D-AA2D-A49C82F2C1E2}"/>
              </a:ext>
            </a:extLst>
          </p:cNvPr>
          <p:cNvSpPr txBox="1"/>
          <p:nvPr/>
        </p:nvSpPr>
        <p:spPr>
          <a:xfrm>
            <a:off x="4845450" y="5502218"/>
            <a:ext cx="196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209A6903-5149-5E6C-3193-3020106F00BA}"/>
              </a:ext>
            </a:extLst>
          </p:cNvPr>
          <p:cNvSpPr txBox="1"/>
          <p:nvPr/>
        </p:nvSpPr>
        <p:spPr>
          <a:xfrm>
            <a:off x="6811343" y="5502218"/>
            <a:ext cx="2732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=</a:t>
            </a:r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Hi</a:t>
            </a:r>
            <a:endParaRPr lang="en-US" sz="2400" b="1"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639EE55-313B-955D-0BA2-1B4B9CD8F962}"/>
              </a:ext>
            </a:extLst>
          </p:cNvPr>
          <p:cNvSpPr txBox="1"/>
          <p:nvPr/>
        </p:nvSpPr>
        <p:spPr>
          <a:xfrm>
            <a:off x="7800222" y="5502217"/>
            <a:ext cx="2732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C00000"/>
                </a:solidFill>
                <a:effectLst/>
                <a:latin typeface="+mj-lt"/>
              </a:rPr>
              <a:t>(Xin chào)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CC8DB59-7674-6D88-B279-CF0ADAD21624}"/>
              </a:ext>
            </a:extLst>
          </p:cNvPr>
          <p:cNvSpPr/>
          <p:nvPr/>
        </p:nvSpPr>
        <p:spPr>
          <a:xfrm>
            <a:off x="6822918" y="5557377"/>
            <a:ext cx="381977" cy="474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MsPham-0936082789" descr="Qr code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6FF3F978-D38E-2ED3-919F-CE520ADC68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5" name="MsPham-0936082789" descr="Qr code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E5F96EAD-56A7-5074-9BE2-4074FC1D504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0865227" y="6437042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26" name="MsPham-0936082789" descr="Qr code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FFD2916E-209E-E7BD-6061-B026AC301D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4EDC25-8EAA-B77C-BD31-4C250EAEB07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063" b="5925"/>
          <a:stretch/>
        </p:blipFill>
        <p:spPr>
          <a:xfrm>
            <a:off x="2071589" y="4607911"/>
            <a:ext cx="3245299" cy="1788612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837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uc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01E734-D934-B59A-2BB5-A31C53090175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44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E415A556-2E1D-CC1C-38C3-9513B442BD2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48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CDEB5030-65C3-A901-ABC3-87F1FF9E24F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52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C9CE9145-50DD-C64E-D64B-433F06894F2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3074" name="MsPham-0936082789">
            <a:extLst>
              <a:ext uri="{FF2B5EF4-FFF2-40B4-BE49-F238E27FC236}">
                <a16:creationId xmlns:a16="http://schemas.microsoft.com/office/drawing/2014/main" id="{436C8C05-2CD1-0D1C-D898-AD7880F7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75" y="1035153"/>
            <a:ext cx="8964857" cy="54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BAAD5AE-101B-24FA-A5BC-8BFFF3952393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20A0A27-3739-5117-B2DB-911B3A7A9A92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F0754F3-890C-16FB-4489-9E85EBE07D92}"/>
              </a:ext>
            </a:extLst>
          </p:cNvPr>
          <p:cNvSpPr txBox="1"/>
          <p:nvPr/>
        </p:nvSpPr>
        <p:spPr>
          <a:xfrm>
            <a:off x="3897545" y="1226047"/>
            <a:ext cx="300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Hello. I’m Ben.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613BA39-6F3A-09C4-68DD-41F7344FFCC8}"/>
              </a:ext>
            </a:extLst>
          </p:cNvPr>
          <p:cNvSpPr txBox="1"/>
          <p:nvPr/>
        </p:nvSpPr>
        <p:spPr>
          <a:xfrm>
            <a:off x="6991108" y="1476267"/>
            <a:ext cx="333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Hi, Ben. I’m Mai.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MsPham-0936082789">
            <a:extLst>
              <a:ext uri="{FF2B5EF4-FFF2-40B4-BE49-F238E27FC236}">
                <a16:creationId xmlns:a16="http://schemas.microsoft.com/office/drawing/2014/main" id="{5B289A8D-2A3B-1716-5057-38A6B982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08" y="2264347"/>
            <a:ext cx="2939969" cy="43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MsPham-0936082789">
            <a:extLst>
              <a:ext uri="{FF2B5EF4-FFF2-40B4-BE49-F238E27FC236}">
                <a16:creationId xmlns:a16="http://schemas.microsoft.com/office/drawing/2014/main" id="{035AA342-5424-B552-562C-BCF92DFF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76" y="1815094"/>
            <a:ext cx="4328471" cy="47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70FD7542-CD2D-7AC0-E8A2-8B5309D035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4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445CF6EF-B134-EA3A-21A3-517EA8F0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5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D3172473-AF60-8489-D32C-591F724127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47C7BBA8-2378-5F1F-65CA-5B0A8DB04F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4" end="16298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20533" y="200769"/>
            <a:ext cx="296848" cy="296848"/>
          </a:xfrm>
          <a:prstGeom prst="rect">
            <a:avLst/>
          </a:prstGeom>
        </p:spPr>
      </p:pic>
      <p:pic>
        <p:nvPicPr>
          <p:cNvPr id="57" name="MsPham-0936082789">
            <a:extLst>
              <a:ext uri="{FF2B5EF4-FFF2-40B4-BE49-F238E27FC236}">
                <a16:creationId xmlns:a16="http://schemas.microsoft.com/office/drawing/2014/main" id="{B527FFFF-2260-0B03-1B16-B6C28123BC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5786590" y="405541"/>
            <a:ext cx="548639" cy="548640"/>
          </a:xfrm>
          <a:prstGeom prst="ellipse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68960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AC57103-B3C8-8C95-2474-95882A7E7A8A}"/>
              </a:ext>
            </a:extLst>
          </p:cNvPr>
          <p:cNvSpPr txBox="1"/>
          <p:nvPr/>
        </p:nvSpPr>
        <p:spPr>
          <a:xfrm>
            <a:off x="4418430" y="5152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2C329FB-F0A2-1B47-435F-AF4971C994C4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50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A6E4E6F3-3C5D-D3D2-4405-C3D67E795A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pic>
        <p:nvPicPr>
          <p:cNvPr id="3077" name="MsPham-0936082789">
            <a:extLst>
              <a:ext uri="{FF2B5EF4-FFF2-40B4-BE49-F238E27FC236}">
                <a16:creationId xmlns:a16="http://schemas.microsoft.com/office/drawing/2014/main" id="{B39093E6-AA8B-4EEF-9869-25D86B27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71" y="978013"/>
            <a:ext cx="8964857" cy="54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B65D568-4C12-52B0-A8A2-8072B97EB77B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D846E97-2325-8894-505C-C7C08480E95C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098" name="MsPham-0936082789">
            <a:extLst>
              <a:ext uri="{FF2B5EF4-FFF2-40B4-BE49-F238E27FC236}">
                <a16:creationId xmlns:a16="http://schemas.microsoft.com/office/drawing/2014/main" id="{EB64E709-1F05-ED4B-20DC-679A961B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41" y="1974406"/>
            <a:ext cx="2898811" cy="45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MsPham-0936082789">
            <a:extLst>
              <a:ext uri="{FF2B5EF4-FFF2-40B4-BE49-F238E27FC236}">
                <a16:creationId xmlns:a16="http://schemas.microsoft.com/office/drawing/2014/main" id="{95B04386-7FBC-19D9-A2C1-5BD27C27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20" y="2345355"/>
            <a:ext cx="3271716" cy="41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65FB94F-5159-3EEF-6255-EDDC2316AC9F}"/>
              </a:ext>
            </a:extLst>
          </p:cNvPr>
          <p:cNvSpPr txBox="1"/>
          <p:nvPr/>
        </p:nvSpPr>
        <p:spPr>
          <a:xfrm>
            <a:off x="2858948" y="1244187"/>
            <a:ext cx="2545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Hi. I’m Minh.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6A19F54-59C3-75D3-F557-B707DB7E23AC}"/>
              </a:ext>
            </a:extLst>
          </p:cNvPr>
          <p:cNvSpPr txBox="1"/>
          <p:nvPr/>
        </p:nvSpPr>
        <p:spPr>
          <a:xfrm>
            <a:off x="5995688" y="1237626"/>
            <a:ext cx="254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Minh. </a:t>
            </a:r>
          </a:p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 Lucy.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A959657E-CAAA-BD55-286C-749146796A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2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0FAB9E35-D711-93D8-18C7-C46EE4D760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3" name="MsPham-0936082789" descr="Qr cod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8E8141CA-EF85-1474-6420-E0CE51AC4C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56" name="Track 005">
            <a:hlinkClick r:id="" action="ppaction://media"/>
            <a:extLst>
              <a:ext uri="{FF2B5EF4-FFF2-40B4-BE49-F238E27FC236}">
                <a16:creationId xmlns:a16="http://schemas.microsoft.com/office/drawing/2014/main" id="{038988B2-1303-F133-1586-9681DFBFAD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9" end="2736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20533" y="200769"/>
            <a:ext cx="296848" cy="296848"/>
          </a:xfrm>
          <a:prstGeom prst="rect">
            <a:avLst/>
          </a:prstGeom>
        </p:spPr>
      </p:pic>
      <p:pic>
        <p:nvPicPr>
          <p:cNvPr id="57" name="MsPham-0936082789">
            <a:extLst>
              <a:ext uri="{FF2B5EF4-FFF2-40B4-BE49-F238E27FC236}">
                <a16:creationId xmlns:a16="http://schemas.microsoft.com/office/drawing/2014/main" id="{1B1773D6-AA90-83A9-AE1D-FC77741BCB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5786590" y="405541"/>
            <a:ext cx="548639" cy="548640"/>
          </a:xfrm>
          <a:prstGeom prst="ellipse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6542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1B3FDE0-8FF1-8D9E-B132-1874BAEB5BB0}"/>
              </a:ext>
            </a:extLst>
          </p:cNvPr>
          <p:cNvSpPr txBox="1"/>
          <p:nvPr/>
        </p:nvSpPr>
        <p:spPr>
          <a:xfrm>
            <a:off x="4418430" y="5152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7D95987-8441-86F0-C63D-49DF72FDEBD7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69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2369B214-EF61-A5D1-F5EB-59D9E8103E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55F6020-F851-0A09-1EE2-A449D50C64AD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4114190" cy="646649"/>
          </a:xfrm>
          <a:prstGeom prst="hexagon">
            <a:avLst/>
          </a:prstGeom>
          <a:solidFill>
            <a:schemeClr val="accent2"/>
          </a:solidFill>
          <a:ln>
            <a:solidFill>
              <a:srgbClr val="F26522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Structures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3E1D7C8-9718-7E5D-AA2D-A49C82F2C1E2}"/>
              </a:ext>
            </a:extLst>
          </p:cNvPr>
          <p:cNvSpPr txBox="1"/>
          <p:nvPr/>
        </p:nvSpPr>
        <p:spPr>
          <a:xfrm>
            <a:off x="2980619" y="2332735"/>
            <a:ext cx="4003040" cy="646986"/>
          </a:xfrm>
          <a:prstGeom prst="wedgeRoundRectCallout">
            <a:avLst>
              <a:gd name="adj1" fmla="val -54399"/>
              <a:gd name="adj2" fmla="val -502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Hello. I’m </a:t>
            </a:r>
            <a:r>
              <a:rPr lang="en-US" sz="3200" b="1" i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________</a:t>
            </a:r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639EE55-313B-955D-0BA2-1B4B9CD8F962}"/>
              </a:ext>
            </a:extLst>
          </p:cNvPr>
          <p:cNvSpPr txBox="1"/>
          <p:nvPr/>
        </p:nvSpPr>
        <p:spPr>
          <a:xfrm>
            <a:off x="2919658" y="2963190"/>
            <a:ext cx="4588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002060"/>
                </a:solidFill>
                <a:effectLst/>
                <a:latin typeface="+mj-lt"/>
              </a:rPr>
              <a:t>(Xin chào, tớ là </a:t>
            </a:r>
            <a:r>
              <a:rPr lang="en-US" sz="3200" i="0">
                <a:solidFill>
                  <a:srgbClr val="FF0000"/>
                </a:solidFill>
                <a:effectLst/>
                <a:latin typeface="+mj-lt"/>
              </a:rPr>
              <a:t>_____</a:t>
            </a:r>
            <a:r>
              <a:rPr lang="en-US" sz="3200" i="0">
                <a:solidFill>
                  <a:srgbClr val="002060"/>
                </a:solidFill>
                <a:effectLst/>
                <a:latin typeface="+mj-lt"/>
              </a:rPr>
              <a:t>.)</a:t>
            </a:r>
            <a:endParaRPr lang="en-US" sz="32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D3A53A8-283B-5D02-4693-0EF843F2125E}"/>
              </a:ext>
            </a:extLst>
          </p:cNvPr>
          <p:cNvSpPr txBox="1"/>
          <p:nvPr/>
        </p:nvSpPr>
        <p:spPr>
          <a:xfrm>
            <a:off x="2926080" y="3805622"/>
            <a:ext cx="5102556" cy="646986"/>
          </a:xfrm>
          <a:prstGeom prst="wedgeRoundRectCallout">
            <a:avLst>
              <a:gd name="adj1" fmla="val 52840"/>
              <a:gd name="adj2" fmla="val -63129"/>
              <a:gd name="adj3" fmla="val 16667"/>
            </a:avLst>
          </a:prstGeom>
          <a:noFill/>
          <a:ln>
            <a:solidFill>
              <a:srgbClr val="F2631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Hello, </a:t>
            </a:r>
            <a:r>
              <a:rPr lang="en-US" sz="3200" b="1" i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32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 I’m </a:t>
            </a:r>
            <a:r>
              <a:rPr lang="en-US" sz="3200" b="1">
                <a:solidFill>
                  <a:srgbClr val="00B050"/>
                </a:solidFill>
                <a:latin typeface="Century Gothic" panose="020B0502020202020204" pitchFamily="34" charset="0"/>
              </a:rPr>
              <a:t>______</a:t>
            </a:r>
            <a:r>
              <a:rPr lang="en-US" sz="3200" b="1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US" sz="3200" b="1">
              <a:latin typeface="Century Gothic" panose="020B0502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37EAAD9-49D2-552D-2A64-415BF510DAFC}"/>
              </a:ext>
            </a:extLst>
          </p:cNvPr>
          <p:cNvSpPr txBox="1"/>
          <p:nvPr/>
        </p:nvSpPr>
        <p:spPr>
          <a:xfrm>
            <a:off x="2919658" y="4472252"/>
            <a:ext cx="6352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002060"/>
                </a:solidFill>
                <a:effectLst/>
                <a:latin typeface="+mj-lt"/>
              </a:rPr>
              <a:t>(Xin chào, </a:t>
            </a:r>
            <a:r>
              <a:rPr lang="en-US" sz="3200" i="0">
                <a:solidFill>
                  <a:srgbClr val="FF0000"/>
                </a:solidFill>
                <a:effectLst/>
                <a:latin typeface="+mj-lt"/>
              </a:rPr>
              <a:t>_____</a:t>
            </a:r>
            <a:r>
              <a:rPr lang="en-US" sz="3200" i="0">
                <a:solidFill>
                  <a:srgbClr val="002060"/>
                </a:solidFill>
                <a:effectLst/>
                <a:latin typeface="+mj-lt"/>
              </a:rPr>
              <a:t>. Tớ là </a:t>
            </a:r>
            <a:r>
              <a:rPr lang="en-US" sz="3200" i="0">
                <a:solidFill>
                  <a:srgbClr val="00B050"/>
                </a:solidFill>
                <a:effectLst/>
                <a:latin typeface="+mj-lt"/>
              </a:rPr>
              <a:t>_____</a:t>
            </a:r>
            <a:r>
              <a:rPr lang="en-US" sz="3200" i="0">
                <a:solidFill>
                  <a:srgbClr val="002060"/>
                </a:solidFill>
                <a:effectLst/>
                <a:latin typeface="+mj-lt"/>
              </a:rPr>
              <a:t>.)</a:t>
            </a:r>
            <a:endParaRPr lang="en-US" sz="32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2FDDFF-628C-6D80-2B05-A5242FF181DB}"/>
              </a:ext>
            </a:extLst>
          </p:cNvPr>
          <p:cNvSpPr/>
          <p:nvPr/>
        </p:nvSpPr>
        <p:spPr>
          <a:xfrm>
            <a:off x="886346" y="1210459"/>
            <a:ext cx="10480266" cy="773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câu chào hỏi và giới thiệu tên mình.</a:t>
            </a:r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6CCF9BE4-0A23-A09E-424F-48A9A5B46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09" t="-6235" r="-14168" b="14543"/>
          <a:stretch/>
        </p:blipFill>
        <p:spPr bwMode="auto">
          <a:xfrm>
            <a:off x="1965549" y="2335576"/>
            <a:ext cx="859861" cy="888111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740282BD-00B2-4C77-0E6E-95DCBAC18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4" r="-1205" b="13993"/>
          <a:stretch/>
        </p:blipFill>
        <p:spPr bwMode="auto">
          <a:xfrm>
            <a:off x="8140396" y="3578560"/>
            <a:ext cx="883920" cy="859797"/>
          </a:xfrm>
          <a:prstGeom prst="ellipse">
            <a:avLst/>
          </a:prstGeom>
          <a:noFill/>
          <a:ln>
            <a:solidFill>
              <a:srgbClr val="F2631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9EA55D96-CD3E-4F82-41B5-D92841E64D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71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5DE48D6-0ABA-87C8-B0D2-FBF012C3D7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72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C4600C66-EE65-063D-CABD-410CE5323F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656821" y="-28824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222263" y="91219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110414" y="26711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305216" y="35945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5115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/>
      <p:bldP spid="19" grpId="0" animBg="1"/>
      <p:bldP spid="21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4F9B385-3E86-1E74-494F-B05B2936EC87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4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EF3AE5E-3141-8287-D4EF-A3CBFBD72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A30A76E-02FD-0EE0-4927-541F914C9362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65760">
              <a:defRPr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4E6BB2F3-A724-3D58-9672-70B9B7231366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6693DBAD-5865-42DB-2662-08C046AB6F34}"/>
              </a:ext>
            </a:extLst>
          </p:cNvPr>
          <p:cNvSpPr txBox="1">
            <a:spLocks/>
          </p:cNvSpPr>
          <p:nvPr/>
        </p:nvSpPr>
        <p:spPr>
          <a:xfrm>
            <a:off x="774165" y="2976265"/>
            <a:ext cx="4991827" cy="297688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F265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MsPham-0936082789">
            <a:extLst>
              <a:ext uri="{FF2B5EF4-FFF2-40B4-BE49-F238E27FC236}">
                <a16:creationId xmlns:a16="http://schemas.microsoft.com/office/drawing/2014/main" id="{42D4E90E-8CE0-F90B-4118-A1CAEECB2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r="27382"/>
          <a:stretch/>
        </p:blipFill>
        <p:spPr bwMode="auto">
          <a:xfrm>
            <a:off x="1203826" y="3197495"/>
            <a:ext cx="2184229" cy="268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MsPham-0936082789">
            <a:extLst>
              <a:ext uri="{FF2B5EF4-FFF2-40B4-BE49-F238E27FC236}">
                <a16:creationId xmlns:a16="http://schemas.microsoft.com/office/drawing/2014/main" id="{17B3785A-5F11-E791-5705-F0051D54D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28792"/>
          <a:stretch/>
        </p:blipFill>
        <p:spPr bwMode="auto">
          <a:xfrm>
            <a:off x="3232898" y="3123750"/>
            <a:ext cx="2420560" cy="26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2C20A4EC-7632-CABE-ED78-5D07B2B9DB23}"/>
              </a:ext>
            </a:extLst>
          </p:cNvPr>
          <p:cNvSpPr txBox="1">
            <a:spLocks/>
          </p:cNvSpPr>
          <p:nvPr/>
        </p:nvSpPr>
        <p:spPr>
          <a:xfrm>
            <a:off x="6180810" y="2976265"/>
            <a:ext cx="4991827" cy="297688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F2652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MsPham-0936082789">
            <a:extLst>
              <a:ext uri="{FF2B5EF4-FFF2-40B4-BE49-F238E27FC236}">
                <a16:creationId xmlns:a16="http://schemas.microsoft.com/office/drawing/2014/main" id="{C6C5378C-79AD-981E-19FB-84FF470D1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26796"/>
          <a:stretch/>
        </p:blipFill>
        <p:spPr bwMode="auto">
          <a:xfrm>
            <a:off x="6330270" y="3304706"/>
            <a:ext cx="2362179" cy="25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MsPham-0936082789">
            <a:extLst>
              <a:ext uri="{FF2B5EF4-FFF2-40B4-BE49-F238E27FC236}">
                <a16:creationId xmlns:a16="http://schemas.microsoft.com/office/drawing/2014/main" id="{800C6439-068E-77AA-5790-17C45E039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r="26796"/>
          <a:stretch/>
        </p:blipFill>
        <p:spPr bwMode="auto">
          <a:xfrm>
            <a:off x="8595673" y="3304707"/>
            <a:ext cx="2392501" cy="25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74E4FF51-AB6F-2A0A-1CAE-7177604EDB60}"/>
              </a:ext>
            </a:extLst>
          </p:cNvPr>
          <p:cNvSpPr txBox="1"/>
          <p:nvPr/>
        </p:nvSpPr>
        <p:spPr>
          <a:xfrm>
            <a:off x="4388457" y="1196516"/>
            <a:ext cx="3844639" cy="578882"/>
          </a:xfrm>
          <a:prstGeom prst="wedgeRoundRectCallout">
            <a:avLst>
              <a:gd name="adj1" fmla="val -62769"/>
              <a:gd name="adj2" fmla="val 4250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F26522"/>
                </a:solidFill>
                <a:effectLst/>
                <a:latin typeface="Century Gothic" panose="020B0502020202020204" pitchFamily="34" charset="0"/>
              </a:rPr>
              <a:t>_____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 I’m </a:t>
            </a:r>
            <a:r>
              <a:rPr lang="en-US" sz="2800" b="1" i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5C0E2EC0-1786-0D14-B737-76B16DD5FBAB}"/>
              </a:ext>
            </a:extLst>
          </p:cNvPr>
          <p:cNvSpPr txBox="1"/>
          <p:nvPr/>
        </p:nvSpPr>
        <p:spPr>
          <a:xfrm>
            <a:off x="4539185" y="1910952"/>
            <a:ext cx="4849791" cy="578882"/>
          </a:xfrm>
          <a:prstGeom prst="wedgeRoundRectCallout">
            <a:avLst>
              <a:gd name="adj1" fmla="val 57926"/>
              <a:gd name="adj2" fmla="val -948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F26522"/>
                </a:solidFill>
                <a:effectLst/>
                <a:latin typeface="Century Gothic" panose="020B0502020202020204" pitchFamily="34" charset="0"/>
              </a:rPr>
              <a:t>_____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 </a:t>
            </a:r>
            <a:r>
              <a:rPr lang="en-US" sz="2800" b="1" i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  I’m </a:t>
            </a:r>
            <a:r>
              <a:rPr lang="en-US" sz="2800" b="1" i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______</a:t>
            </a:r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22938D8-36C9-4EFE-428B-9ED061EFFD5F}"/>
              </a:ext>
            </a:extLst>
          </p:cNvPr>
          <p:cNvSpPr txBox="1"/>
          <p:nvPr/>
        </p:nvSpPr>
        <p:spPr>
          <a:xfrm>
            <a:off x="1576456" y="1140342"/>
            <a:ext cx="2204354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EA832E79-E92E-054D-0C58-A6F76DE774BE}"/>
              </a:ext>
            </a:extLst>
          </p:cNvPr>
          <p:cNvSpPr txBox="1"/>
          <p:nvPr/>
        </p:nvSpPr>
        <p:spPr>
          <a:xfrm>
            <a:off x="1791563" y="1973617"/>
            <a:ext cx="1989247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5614E27E-90EF-1A7A-16C3-F4684F4E4961}"/>
              </a:ext>
            </a:extLst>
          </p:cNvPr>
          <p:cNvSpPr txBox="1"/>
          <p:nvPr/>
        </p:nvSpPr>
        <p:spPr>
          <a:xfrm>
            <a:off x="2756650" y="5608872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1104CD3E-657A-1F62-772C-D7CEF80D72E1}"/>
              </a:ext>
            </a:extLst>
          </p:cNvPr>
          <p:cNvSpPr txBox="1"/>
          <p:nvPr/>
        </p:nvSpPr>
        <p:spPr>
          <a:xfrm>
            <a:off x="8338072" y="5608872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pic>
        <p:nvPicPr>
          <p:cNvPr id="59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625E41BE-D7D7-9301-7A51-7D010DE3D3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60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6E999E82-5D84-7944-27FE-F6305666FA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61" name="MsPham-0936082789" descr="Qr cod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291671D3-401D-15CD-DDDC-9554946F43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38971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FA9DED7-9ED1-82B9-E6BC-CE1BD5AD9F66}"/>
              </a:ext>
            </a:extLst>
          </p:cNvPr>
          <p:cNvSpPr txBox="1"/>
          <p:nvPr/>
        </p:nvSpPr>
        <p:spPr>
          <a:xfrm>
            <a:off x="4266030" y="362882"/>
            <a:ext cx="35670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MsPham</a:t>
            </a:r>
          </a:p>
          <a:p>
            <a:pPr algn="ctr"/>
            <a:r>
              <a:rPr lang="en-US" sz="4400" b="1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0936092789</a:t>
            </a:r>
          </a:p>
        </p:txBody>
      </p:sp>
      <p:pic>
        <p:nvPicPr>
          <p:cNvPr id="41" name="MsPham-0936082789" descr="A picture containing shape&#10;&#10;Description automatically generated">
            <a:extLst>
              <a:ext uri="{FF2B5EF4-FFF2-40B4-BE49-F238E27FC236}">
                <a16:creationId xmlns:a16="http://schemas.microsoft.com/office/drawing/2014/main" id="{6EF3AE5E-3141-8287-D4EF-A3CBFBD727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-459062" t="-384444" r="-459062" b="-384444"/>
          <a:stretch>
            <a:fillRect/>
          </a:stretch>
        </p:blipFill>
        <p:spPr>
          <a:xfrm>
            <a:off x="-55968896" y="-26365200"/>
            <a:ext cx="124129792" cy="59588400"/>
          </a:xfrm>
          <a:custGeom>
            <a:avLst/>
            <a:gdLst>
              <a:gd name="connsiteX0" fmla="*/ 0 w 124129792"/>
              <a:gd name="connsiteY0" fmla="*/ 0 h 59588400"/>
              <a:gd name="connsiteX1" fmla="*/ 124129792 w 124129792"/>
              <a:gd name="connsiteY1" fmla="*/ 0 h 59588400"/>
              <a:gd name="connsiteX2" fmla="*/ 124129792 w 124129792"/>
              <a:gd name="connsiteY2" fmla="*/ 59588400 h 59588400"/>
              <a:gd name="connsiteX3" fmla="*/ 0 w 124129792"/>
              <a:gd name="connsiteY3" fmla="*/ 59588400 h 595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29792" h="59588400">
                <a:moveTo>
                  <a:pt x="0" y="0"/>
                </a:moveTo>
                <a:lnTo>
                  <a:pt x="124129792" y="0"/>
                </a:lnTo>
                <a:lnTo>
                  <a:pt x="124129792" y="59588400"/>
                </a:lnTo>
                <a:lnTo>
                  <a:pt x="0" y="595884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A30A76E-02FD-0EE0-4927-541F914C9362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65760">
              <a:defRPr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4E6BB2F3-A724-3D58-9672-70B9B7231366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26F004-4B62-511F-6915-EA4089433B22}"/>
              </a:ext>
            </a:extLst>
          </p:cNvPr>
          <p:cNvGrpSpPr/>
          <p:nvPr/>
        </p:nvGrpSpPr>
        <p:grpSpPr>
          <a:xfrm>
            <a:off x="3814862" y="2999414"/>
            <a:ext cx="4991827" cy="3364127"/>
            <a:chOff x="774165" y="2976265"/>
            <a:chExt cx="4991827" cy="3364127"/>
          </a:xfrm>
        </p:grpSpPr>
        <p:sp>
          <p:nvSpPr>
            <p:cNvPr id="48" name="MsPham-0936082789">
              <a:extLst>
                <a:ext uri="{FF2B5EF4-FFF2-40B4-BE49-F238E27FC236}">
                  <a16:creationId xmlns:a16="http://schemas.microsoft.com/office/drawing/2014/main" id="{6693DBAD-5865-42DB-2662-08C046AB6F34}"/>
                </a:ext>
              </a:extLst>
            </p:cNvPr>
            <p:cNvSpPr txBox="1">
              <a:spLocks/>
            </p:cNvSpPr>
            <p:nvPr/>
          </p:nvSpPr>
          <p:spPr>
            <a:xfrm>
              <a:off x="774165" y="2976265"/>
              <a:ext cx="4991827" cy="2976880"/>
            </a:xfrm>
            <a:prstGeom prst="hexagon">
              <a:avLst>
                <a:gd name="adj" fmla="val 0"/>
                <a:gd name="vf" fmla="val 115470"/>
              </a:avLst>
            </a:prstGeom>
            <a:solidFill>
              <a:schemeClr val="bg1"/>
            </a:solidFill>
            <a:ln>
              <a:solidFill>
                <a:srgbClr val="F2652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en-US" sz="3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" name="MsPham-0936082789">
              <a:extLst>
                <a:ext uri="{FF2B5EF4-FFF2-40B4-BE49-F238E27FC236}">
                  <a16:creationId xmlns:a16="http://schemas.microsoft.com/office/drawing/2014/main" id="{42D4E90E-8CE0-F90B-4118-A1CAEECB21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1" r="27382"/>
            <a:stretch/>
          </p:blipFill>
          <p:spPr bwMode="auto">
            <a:xfrm>
              <a:off x="1203826" y="3197495"/>
              <a:ext cx="2184229" cy="2681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MsPham-0936082789">
              <a:extLst>
                <a:ext uri="{FF2B5EF4-FFF2-40B4-BE49-F238E27FC236}">
                  <a16:creationId xmlns:a16="http://schemas.microsoft.com/office/drawing/2014/main" id="{17B3785A-5F11-E791-5705-F0051D54D7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0" r="28792"/>
            <a:stretch/>
          </p:blipFill>
          <p:spPr bwMode="auto">
            <a:xfrm>
              <a:off x="3232898" y="3123750"/>
              <a:ext cx="2420560" cy="2681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5614E27E-90EF-1A7A-16C3-F4684F4E4961}"/>
                </a:ext>
              </a:extLst>
            </p:cNvPr>
            <p:cNvSpPr txBox="1"/>
            <p:nvPr/>
          </p:nvSpPr>
          <p:spPr>
            <a:xfrm>
              <a:off x="2756650" y="5608872"/>
              <a:ext cx="731520" cy="73152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2652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a</a:t>
              </a:r>
              <a:endParaRPr lang="en-US" sz="20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4611805F-B264-04F0-E69C-E9EA98B294AB}"/>
              </a:ext>
            </a:extLst>
          </p:cNvPr>
          <p:cNvSpPr txBox="1"/>
          <p:nvPr/>
        </p:nvSpPr>
        <p:spPr>
          <a:xfrm>
            <a:off x="6611789" y="2233678"/>
            <a:ext cx="220435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Ben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2BD72B-7CF1-0DA8-D3AA-0E2F3B118E85}"/>
              </a:ext>
            </a:extLst>
          </p:cNvPr>
          <p:cNvGrpSpPr/>
          <p:nvPr/>
        </p:nvGrpSpPr>
        <p:grpSpPr>
          <a:xfrm>
            <a:off x="1256486" y="2204834"/>
            <a:ext cx="9413005" cy="1063363"/>
            <a:chOff x="1256486" y="2204834"/>
            <a:chExt cx="9413005" cy="1063363"/>
          </a:xfrm>
        </p:grpSpPr>
        <p:sp>
          <p:nvSpPr>
            <p:cNvPr id="51" name="MsPham-0936082789">
              <a:extLst>
                <a:ext uri="{FF2B5EF4-FFF2-40B4-BE49-F238E27FC236}">
                  <a16:creationId xmlns:a16="http://schemas.microsoft.com/office/drawing/2014/main" id="{5C0E2EC0-1786-0D14-B737-76B16DD5FBAB}"/>
                </a:ext>
              </a:extLst>
            </p:cNvPr>
            <p:cNvSpPr txBox="1"/>
            <p:nvPr/>
          </p:nvSpPr>
          <p:spPr>
            <a:xfrm>
              <a:off x="5819700" y="2204834"/>
              <a:ext cx="4849791" cy="578882"/>
            </a:xfrm>
            <a:prstGeom prst="roundRect">
              <a:avLst/>
            </a:prstGeom>
            <a:noFill/>
            <a:ln w="19050">
              <a:solidFill>
                <a:srgbClr val="F99D1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0">
                  <a:solidFill>
                    <a:srgbClr val="F26522"/>
                  </a:solidFill>
                  <a:effectLst/>
                  <a:latin typeface="Century Gothic" panose="020B0502020202020204" pitchFamily="34" charset="0"/>
                </a:rPr>
                <a:t>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, </a:t>
              </a:r>
              <a:r>
                <a:rPr lang="en-US" sz="2800" i="0"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______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.  </a:t>
              </a:r>
              <a:r>
                <a:rPr lang="en-US" sz="2800" b="1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I’m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 </a:t>
              </a:r>
              <a:r>
                <a:rPr lang="en-US" sz="2800" i="0">
                  <a:solidFill>
                    <a:srgbClr val="FF0000"/>
                  </a:solidFill>
                  <a:effectLst/>
                  <a:latin typeface="Century Gothic" panose="020B0502020202020204" pitchFamily="34" charset="0"/>
                </a:rPr>
                <a:t>______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lang="en-US" sz="2000">
                <a:latin typeface="Century Gothic" panose="020B0502020202020204" pitchFamily="34" charset="0"/>
              </a:endParaRPr>
            </a:p>
          </p:txBody>
        </p:sp>
        <p:sp>
          <p:nvSpPr>
            <p:cNvPr id="50" name="MsPham-0936082789">
              <a:extLst>
                <a:ext uri="{FF2B5EF4-FFF2-40B4-BE49-F238E27FC236}">
                  <a16:creationId xmlns:a16="http://schemas.microsoft.com/office/drawing/2014/main" id="{74E4FF51-AB6F-2A0A-1CAE-7177604EDB60}"/>
                </a:ext>
              </a:extLst>
            </p:cNvPr>
            <p:cNvSpPr txBox="1"/>
            <p:nvPr/>
          </p:nvSpPr>
          <p:spPr>
            <a:xfrm>
              <a:off x="1256486" y="2278368"/>
              <a:ext cx="3844639" cy="578882"/>
            </a:xfrm>
            <a:prstGeom prst="roundRect">
              <a:avLst/>
            </a:prstGeom>
            <a:noFill/>
            <a:ln w="19050">
              <a:solidFill>
                <a:srgbClr val="F99D1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0">
                  <a:solidFill>
                    <a:srgbClr val="F26522"/>
                  </a:solidFill>
                  <a:effectLst/>
                  <a:latin typeface="Century Gothic" panose="020B0502020202020204" pitchFamily="34" charset="0"/>
                </a:rPr>
                <a:t>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. </a:t>
              </a:r>
              <a:r>
                <a:rPr lang="en-US" sz="2800" b="1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I’m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 </a:t>
              </a:r>
              <a:r>
                <a:rPr lang="en-US" sz="2800" i="0"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______</a:t>
              </a:r>
              <a:r>
                <a:rPr lang="en-US" sz="2800" i="0">
                  <a:solidFill>
                    <a:srgbClr val="333333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lang="en-US" sz="2000">
                <a:latin typeface="Century Gothic" panose="020B050202020202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5BFBDDF-626F-F541-67E7-F0330E370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56003" y="2845675"/>
              <a:ext cx="223827" cy="422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B002A7D0-FA10-51FF-2137-80E91E82A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9742" y="2776578"/>
              <a:ext cx="223827" cy="422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765A7612-BF0E-0816-F553-6FF7CA8C11DC}"/>
              </a:ext>
            </a:extLst>
          </p:cNvPr>
          <p:cNvSpPr txBox="1"/>
          <p:nvPr/>
        </p:nvSpPr>
        <p:spPr>
          <a:xfrm>
            <a:off x="9045969" y="2239396"/>
            <a:ext cx="12847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Mai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619344A0-3455-5FC2-E352-E7C8A18B55C9}"/>
              </a:ext>
            </a:extLst>
          </p:cNvPr>
          <p:cNvSpPr txBox="1"/>
          <p:nvPr/>
        </p:nvSpPr>
        <p:spPr>
          <a:xfrm>
            <a:off x="3421961" y="2318717"/>
            <a:ext cx="11264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Ben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EA832E79-E92E-054D-0C58-A6F76DE774BE}"/>
              </a:ext>
            </a:extLst>
          </p:cNvPr>
          <p:cNvSpPr txBox="1"/>
          <p:nvPr/>
        </p:nvSpPr>
        <p:spPr>
          <a:xfrm>
            <a:off x="3466558" y="1141812"/>
            <a:ext cx="1634568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DEAF4A95-2878-8FB5-0DA3-E277C4F75EB9}"/>
              </a:ext>
            </a:extLst>
          </p:cNvPr>
          <p:cNvSpPr txBox="1"/>
          <p:nvPr/>
        </p:nvSpPr>
        <p:spPr>
          <a:xfrm>
            <a:off x="1259469" y="2191370"/>
            <a:ext cx="1989247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820B8252-E0FF-50A7-CBBA-0E3ABAB81F89}"/>
              </a:ext>
            </a:extLst>
          </p:cNvPr>
          <p:cNvSpPr txBox="1"/>
          <p:nvPr/>
        </p:nvSpPr>
        <p:spPr>
          <a:xfrm>
            <a:off x="1151915" y="2191370"/>
            <a:ext cx="2204354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22938D8-36C9-4EFE-428B-9ED061EFFD5F}"/>
              </a:ext>
            </a:extLst>
          </p:cNvPr>
          <p:cNvSpPr txBox="1"/>
          <p:nvPr/>
        </p:nvSpPr>
        <p:spPr>
          <a:xfrm>
            <a:off x="1048865" y="1187742"/>
            <a:ext cx="2204354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B27D321B-359E-A5E2-8147-77E0AB945F84}"/>
              </a:ext>
            </a:extLst>
          </p:cNvPr>
          <p:cNvSpPr txBox="1"/>
          <p:nvPr/>
        </p:nvSpPr>
        <p:spPr>
          <a:xfrm>
            <a:off x="8434821" y="1059482"/>
            <a:ext cx="1634568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D604550F-AAC5-561C-9C9D-38BF2859F2A8}"/>
              </a:ext>
            </a:extLst>
          </p:cNvPr>
          <p:cNvSpPr txBox="1"/>
          <p:nvPr/>
        </p:nvSpPr>
        <p:spPr>
          <a:xfrm>
            <a:off x="5649276" y="2110187"/>
            <a:ext cx="1989247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Hi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2" name="MsPham-0936082789">
            <a:extLst>
              <a:ext uri="{FF2B5EF4-FFF2-40B4-BE49-F238E27FC236}">
                <a16:creationId xmlns:a16="http://schemas.microsoft.com/office/drawing/2014/main" id="{05C383FC-B26B-1534-D3E4-5A36CFFAD067}"/>
              </a:ext>
            </a:extLst>
          </p:cNvPr>
          <p:cNvSpPr txBox="1"/>
          <p:nvPr/>
        </p:nvSpPr>
        <p:spPr>
          <a:xfrm>
            <a:off x="5541722" y="2110187"/>
            <a:ext cx="2204354" cy="796469"/>
          </a:xfrm>
          <a:prstGeom prst="cloud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EBBCB3AA-60CD-13EF-E53E-71B4E3E9504C}"/>
              </a:ext>
            </a:extLst>
          </p:cNvPr>
          <p:cNvSpPr txBox="1"/>
          <p:nvPr/>
        </p:nvSpPr>
        <p:spPr>
          <a:xfrm>
            <a:off x="6017128" y="1105412"/>
            <a:ext cx="2204354" cy="796469"/>
          </a:xfrm>
          <a:prstGeom prst="cloud">
            <a:avLst/>
          </a:prstGeom>
          <a:solidFill>
            <a:schemeClr val="bg1"/>
          </a:solidFill>
          <a:ln>
            <a:solidFill>
              <a:srgbClr val="F265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Hello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pic>
        <p:nvPicPr>
          <p:cNvPr id="66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32F4394-E745-8C8B-C0C7-7EEA529EA8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719830" y="6717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67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A4EB1E8-CB84-4326-9632-5F2D017F56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11009663" y="6412127"/>
            <a:ext cx="362613" cy="365760"/>
          </a:xfrm>
          <a:prstGeom prst="roundRect">
            <a:avLst>
              <a:gd name="adj" fmla="val 4320"/>
            </a:avLst>
          </a:prstGeom>
        </p:spPr>
      </p:pic>
      <p:pic>
        <p:nvPicPr>
          <p:cNvPr id="68" name="MsPham-0936082789" descr="Qr cod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B060AE01-8224-A114-D0F4-926B8DE5A8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9707" r="12192" b="26751"/>
          <a:stretch/>
        </p:blipFill>
        <p:spPr>
          <a:xfrm>
            <a:off x="70086" y="5893967"/>
            <a:ext cx="362613" cy="365760"/>
          </a:xfrm>
          <a:prstGeom prst="roundRect">
            <a:avLst>
              <a:gd name="adj" fmla="val 4320"/>
            </a:avLst>
          </a:prstGeom>
        </p:spPr>
      </p:pic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510EFC56-E991-A5F4-ADFE-748C1F71DDA8}"/>
              </a:ext>
            </a:extLst>
          </p:cNvPr>
          <p:cNvSpPr txBox="1"/>
          <p:nvPr/>
        </p:nvSpPr>
        <p:spPr>
          <a:xfrm>
            <a:off x="2504421" y="-303488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78CB4B39-5FEC-B045-E306-385FB0492ED7}"/>
              </a:ext>
            </a:extLst>
          </p:cNvPr>
          <p:cNvSpPr txBox="1"/>
          <p:nvPr/>
        </p:nvSpPr>
        <p:spPr>
          <a:xfrm>
            <a:off x="2069863" y="896955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A9006A09-7316-5891-AD80-AF7E58AD96CB}"/>
              </a:ext>
            </a:extLst>
          </p:cNvPr>
          <p:cNvSpPr txBox="1"/>
          <p:nvPr/>
        </p:nvSpPr>
        <p:spPr>
          <a:xfrm>
            <a:off x="-10262814" y="251878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1ECA42D-EFC6-A314-44AA-0FC433BA1874}"/>
              </a:ext>
            </a:extLst>
          </p:cNvPr>
          <p:cNvSpPr txBox="1"/>
          <p:nvPr/>
        </p:nvSpPr>
        <p:spPr>
          <a:xfrm>
            <a:off x="15152816" y="344211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31454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3" grpId="0" animBg="1"/>
      <p:bldP spid="53" grpId="1" animBg="1"/>
      <p:bldP spid="53" grpId="2" animBg="1"/>
      <p:bldP spid="53" grpId="3" animBg="1"/>
      <p:bldP spid="63" grpId="0" animBg="1"/>
      <p:bldP spid="63" grpId="1"/>
      <p:bldP spid="62" grpId="0" animBg="1"/>
      <p:bldP spid="62" grpId="1"/>
      <p:bldP spid="52" grpId="0" animBg="1"/>
      <p:bldP spid="52" grpId="1" animBg="1"/>
      <p:bldP spid="52" grpId="2" animBg="1"/>
      <p:bldP spid="52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/>
      <p:bldP spid="72" grpId="0" animBg="1"/>
      <p:bldP spid="72" grpId="1"/>
      <p:bldP spid="73" grpId="0" animBg="1"/>
      <p:bldP spid="73" grpId="1" animBg="1"/>
      <p:bldP spid="73" grpId="2" animBg="1"/>
      <p:bldP spid="73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519</Words>
  <Application>Microsoft Office PowerPoint</Application>
  <PresentationFormat>Widescreen</PresentationFormat>
  <Paragraphs>250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.VnAristote</vt:lpstr>
      <vt:lpstr>.VnBlack</vt:lpstr>
      <vt:lpstr>.VnCooper</vt:lpstr>
      <vt:lpstr>.VnHelvetIns</vt:lpstr>
      <vt:lpstr>Arial</vt:lpstr>
      <vt:lpstr>Calibri</vt:lpstr>
      <vt:lpstr>Century Gothic</vt:lpstr>
      <vt:lpstr>Congenial Black</vt:lpstr>
      <vt:lpstr>Cooper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  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Ha Do</cp:lastModifiedBy>
  <cp:revision>5</cp:revision>
  <dcterms:created xsi:type="dcterms:W3CDTF">2022-07-18T00:32:44Z</dcterms:created>
  <dcterms:modified xsi:type="dcterms:W3CDTF">2024-09-10T02:23:32Z</dcterms:modified>
</cp:coreProperties>
</file>