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8" r:id="rId2"/>
    <p:sldId id="285" r:id="rId3"/>
    <p:sldId id="502" r:id="rId4"/>
    <p:sldId id="501" r:id="rId5"/>
    <p:sldId id="504" r:id="rId6"/>
    <p:sldId id="505" r:id="rId7"/>
    <p:sldId id="506" r:id="rId8"/>
    <p:sldId id="507" r:id="rId9"/>
    <p:sldId id="503" r:id="rId10"/>
    <p:sldId id="372" r:id="rId11"/>
    <p:sldId id="279" r:id="rId12"/>
    <p:sldId id="375" r:id="rId13"/>
    <p:sldId id="376" r:id="rId14"/>
    <p:sldId id="361" r:id="rId15"/>
    <p:sldId id="508" r:id="rId16"/>
    <p:sldId id="516" r:id="rId17"/>
    <p:sldId id="517" r:id="rId18"/>
    <p:sldId id="514" r:id="rId19"/>
    <p:sldId id="518" r:id="rId20"/>
    <p:sldId id="5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24AC0-16A1-46F6-8471-8E592F3ADD9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439AA-53A9-4C01-BD2B-D5A2C8F8B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6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76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1: Ask pupils to look at the pictures and say the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2: Ask some pupils to say the names or the sentences of the characters.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3: Wrap up the lesson.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3675-001D-1E8A-5093-EE679C558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17093-524D-4003-1ED3-AE17AE7E2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83E6-BA7E-5184-BEB3-890A68CD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865BC-DD5B-6D52-B834-15B14977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81DD9-6C53-73C6-DE57-900A3330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8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49A3-BAB2-1468-2177-0F480570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B2179-30D1-98E8-4024-ED000640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7A1F5-8D9F-2CC9-45C7-CCC0BACC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9138B-DF53-D457-AFF3-81D2B8C8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10687-13E1-2D8C-32A1-E600B688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646228-4383-AED9-3A9A-D3CD93E06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FD97C-2B82-56B0-012F-ABAB90268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BD7BD-6FF5-E067-AA2C-10348FC5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4304D-3A5E-7BF5-6C5E-1276C143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8CE4F-7C10-141A-AD75-C1BEF74F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83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A3AD9470-1DD5-90B6-27B1-C8F3EC76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64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E5D6-E043-9E20-AD58-A4C846B0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380C1-468E-DD68-DEAD-044AFACEF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AD331-30E0-A5D1-DAF3-78768BE28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CB711-BF73-B4CA-B87F-FFEB9E8D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E0E08-0C11-E9EC-CC4F-868C3596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075E-A60B-4D63-B05E-633A25BA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37BD0-2FA8-509A-3254-3052DA92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C6F9-25B5-E0E7-BBF7-5657759B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FB6CE-77D7-4830-2E22-B123F493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95BE-12FC-D834-633F-DAFB2404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9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8612-A106-CB64-C3CD-DD0F7D87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62B4B-0717-3BCB-B26E-F3F709F78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9DBF2-72E9-2BBA-2246-3AC627DE9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B7881-F520-7229-5855-0B6B27C6E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0AD96-B512-C530-5FB4-4E6BAF48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8A016-FAEB-A5AF-3DF2-C01E4CDD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6140C-9607-2A92-FF12-37D52672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97A27-587E-04A7-EF01-593FD2B9D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86E88-3651-73D2-FB33-40A476128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4D519-EC66-2EB6-EC6B-C0BB7DDC9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FB77E-B31E-A69C-6238-C02DA0931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2E7E9-F96E-71B3-081B-815B5E2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2F340-A0B0-0679-465A-212C04AC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CA456-0193-1C73-0505-D2860A9E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4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CB38-309C-2F64-89D4-41800593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5B713-AFAC-E1F1-C4DF-2608F0DE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59CA4-2332-1D09-EEF5-9594D9C8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FE0E9-63D9-BD9A-A67E-3C09499F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FE5096-8B3D-6E8E-7C34-C5928CFC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B5690-85C5-C03F-FBDB-83147ABA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83532-9E63-AA0E-88DF-9118E33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33A6E-2E4C-78DF-9395-62F9B989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12416-BBA3-BCBA-46A6-55F3726C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2C2E3-1867-8C1F-A25A-3E4A24AE2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0B5-4A4C-A62F-7856-61F2BBBE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736EC-1B40-7B1A-324D-434B1DD0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D83F5-3787-DF4C-9393-BD320A80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7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72BA-71D8-0C0C-67EB-19624C26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84717A-5AD6-4FFE-1CEF-45A17C28E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3FF2B-2894-43E2-E796-A8CAED706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BADD0-056D-2EC7-D174-0DF73561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E3AB0-A206-5920-3EAD-FC326FB0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F4EA5-8A56-508B-17EC-E6E93C47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90318-208D-4713-1476-C7D6499F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4CFDB-643D-499F-5BDB-C5CC76A9F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F8148-CE72-FF13-7091-AA339ABEA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C7366-F216-4FD3-9BCE-D0B88A5C0BF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40FCD-00E1-627E-E2F6-2255E59A4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BEE74-91EA-B7E7-6BA0-D3C835636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0B0D-F534-4883-A08C-D5F53C21E6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B62F527-4898-3FD1-B428-6B2ABD2A926F}"/>
              </a:ext>
            </a:extLst>
          </p:cNvPr>
          <p:cNvPicPr/>
          <p:nvPr userDrawn="1"/>
        </p:nvPicPr>
        <p:blipFill>
          <a:blip r:embed="rId16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64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emf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msphampowerpoi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3.png"/><Relationship Id="rId2" Type="http://schemas.openxmlformats.org/officeDocument/2006/relationships/hyperlink" Target="https://www.youtube.com/watch?v=pqDEwPi7vx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274DC26-9F5B-5132-A10F-E70F2014CCB9}"/>
              </a:ext>
            </a:extLst>
          </p:cNvPr>
          <p:cNvSpPr/>
          <p:nvPr/>
        </p:nvSpPr>
        <p:spPr>
          <a:xfrm>
            <a:off x="1328963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80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1C0D56B5-878E-F318-DCA0-9F72C6914D84}"/>
              </a:ext>
            </a:extLst>
          </p:cNvPr>
          <p:cNvPicPr/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84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3A816E32-0E4B-7392-C60E-7ECA28FB0FA0}"/>
              </a:ext>
            </a:extLst>
          </p:cNvPr>
          <p:cNvPicPr/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DE35427-BA9A-D254-8C96-EE3BA842AA85}"/>
              </a:ext>
            </a:extLst>
          </p:cNvPr>
          <p:cNvSpPr/>
          <p:nvPr/>
        </p:nvSpPr>
        <p:spPr>
          <a:xfrm>
            <a:off x="0" y="0"/>
            <a:ext cx="12201527" cy="6886309"/>
          </a:xfrm>
          <a:prstGeom prst="rect">
            <a:avLst/>
          </a:prstGeom>
          <a:solidFill>
            <a:srgbClr val="AB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3CE304F-C4EA-83B2-4F8B-8FFAC4E448BA}"/>
              </a:ext>
            </a:extLst>
          </p:cNvPr>
          <p:cNvSpPr>
            <a:spLocks/>
          </p:cNvSpPr>
          <p:nvPr/>
        </p:nvSpPr>
        <p:spPr bwMode="auto">
          <a:xfrm>
            <a:off x="0" y="5576191"/>
            <a:ext cx="12201527" cy="1310118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F1BA9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HelvetIns" panose="020B7200000000000000" pitchFamily="34" charset="0"/>
              </a:rPr>
              <a:t>Unit 1 </a:t>
            </a:r>
            <a:endParaRPr lang="en-US" sz="5400" b="1" spc="50" dirty="0">
              <a:ln w="12700" cmpd="sng">
                <a:solidFill>
                  <a:srgbClr val="F2631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3165664" y="1889389"/>
            <a:ext cx="5860673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Hello</a:t>
            </a:r>
            <a:r>
              <a:rPr lang="en-US" sz="8800" b="1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 </a:t>
            </a:r>
          </a:p>
        </p:txBody>
      </p:sp>
      <p:pic>
        <p:nvPicPr>
          <p:cNvPr id="33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87B9C4E-067A-AFE4-42CF-D9F454DC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3"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4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E8B91D6-2AF7-E934-F440-020FF2D4B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64"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01" t="71039" r="65268" b="14236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663" y="-448684"/>
            <a:ext cx="1677078" cy="966834"/>
          </a:xfrm>
          <a:prstGeom prst="rect">
            <a:avLst/>
          </a:prstGeom>
        </p:spPr>
      </p:pic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91F2D538-7A3F-9FE9-C3F8-AE2AE6CE86AA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0473FF43-56FE-1FFA-8D05-197B3C0AC03C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57EEB8C4-4466-5CBD-4B77-99E89FCE3136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8C961D0-F89F-E1B0-CF0B-63705BA0EE3A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7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7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7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9487" y="17807"/>
            <a:ext cx="2136700" cy="2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B3943B6-7E3D-084E-3B5E-DC74F8933E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5639036" y="5240911"/>
            <a:ext cx="915388" cy="923331"/>
          </a:xfrm>
          <a:prstGeom prst="roundRect">
            <a:avLst>
              <a:gd name="adj" fmla="val 4320"/>
            </a:avLst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07C50EFC-30E5-EE40-9598-8649AB32FF8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08469D-ACFA-CC9A-436B-5033F8407EDB}"/>
              </a:ext>
            </a:extLst>
          </p:cNvPr>
          <p:cNvSpPr txBox="1"/>
          <p:nvPr/>
        </p:nvSpPr>
        <p:spPr>
          <a:xfrm>
            <a:off x="658268" y="5881904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Ben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D08C8B9-5E6B-3EA9-6181-FB344B68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52" y="3229460"/>
            <a:ext cx="1688887" cy="26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932BF5A-4A66-A295-244C-A7610554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86" y="3339622"/>
            <a:ext cx="2030377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B2D43A0-13E7-F6E5-D2DF-AAA7339E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73" y="3339622"/>
            <a:ext cx="1743380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3CC08C3-47BD-CFAC-B447-00EA256C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8" y="3209884"/>
            <a:ext cx="2442392" cy="26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96ED42D-A88A-B5E5-BAC0-BBCDD51A650E}"/>
              </a:ext>
            </a:extLst>
          </p:cNvPr>
          <p:cNvSpPr txBox="1"/>
          <p:nvPr/>
        </p:nvSpPr>
        <p:spPr>
          <a:xfrm>
            <a:off x="3746073" y="5881904"/>
            <a:ext cx="151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Mai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012ACA6-5EBA-0069-5619-8BEF5D0F7780}"/>
              </a:ext>
            </a:extLst>
          </p:cNvPr>
          <p:cNvSpPr txBox="1"/>
          <p:nvPr/>
        </p:nvSpPr>
        <p:spPr>
          <a:xfrm>
            <a:off x="7029951" y="5881904"/>
            <a:ext cx="125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Minh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24B49E5-A46A-8E3C-4634-2201D1E9C168}"/>
              </a:ext>
            </a:extLst>
          </p:cNvPr>
          <p:cNvSpPr txBox="1"/>
          <p:nvPr/>
        </p:nvSpPr>
        <p:spPr>
          <a:xfrm>
            <a:off x="9435021" y="5881904"/>
            <a:ext cx="157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Lucy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6FF3F978-D38E-2ED3-919F-CE520ADC68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5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E5F96EAD-56A7-5074-9BE2-4074FC1D50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6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FFD2916E-209E-E7BD-6061-B026AC301D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A8207B1-0C0E-A682-3CF1-72324C2B0B7E}"/>
              </a:ext>
            </a:extLst>
          </p:cNvPr>
          <p:cNvSpPr txBox="1"/>
          <p:nvPr/>
        </p:nvSpPr>
        <p:spPr>
          <a:xfrm>
            <a:off x="4298761" y="617513"/>
            <a:ext cx="4931055" cy="578882"/>
          </a:xfrm>
          <a:prstGeom prst="wedgeRoundRectCallout">
            <a:avLst>
              <a:gd name="adj1" fmla="val -60622"/>
              <a:gd name="adj2" fmla="val -3567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Hello / Hi. I’m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Ms. Ha</a:t>
            </a:r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 b="1" dirty="0">
              <a:solidFill>
                <a:srgbClr val="00589A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838C36B6-8F43-5231-CCBE-634A28DA7C92}"/>
              </a:ext>
            </a:extLst>
          </p:cNvPr>
          <p:cNvSpPr txBox="1"/>
          <p:nvPr/>
        </p:nvSpPr>
        <p:spPr>
          <a:xfrm>
            <a:off x="3800567" y="1331949"/>
            <a:ext cx="6372224" cy="578882"/>
          </a:xfrm>
          <a:prstGeom prst="wedgeRoundRectCallout">
            <a:avLst>
              <a:gd name="adj1" fmla="val 53479"/>
              <a:gd name="adj2" fmla="val 36590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89A"/>
                </a:solidFill>
                <a:latin typeface="Century Gothic" panose="020B0502020202020204" pitchFamily="34" charset="0"/>
              </a:rPr>
              <a:t>Hello / Hi, 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Ms. Ha</a:t>
            </a:r>
            <a:r>
              <a:rPr lang="en-US" sz="2800" b="1" dirty="0">
                <a:solidFill>
                  <a:srgbClr val="00589A"/>
                </a:solidFill>
                <a:latin typeface="Century Gothic" panose="020B0502020202020204" pitchFamily="34" charset="0"/>
              </a:rPr>
              <a:t>.  </a:t>
            </a:r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I’m </a:t>
            </a:r>
            <a:r>
              <a:rPr lang="en-US" sz="2800" b="1" i="0" dirty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 b="1" dirty="0">
              <a:solidFill>
                <a:srgbClr val="00589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MsPham-0936082789">
            <a:extLst>
              <a:ext uri="{FF2B5EF4-FFF2-40B4-BE49-F238E27FC236}">
                <a16:creationId xmlns:a16="http://schemas.microsoft.com/office/drawing/2014/main" id="{20A73854-6D81-73AD-AA66-95395C9258C5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2197525" y="1910831"/>
            <a:ext cx="4789154" cy="159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BB2E5D1C-53CA-0D90-34D3-D4BAD65C620E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029200" y="1910831"/>
            <a:ext cx="1957479" cy="151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4B778A01-8CB5-6796-67F7-6D762E8FF7F1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986679" y="1910831"/>
            <a:ext cx="267561" cy="1299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C4E957F0-C514-0FF1-A2DF-CE3CDC6CC799}"/>
              </a:ext>
            </a:extLst>
          </p:cNvPr>
          <p:cNvCxnSpPr>
            <a:cxnSpLocks/>
            <a:stCxn id="28" idx="2"/>
            <a:endCxn id="4" idx="0"/>
          </p:cNvCxnSpPr>
          <p:nvPr/>
        </p:nvCxnSpPr>
        <p:spPr>
          <a:xfrm>
            <a:off x="6986679" y="1910831"/>
            <a:ext cx="3007796" cy="142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DC46474-B5A5-BD00-E962-8DAAE06BCE29}"/>
              </a:ext>
            </a:extLst>
          </p:cNvPr>
          <p:cNvSpPr txBox="1"/>
          <p:nvPr/>
        </p:nvSpPr>
        <p:spPr>
          <a:xfrm>
            <a:off x="801810" y="287887"/>
            <a:ext cx="2238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</a:rPr>
              <a:t>Review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5A89FA6-315D-5475-3A45-7DDC27052FA4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A08E43C9-D184-5EA3-5CE1-7B68275B13E4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2D46FED-23DC-03E2-9D7A-233334268E6E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909FE0A-A77A-C821-990A-832CAAA06A5A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D30624FC-1C39-282E-A566-DFD8F5B07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4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EF3AE5E-3141-8287-D4EF-A3CBFBD72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  <a:endParaRPr lang="en-US" sz="32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7AF08F6-25C1-83BD-0A5F-FBF266493ECB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9" name="MsPham-0936082789">
            <a:extLst>
              <a:ext uri="{FF2B5EF4-FFF2-40B4-BE49-F238E27FC236}">
                <a16:creationId xmlns:a16="http://schemas.microsoft.com/office/drawing/2014/main" id="{45588355-6DB1-AE7F-D78E-E0A6CC723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310215" y="440793"/>
            <a:ext cx="548639" cy="548640"/>
          </a:xfrm>
          <a:prstGeom prst="ellipse">
            <a:avLst/>
          </a:prstGeom>
        </p:spPr>
      </p:pic>
      <p:grpSp>
        <p:nvGrpSpPr>
          <p:cNvPr id="55" name="MsPham-0936082789">
            <a:extLst>
              <a:ext uri="{FF2B5EF4-FFF2-40B4-BE49-F238E27FC236}">
                <a16:creationId xmlns:a16="http://schemas.microsoft.com/office/drawing/2014/main" id="{22178D5A-5B4B-3F4C-670B-682E8D71A36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85715" y="1141460"/>
            <a:ext cx="6183842" cy="5247929"/>
            <a:chOff x="8240961" y="3320379"/>
            <a:chExt cx="13911262" cy="11805818"/>
          </a:xfrm>
        </p:grpSpPr>
        <p:pic>
          <p:nvPicPr>
            <p:cNvPr id="56" name="MsPham-0936082789">
              <a:extLst>
                <a:ext uri="{FF2B5EF4-FFF2-40B4-BE49-F238E27FC236}">
                  <a16:creationId xmlns:a16="http://schemas.microsoft.com/office/drawing/2014/main" id="{26A3CB41-E50C-1498-488D-519B6772A03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3848" y="3320379"/>
              <a:ext cx="6038850" cy="5705475"/>
            </a:xfrm>
            <a:prstGeom prst="roundRect">
              <a:avLst/>
            </a:prstGeom>
            <a:noFill/>
            <a:ln w="19050">
              <a:solidFill>
                <a:srgbClr val="F99D1C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989483283">
                    <a:custGeom>
                      <a:avLst/>
                      <a:gdLst>
                        <a:gd name="connsiteX0" fmla="*/ 0 w 2684393"/>
                        <a:gd name="connsiteY0" fmla="*/ 422709 h 2536201"/>
                        <a:gd name="connsiteX1" fmla="*/ 422709 w 2684393"/>
                        <a:gd name="connsiteY1" fmla="*/ 0 h 2536201"/>
                        <a:gd name="connsiteX2" fmla="*/ 980531 w 2684393"/>
                        <a:gd name="connsiteY2" fmla="*/ 0 h 2536201"/>
                        <a:gd name="connsiteX3" fmla="*/ 1611913 w 2684393"/>
                        <a:gd name="connsiteY3" fmla="*/ 0 h 2536201"/>
                        <a:gd name="connsiteX4" fmla="*/ 2261684 w 2684393"/>
                        <a:gd name="connsiteY4" fmla="*/ 0 h 2536201"/>
                        <a:gd name="connsiteX5" fmla="*/ 2684393 w 2684393"/>
                        <a:gd name="connsiteY5" fmla="*/ 422709 h 2536201"/>
                        <a:gd name="connsiteX6" fmla="*/ 2684393 w 2684393"/>
                        <a:gd name="connsiteY6" fmla="*/ 1003211 h 2536201"/>
                        <a:gd name="connsiteX7" fmla="*/ 2684393 w 2684393"/>
                        <a:gd name="connsiteY7" fmla="*/ 1583713 h 2536201"/>
                        <a:gd name="connsiteX8" fmla="*/ 2684393 w 2684393"/>
                        <a:gd name="connsiteY8" fmla="*/ 2113492 h 2536201"/>
                        <a:gd name="connsiteX9" fmla="*/ 2261684 w 2684393"/>
                        <a:gd name="connsiteY9" fmla="*/ 2536201 h 2536201"/>
                        <a:gd name="connsiteX10" fmla="*/ 1703862 w 2684393"/>
                        <a:gd name="connsiteY10" fmla="*/ 2536201 h 2536201"/>
                        <a:gd name="connsiteX11" fmla="*/ 1054090 w 2684393"/>
                        <a:gd name="connsiteY11" fmla="*/ 2536201 h 2536201"/>
                        <a:gd name="connsiteX12" fmla="*/ 422709 w 2684393"/>
                        <a:gd name="connsiteY12" fmla="*/ 2536201 h 2536201"/>
                        <a:gd name="connsiteX13" fmla="*/ 0 w 2684393"/>
                        <a:gd name="connsiteY13" fmla="*/ 2113492 h 2536201"/>
                        <a:gd name="connsiteX14" fmla="*/ 0 w 2684393"/>
                        <a:gd name="connsiteY14" fmla="*/ 1516082 h 2536201"/>
                        <a:gd name="connsiteX15" fmla="*/ 0 w 2684393"/>
                        <a:gd name="connsiteY15" fmla="*/ 918672 h 2536201"/>
                        <a:gd name="connsiteX16" fmla="*/ 0 w 2684393"/>
                        <a:gd name="connsiteY16" fmla="*/ 422709 h 253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84393" h="2536201" extrusionOk="0">
                          <a:moveTo>
                            <a:pt x="0" y="422709"/>
                          </a:moveTo>
                          <a:cubicBezTo>
                            <a:pt x="11639" y="199295"/>
                            <a:pt x="179707" y="18793"/>
                            <a:pt x="422709" y="0"/>
                          </a:cubicBezTo>
                          <a:cubicBezTo>
                            <a:pt x="616506" y="5672"/>
                            <a:pt x="735470" y="-5148"/>
                            <a:pt x="980531" y="0"/>
                          </a:cubicBezTo>
                          <a:cubicBezTo>
                            <a:pt x="1225592" y="5148"/>
                            <a:pt x="1343198" y="-17682"/>
                            <a:pt x="1611913" y="0"/>
                          </a:cubicBezTo>
                          <a:cubicBezTo>
                            <a:pt x="1880628" y="17682"/>
                            <a:pt x="2008108" y="30801"/>
                            <a:pt x="2261684" y="0"/>
                          </a:cubicBezTo>
                          <a:cubicBezTo>
                            <a:pt x="2488646" y="-1453"/>
                            <a:pt x="2639018" y="163697"/>
                            <a:pt x="2684393" y="422709"/>
                          </a:cubicBezTo>
                          <a:cubicBezTo>
                            <a:pt x="2701172" y="638086"/>
                            <a:pt x="2677772" y="760941"/>
                            <a:pt x="2684393" y="1003211"/>
                          </a:cubicBezTo>
                          <a:cubicBezTo>
                            <a:pt x="2691014" y="1245481"/>
                            <a:pt x="2660593" y="1323782"/>
                            <a:pt x="2684393" y="1583713"/>
                          </a:cubicBezTo>
                          <a:cubicBezTo>
                            <a:pt x="2708193" y="1843644"/>
                            <a:pt x="2662869" y="1881246"/>
                            <a:pt x="2684393" y="2113492"/>
                          </a:cubicBezTo>
                          <a:cubicBezTo>
                            <a:pt x="2660436" y="2360017"/>
                            <a:pt x="2521899" y="2555792"/>
                            <a:pt x="2261684" y="2536201"/>
                          </a:cubicBezTo>
                          <a:cubicBezTo>
                            <a:pt x="2017804" y="2555896"/>
                            <a:pt x="1849247" y="2516294"/>
                            <a:pt x="1703862" y="2536201"/>
                          </a:cubicBezTo>
                          <a:cubicBezTo>
                            <a:pt x="1558477" y="2556108"/>
                            <a:pt x="1337100" y="2540213"/>
                            <a:pt x="1054090" y="2536201"/>
                          </a:cubicBezTo>
                          <a:cubicBezTo>
                            <a:pt x="771080" y="2532189"/>
                            <a:pt x="602143" y="2545648"/>
                            <a:pt x="422709" y="2536201"/>
                          </a:cubicBezTo>
                          <a:cubicBezTo>
                            <a:pt x="151408" y="2510361"/>
                            <a:pt x="-27630" y="2363356"/>
                            <a:pt x="0" y="2113492"/>
                          </a:cubicBezTo>
                          <a:cubicBezTo>
                            <a:pt x="19868" y="1897929"/>
                            <a:pt x="-3522" y="1738933"/>
                            <a:pt x="0" y="1516082"/>
                          </a:cubicBezTo>
                          <a:cubicBezTo>
                            <a:pt x="3522" y="1293231"/>
                            <a:pt x="18325" y="1187518"/>
                            <a:pt x="0" y="918672"/>
                          </a:cubicBezTo>
                          <a:cubicBezTo>
                            <a:pt x="-18325" y="649826"/>
                            <a:pt x="-15230" y="528560"/>
                            <a:pt x="0" y="42270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>
              <a:extLst>
                <a:ext uri="{FF2B5EF4-FFF2-40B4-BE49-F238E27FC236}">
                  <a16:creationId xmlns:a16="http://schemas.microsoft.com/office/drawing/2014/main" id="{DBBF4DB2-D5A3-F99C-6AA2-EA980360FB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3848" y="9420722"/>
              <a:ext cx="6048375" cy="5705475"/>
            </a:xfrm>
            <a:prstGeom prst="roundRect">
              <a:avLst/>
            </a:prstGeom>
            <a:noFill/>
            <a:ln w="19050">
              <a:solidFill>
                <a:srgbClr val="F99D1C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45148294">
                    <a:custGeom>
                      <a:avLst/>
                      <a:gdLst>
                        <a:gd name="connsiteX0" fmla="*/ 0 w 2688627"/>
                        <a:gd name="connsiteY0" fmla="*/ 422709 h 2536201"/>
                        <a:gd name="connsiteX1" fmla="*/ 422709 w 2688627"/>
                        <a:gd name="connsiteY1" fmla="*/ 0 h 2536201"/>
                        <a:gd name="connsiteX2" fmla="*/ 1000248 w 2688627"/>
                        <a:gd name="connsiteY2" fmla="*/ 0 h 2536201"/>
                        <a:gd name="connsiteX3" fmla="*/ 1577787 w 2688627"/>
                        <a:gd name="connsiteY3" fmla="*/ 0 h 2536201"/>
                        <a:gd name="connsiteX4" fmla="*/ 2265918 w 2688627"/>
                        <a:gd name="connsiteY4" fmla="*/ 0 h 2536201"/>
                        <a:gd name="connsiteX5" fmla="*/ 2688627 w 2688627"/>
                        <a:gd name="connsiteY5" fmla="*/ 422709 h 2536201"/>
                        <a:gd name="connsiteX6" fmla="*/ 2688627 w 2688627"/>
                        <a:gd name="connsiteY6" fmla="*/ 969396 h 2536201"/>
                        <a:gd name="connsiteX7" fmla="*/ 2688627 w 2688627"/>
                        <a:gd name="connsiteY7" fmla="*/ 1499174 h 2536201"/>
                        <a:gd name="connsiteX8" fmla="*/ 2688627 w 2688627"/>
                        <a:gd name="connsiteY8" fmla="*/ 2113492 h 2536201"/>
                        <a:gd name="connsiteX9" fmla="*/ 2265918 w 2688627"/>
                        <a:gd name="connsiteY9" fmla="*/ 2536201 h 2536201"/>
                        <a:gd name="connsiteX10" fmla="*/ 1706811 w 2688627"/>
                        <a:gd name="connsiteY10" fmla="*/ 2536201 h 2536201"/>
                        <a:gd name="connsiteX11" fmla="*/ 1147705 w 2688627"/>
                        <a:gd name="connsiteY11" fmla="*/ 2536201 h 2536201"/>
                        <a:gd name="connsiteX12" fmla="*/ 422709 w 2688627"/>
                        <a:gd name="connsiteY12" fmla="*/ 2536201 h 2536201"/>
                        <a:gd name="connsiteX13" fmla="*/ 0 w 2688627"/>
                        <a:gd name="connsiteY13" fmla="*/ 2113492 h 2536201"/>
                        <a:gd name="connsiteX14" fmla="*/ 0 w 2688627"/>
                        <a:gd name="connsiteY14" fmla="*/ 1566805 h 2536201"/>
                        <a:gd name="connsiteX15" fmla="*/ 0 w 2688627"/>
                        <a:gd name="connsiteY15" fmla="*/ 986303 h 2536201"/>
                        <a:gd name="connsiteX16" fmla="*/ 0 w 2688627"/>
                        <a:gd name="connsiteY16" fmla="*/ 422709 h 253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88627" h="2536201" extrusionOk="0">
                          <a:moveTo>
                            <a:pt x="0" y="422709"/>
                          </a:moveTo>
                          <a:cubicBezTo>
                            <a:pt x="7380" y="189608"/>
                            <a:pt x="194695" y="26486"/>
                            <a:pt x="422709" y="0"/>
                          </a:cubicBezTo>
                          <a:cubicBezTo>
                            <a:pt x="560502" y="22669"/>
                            <a:pt x="792307" y="-1424"/>
                            <a:pt x="1000248" y="0"/>
                          </a:cubicBezTo>
                          <a:cubicBezTo>
                            <a:pt x="1208189" y="1424"/>
                            <a:pt x="1447033" y="-11378"/>
                            <a:pt x="1577787" y="0"/>
                          </a:cubicBezTo>
                          <a:cubicBezTo>
                            <a:pt x="1708541" y="11378"/>
                            <a:pt x="1973029" y="31766"/>
                            <a:pt x="2265918" y="0"/>
                          </a:cubicBezTo>
                          <a:cubicBezTo>
                            <a:pt x="2455823" y="-12699"/>
                            <a:pt x="2682539" y="192496"/>
                            <a:pt x="2688627" y="422709"/>
                          </a:cubicBezTo>
                          <a:cubicBezTo>
                            <a:pt x="2706916" y="578802"/>
                            <a:pt x="2706552" y="774723"/>
                            <a:pt x="2688627" y="969396"/>
                          </a:cubicBezTo>
                          <a:cubicBezTo>
                            <a:pt x="2670702" y="1164069"/>
                            <a:pt x="2683456" y="1271864"/>
                            <a:pt x="2688627" y="1499174"/>
                          </a:cubicBezTo>
                          <a:cubicBezTo>
                            <a:pt x="2693798" y="1726484"/>
                            <a:pt x="2707545" y="1936746"/>
                            <a:pt x="2688627" y="2113492"/>
                          </a:cubicBezTo>
                          <a:cubicBezTo>
                            <a:pt x="2686244" y="2328249"/>
                            <a:pt x="2465418" y="2551689"/>
                            <a:pt x="2265918" y="2536201"/>
                          </a:cubicBezTo>
                          <a:cubicBezTo>
                            <a:pt x="2003504" y="2556391"/>
                            <a:pt x="1922891" y="2539338"/>
                            <a:pt x="1706811" y="2536201"/>
                          </a:cubicBezTo>
                          <a:cubicBezTo>
                            <a:pt x="1490731" y="2533064"/>
                            <a:pt x="1402912" y="2529473"/>
                            <a:pt x="1147705" y="2536201"/>
                          </a:cubicBezTo>
                          <a:cubicBezTo>
                            <a:pt x="892498" y="2542929"/>
                            <a:pt x="626555" y="2537529"/>
                            <a:pt x="422709" y="2536201"/>
                          </a:cubicBezTo>
                          <a:cubicBezTo>
                            <a:pt x="171271" y="2571549"/>
                            <a:pt x="-57430" y="2352696"/>
                            <a:pt x="0" y="2113492"/>
                          </a:cubicBezTo>
                          <a:cubicBezTo>
                            <a:pt x="-4855" y="1842900"/>
                            <a:pt x="-14959" y="1718548"/>
                            <a:pt x="0" y="1566805"/>
                          </a:cubicBezTo>
                          <a:cubicBezTo>
                            <a:pt x="14959" y="1415062"/>
                            <a:pt x="6876" y="1202557"/>
                            <a:pt x="0" y="986303"/>
                          </a:cubicBezTo>
                          <a:cubicBezTo>
                            <a:pt x="-6876" y="770049"/>
                            <a:pt x="16940" y="578689"/>
                            <a:pt x="0" y="42270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MsPham-0936082789">
              <a:extLst>
                <a:ext uri="{FF2B5EF4-FFF2-40B4-BE49-F238E27FC236}">
                  <a16:creationId xmlns:a16="http://schemas.microsoft.com/office/drawing/2014/main" id="{A3ACC7B9-EC2F-7FAB-647E-488C589133D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5723" y="9420722"/>
              <a:ext cx="6048375" cy="5705475"/>
            </a:xfrm>
            <a:prstGeom prst="roundRect">
              <a:avLst/>
            </a:prstGeom>
            <a:noFill/>
            <a:ln w="19050">
              <a:solidFill>
                <a:srgbClr val="F99D1C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245631325">
                    <a:custGeom>
                      <a:avLst/>
                      <a:gdLst>
                        <a:gd name="connsiteX0" fmla="*/ 0 w 2688627"/>
                        <a:gd name="connsiteY0" fmla="*/ 422709 h 2536201"/>
                        <a:gd name="connsiteX1" fmla="*/ 422709 w 2688627"/>
                        <a:gd name="connsiteY1" fmla="*/ 0 h 2536201"/>
                        <a:gd name="connsiteX2" fmla="*/ 1018680 w 2688627"/>
                        <a:gd name="connsiteY2" fmla="*/ 0 h 2536201"/>
                        <a:gd name="connsiteX3" fmla="*/ 1614651 w 2688627"/>
                        <a:gd name="connsiteY3" fmla="*/ 0 h 2536201"/>
                        <a:gd name="connsiteX4" fmla="*/ 2265918 w 2688627"/>
                        <a:gd name="connsiteY4" fmla="*/ 0 h 2536201"/>
                        <a:gd name="connsiteX5" fmla="*/ 2688627 w 2688627"/>
                        <a:gd name="connsiteY5" fmla="*/ 422709 h 2536201"/>
                        <a:gd name="connsiteX6" fmla="*/ 2688627 w 2688627"/>
                        <a:gd name="connsiteY6" fmla="*/ 1003211 h 2536201"/>
                        <a:gd name="connsiteX7" fmla="*/ 2688627 w 2688627"/>
                        <a:gd name="connsiteY7" fmla="*/ 1549898 h 2536201"/>
                        <a:gd name="connsiteX8" fmla="*/ 2688627 w 2688627"/>
                        <a:gd name="connsiteY8" fmla="*/ 2113492 h 2536201"/>
                        <a:gd name="connsiteX9" fmla="*/ 2265918 w 2688627"/>
                        <a:gd name="connsiteY9" fmla="*/ 2536201 h 2536201"/>
                        <a:gd name="connsiteX10" fmla="*/ 1651515 w 2688627"/>
                        <a:gd name="connsiteY10" fmla="*/ 2536201 h 2536201"/>
                        <a:gd name="connsiteX11" fmla="*/ 1073976 w 2688627"/>
                        <a:gd name="connsiteY11" fmla="*/ 2536201 h 2536201"/>
                        <a:gd name="connsiteX12" fmla="*/ 422709 w 2688627"/>
                        <a:gd name="connsiteY12" fmla="*/ 2536201 h 2536201"/>
                        <a:gd name="connsiteX13" fmla="*/ 0 w 2688627"/>
                        <a:gd name="connsiteY13" fmla="*/ 2113492 h 2536201"/>
                        <a:gd name="connsiteX14" fmla="*/ 0 w 2688627"/>
                        <a:gd name="connsiteY14" fmla="*/ 1532990 h 2536201"/>
                        <a:gd name="connsiteX15" fmla="*/ 0 w 2688627"/>
                        <a:gd name="connsiteY15" fmla="*/ 952488 h 2536201"/>
                        <a:gd name="connsiteX16" fmla="*/ 0 w 2688627"/>
                        <a:gd name="connsiteY16" fmla="*/ 422709 h 253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88627" h="2536201" extrusionOk="0">
                          <a:moveTo>
                            <a:pt x="0" y="422709"/>
                          </a:moveTo>
                          <a:cubicBezTo>
                            <a:pt x="19621" y="208867"/>
                            <a:pt x="134983" y="-135"/>
                            <a:pt x="422709" y="0"/>
                          </a:cubicBezTo>
                          <a:cubicBezTo>
                            <a:pt x="619587" y="24801"/>
                            <a:pt x="868542" y="25104"/>
                            <a:pt x="1018680" y="0"/>
                          </a:cubicBezTo>
                          <a:cubicBezTo>
                            <a:pt x="1168818" y="-25104"/>
                            <a:pt x="1439020" y="6980"/>
                            <a:pt x="1614651" y="0"/>
                          </a:cubicBezTo>
                          <a:cubicBezTo>
                            <a:pt x="1790282" y="-6980"/>
                            <a:pt x="2033862" y="-15700"/>
                            <a:pt x="2265918" y="0"/>
                          </a:cubicBezTo>
                          <a:cubicBezTo>
                            <a:pt x="2492691" y="-562"/>
                            <a:pt x="2693510" y="243282"/>
                            <a:pt x="2688627" y="422709"/>
                          </a:cubicBezTo>
                          <a:cubicBezTo>
                            <a:pt x="2664037" y="646652"/>
                            <a:pt x="2671716" y="730183"/>
                            <a:pt x="2688627" y="1003211"/>
                          </a:cubicBezTo>
                          <a:cubicBezTo>
                            <a:pt x="2705538" y="1276239"/>
                            <a:pt x="2662666" y="1409725"/>
                            <a:pt x="2688627" y="1549898"/>
                          </a:cubicBezTo>
                          <a:cubicBezTo>
                            <a:pt x="2714588" y="1690071"/>
                            <a:pt x="2667327" y="1893416"/>
                            <a:pt x="2688627" y="2113492"/>
                          </a:cubicBezTo>
                          <a:cubicBezTo>
                            <a:pt x="2686056" y="2368262"/>
                            <a:pt x="2505879" y="2535858"/>
                            <a:pt x="2265918" y="2536201"/>
                          </a:cubicBezTo>
                          <a:cubicBezTo>
                            <a:pt x="2077264" y="2508381"/>
                            <a:pt x="1892996" y="2560958"/>
                            <a:pt x="1651515" y="2536201"/>
                          </a:cubicBezTo>
                          <a:cubicBezTo>
                            <a:pt x="1410034" y="2511444"/>
                            <a:pt x="1322728" y="2549967"/>
                            <a:pt x="1073976" y="2536201"/>
                          </a:cubicBezTo>
                          <a:cubicBezTo>
                            <a:pt x="825224" y="2522435"/>
                            <a:pt x="729338" y="2541240"/>
                            <a:pt x="422709" y="2536201"/>
                          </a:cubicBezTo>
                          <a:cubicBezTo>
                            <a:pt x="206774" y="2558679"/>
                            <a:pt x="27392" y="2383902"/>
                            <a:pt x="0" y="2113492"/>
                          </a:cubicBezTo>
                          <a:cubicBezTo>
                            <a:pt x="22850" y="1924463"/>
                            <a:pt x="-12334" y="1791611"/>
                            <a:pt x="0" y="1532990"/>
                          </a:cubicBezTo>
                          <a:cubicBezTo>
                            <a:pt x="12334" y="1274369"/>
                            <a:pt x="-26760" y="1201813"/>
                            <a:pt x="0" y="952488"/>
                          </a:cubicBezTo>
                          <a:cubicBezTo>
                            <a:pt x="26760" y="703163"/>
                            <a:pt x="-6299" y="641580"/>
                            <a:pt x="0" y="42270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MsPham-0936082789">
              <a:extLst>
                <a:ext uri="{FF2B5EF4-FFF2-40B4-BE49-F238E27FC236}">
                  <a16:creationId xmlns:a16="http://schemas.microsoft.com/office/drawing/2014/main" id="{08A86488-2F3C-5FAE-5DD6-C222159DA06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961" y="3320379"/>
              <a:ext cx="6048375" cy="5705475"/>
            </a:xfrm>
            <a:prstGeom prst="roundRect">
              <a:avLst/>
            </a:prstGeom>
            <a:noFill/>
            <a:ln w="19050">
              <a:solidFill>
                <a:srgbClr val="F99D1C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499793897">
                    <a:custGeom>
                      <a:avLst/>
                      <a:gdLst>
                        <a:gd name="connsiteX0" fmla="*/ 0 w 2688627"/>
                        <a:gd name="connsiteY0" fmla="*/ 422709 h 2536201"/>
                        <a:gd name="connsiteX1" fmla="*/ 422709 w 2688627"/>
                        <a:gd name="connsiteY1" fmla="*/ 0 h 2536201"/>
                        <a:gd name="connsiteX2" fmla="*/ 1018680 w 2688627"/>
                        <a:gd name="connsiteY2" fmla="*/ 0 h 2536201"/>
                        <a:gd name="connsiteX3" fmla="*/ 1669947 w 2688627"/>
                        <a:gd name="connsiteY3" fmla="*/ 0 h 2536201"/>
                        <a:gd name="connsiteX4" fmla="*/ 2265918 w 2688627"/>
                        <a:gd name="connsiteY4" fmla="*/ 0 h 2536201"/>
                        <a:gd name="connsiteX5" fmla="*/ 2688627 w 2688627"/>
                        <a:gd name="connsiteY5" fmla="*/ 422709 h 2536201"/>
                        <a:gd name="connsiteX6" fmla="*/ 2688627 w 2688627"/>
                        <a:gd name="connsiteY6" fmla="*/ 952488 h 2536201"/>
                        <a:gd name="connsiteX7" fmla="*/ 2688627 w 2688627"/>
                        <a:gd name="connsiteY7" fmla="*/ 1549898 h 2536201"/>
                        <a:gd name="connsiteX8" fmla="*/ 2688627 w 2688627"/>
                        <a:gd name="connsiteY8" fmla="*/ 2113492 h 2536201"/>
                        <a:gd name="connsiteX9" fmla="*/ 2265918 w 2688627"/>
                        <a:gd name="connsiteY9" fmla="*/ 2536201 h 2536201"/>
                        <a:gd name="connsiteX10" fmla="*/ 1633083 w 2688627"/>
                        <a:gd name="connsiteY10" fmla="*/ 2536201 h 2536201"/>
                        <a:gd name="connsiteX11" fmla="*/ 1037112 w 2688627"/>
                        <a:gd name="connsiteY11" fmla="*/ 2536201 h 2536201"/>
                        <a:gd name="connsiteX12" fmla="*/ 422709 w 2688627"/>
                        <a:gd name="connsiteY12" fmla="*/ 2536201 h 2536201"/>
                        <a:gd name="connsiteX13" fmla="*/ 0 w 2688627"/>
                        <a:gd name="connsiteY13" fmla="*/ 2113492 h 2536201"/>
                        <a:gd name="connsiteX14" fmla="*/ 0 w 2688627"/>
                        <a:gd name="connsiteY14" fmla="*/ 1532990 h 2536201"/>
                        <a:gd name="connsiteX15" fmla="*/ 0 w 2688627"/>
                        <a:gd name="connsiteY15" fmla="*/ 1020119 h 2536201"/>
                        <a:gd name="connsiteX16" fmla="*/ 0 w 2688627"/>
                        <a:gd name="connsiteY16" fmla="*/ 422709 h 253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88627" h="2536201" extrusionOk="0">
                          <a:moveTo>
                            <a:pt x="0" y="422709"/>
                          </a:moveTo>
                          <a:cubicBezTo>
                            <a:pt x="22787" y="200870"/>
                            <a:pt x="146500" y="30800"/>
                            <a:pt x="422709" y="0"/>
                          </a:cubicBezTo>
                          <a:cubicBezTo>
                            <a:pt x="649161" y="-6728"/>
                            <a:pt x="721793" y="-22069"/>
                            <a:pt x="1018680" y="0"/>
                          </a:cubicBezTo>
                          <a:cubicBezTo>
                            <a:pt x="1315567" y="22069"/>
                            <a:pt x="1397282" y="281"/>
                            <a:pt x="1669947" y="0"/>
                          </a:cubicBezTo>
                          <a:cubicBezTo>
                            <a:pt x="1942612" y="-281"/>
                            <a:pt x="2056620" y="-13118"/>
                            <a:pt x="2265918" y="0"/>
                          </a:cubicBezTo>
                          <a:cubicBezTo>
                            <a:pt x="2507682" y="-9555"/>
                            <a:pt x="2725529" y="191033"/>
                            <a:pt x="2688627" y="422709"/>
                          </a:cubicBezTo>
                          <a:cubicBezTo>
                            <a:pt x="2674755" y="684217"/>
                            <a:pt x="2666593" y="818394"/>
                            <a:pt x="2688627" y="952488"/>
                          </a:cubicBezTo>
                          <a:cubicBezTo>
                            <a:pt x="2710661" y="1086582"/>
                            <a:pt x="2708287" y="1326702"/>
                            <a:pt x="2688627" y="1549898"/>
                          </a:cubicBezTo>
                          <a:cubicBezTo>
                            <a:pt x="2668968" y="1773094"/>
                            <a:pt x="2678262" y="1969121"/>
                            <a:pt x="2688627" y="2113492"/>
                          </a:cubicBezTo>
                          <a:cubicBezTo>
                            <a:pt x="2646566" y="2351557"/>
                            <a:pt x="2507936" y="2533549"/>
                            <a:pt x="2265918" y="2536201"/>
                          </a:cubicBezTo>
                          <a:cubicBezTo>
                            <a:pt x="2028750" y="2530778"/>
                            <a:pt x="1872493" y="2565526"/>
                            <a:pt x="1633083" y="2536201"/>
                          </a:cubicBezTo>
                          <a:cubicBezTo>
                            <a:pt x="1393673" y="2506876"/>
                            <a:pt x="1310857" y="2523201"/>
                            <a:pt x="1037112" y="2536201"/>
                          </a:cubicBezTo>
                          <a:cubicBezTo>
                            <a:pt x="763367" y="2549201"/>
                            <a:pt x="638787" y="2544242"/>
                            <a:pt x="422709" y="2536201"/>
                          </a:cubicBezTo>
                          <a:cubicBezTo>
                            <a:pt x="174044" y="2514657"/>
                            <a:pt x="19862" y="2321413"/>
                            <a:pt x="0" y="2113492"/>
                          </a:cubicBezTo>
                          <a:cubicBezTo>
                            <a:pt x="14644" y="1847337"/>
                            <a:pt x="11220" y="1814727"/>
                            <a:pt x="0" y="1532990"/>
                          </a:cubicBezTo>
                          <a:cubicBezTo>
                            <a:pt x="-11220" y="1251253"/>
                            <a:pt x="19083" y="1145523"/>
                            <a:pt x="0" y="1020119"/>
                          </a:cubicBezTo>
                          <a:cubicBezTo>
                            <a:pt x="-19083" y="894715"/>
                            <a:pt x="10034" y="669201"/>
                            <a:pt x="0" y="42270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01E7543D-851C-4BD5-0878-DF0EC070AF00}"/>
              </a:ext>
            </a:extLst>
          </p:cNvPr>
          <p:cNvSpPr txBox="1">
            <a:spLocks/>
          </p:cNvSpPr>
          <p:nvPr/>
        </p:nvSpPr>
        <p:spPr>
          <a:xfrm>
            <a:off x="1668245" y="2089520"/>
            <a:ext cx="640080" cy="64008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FD310BC2-2E6C-67B7-B92E-E9EA15F5FB16}"/>
              </a:ext>
            </a:extLst>
          </p:cNvPr>
          <p:cNvSpPr txBox="1">
            <a:spLocks/>
          </p:cNvSpPr>
          <p:nvPr/>
        </p:nvSpPr>
        <p:spPr>
          <a:xfrm>
            <a:off x="1668245" y="4801248"/>
            <a:ext cx="640080" cy="64008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8EEF3C94-D203-6079-D425-106AB06FEE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0197591" y="2089520"/>
            <a:ext cx="548639" cy="548640"/>
          </a:xfrm>
          <a:prstGeom prst="ellipse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7ED7D90E-A915-6F92-10B5-433384D8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0249435" y="4801248"/>
            <a:ext cx="548639" cy="548640"/>
          </a:xfrm>
          <a:prstGeom prst="ellipse">
            <a:avLst/>
          </a:prstGeom>
        </p:spPr>
      </p:pic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C1A2BEEF-DDC7-4BBA-6DF6-91FB2123F677}"/>
              </a:ext>
            </a:extLst>
          </p:cNvPr>
          <p:cNvSpPr txBox="1">
            <a:spLocks/>
          </p:cNvSpPr>
          <p:nvPr/>
        </p:nvSpPr>
        <p:spPr>
          <a:xfrm>
            <a:off x="5743949" y="3236918"/>
            <a:ext cx="4572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ysClr val="windowText" lastClr="0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F2F82F19-D9EF-10C7-2275-05A13B413B88}"/>
              </a:ext>
            </a:extLst>
          </p:cNvPr>
          <p:cNvSpPr txBox="1">
            <a:spLocks/>
          </p:cNvSpPr>
          <p:nvPr/>
        </p:nvSpPr>
        <p:spPr>
          <a:xfrm>
            <a:off x="5743949" y="5948646"/>
            <a:ext cx="4572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ysClr val="windowText" lastClr="0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2" name="MsPham-0936082789">
            <a:extLst>
              <a:ext uri="{FF2B5EF4-FFF2-40B4-BE49-F238E27FC236}">
                <a16:creationId xmlns:a16="http://schemas.microsoft.com/office/drawing/2014/main" id="{AB6F665E-203C-D238-F85A-A568B5C4A04B}"/>
              </a:ext>
            </a:extLst>
          </p:cNvPr>
          <p:cNvSpPr txBox="1">
            <a:spLocks/>
          </p:cNvSpPr>
          <p:nvPr/>
        </p:nvSpPr>
        <p:spPr>
          <a:xfrm>
            <a:off x="9234382" y="3236918"/>
            <a:ext cx="4572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ysClr val="windowText" lastClr="0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A826B924-FADB-072C-831B-633792B56821}"/>
              </a:ext>
            </a:extLst>
          </p:cNvPr>
          <p:cNvSpPr txBox="1">
            <a:spLocks/>
          </p:cNvSpPr>
          <p:nvPr/>
        </p:nvSpPr>
        <p:spPr>
          <a:xfrm>
            <a:off x="9234382" y="5948646"/>
            <a:ext cx="4572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ysClr val="windowText" lastClr="0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8" name="MsPham-0936082789" descr="Qr code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36E52380-BBDE-A8D3-38DA-419EDB5F1F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79" name="MsPham-0936082789" descr="Qr code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EF097C78-0BC7-8507-4AD5-40EEDA7F92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80" name="MsPham-0936082789" descr="Qr code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77D9D1DD-15E0-CD25-607B-09960592DB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42" name="Track 7">
            <a:hlinkClick r:id="" action="ppaction://media"/>
            <a:extLst>
              <a:ext uri="{FF2B5EF4-FFF2-40B4-BE49-F238E27FC236}">
                <a16:creationId xmlns:a16="http://schemas.microsoft.com/office/drawing/2014/main" id="{67BC3C37-5C0F-CAD6-B381-B876A270B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515.3662"/>
                    <p14:bmk name="Bookmark 2" time="21958.5375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72533" y="578027"/>
            <a:ext cx="487363" cy="487363"/>
          </a:xfrm>
          <a:prstGeom prst="rect">
            <a:avLst/>
          </a:prstGeom>
        </p:spPr>
      </p:pic>
      <p:pic>
        <p:nvPicPr>
          <p:cNvPr id="75" name="Track 7">
            <a:hlinkClick r:id="" action="ppaction://media"/>
            <a:extLst>
              <a:ext uri="{FF2B5EF4-FFF2-40B4-BE49-F238E27FC236}">
                <a16:creationId xmlns:a16="http://schemas.microsoft.com/office/drawing/2014/main" id="{8F6AD64D-9AFB-875E-E1E8-32DBEA8662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628" end="15573.5625"/>
                  <p14:bmkLst>
                    <p14:bmk name="Bookmark 1" time="9515.3662"/>
                    <p14:bmk name="Bookmark 2" time="21958.5375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72533" y="578027"/>
            <a:ext cx="487363" cy="487363"/>
          </a:xfrm>
          <a:prstGeom prst="rect">
            <a:avLst/>
          </a:prstGeom>
        </p:spPr>
      </p:pic>
      <p:pic>
        <p:nvPicPr>
          <p:cNvPr id="76" name="Track 7">
            <a:hlinkClick r:id="" action="ppaction://media"/>
            <a:extLst>
              <a:ext uri="{FF2B5EF4-FFF2-40B4-BE49-F238E27FC236}">
                <a16:creationId xmlns:a16="http://schemas.microsoft.com/office/drawing/2014/main" id="{8752D563-7395-3A04-EF25-F4CED75CCA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562" end="293.5625"/>
                  <p14:bmkLst>
                    <p14:bmk name="Bookmark 1" time="9515.3662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72533" y="578027"/>
            <a:ext cx="487363" cy="487363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FAA1809E-ED13-E2FF-A8B1-FEA1B15F3FEE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3996618-5B3D-6381-7DC6-80D334A56AEE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DF622ED-EB30-EC32-97EE-6A16238092DD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8F3E06D0-FBB3-B8D5-CC9A-FF6B8DBC1433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2D6A7722-07DE-59C8-2FAC-F04971301D50}"/>
              </a:ext>
            </a:extLst>
          </p:cNvPr>
          <p:cNvSpPr txBox="1">
            <a:spLocks/>
          </p:cNvSpPr>
          <p:nvPr/>
        </p:nvSpPr>
        <p:spPr>
          <a:xfrm>
            <a:off x="9142972" y="3145508"/>
            <a:ext cx="640019" cy="640019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ysClr val="windowText" lastClr="0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4D744542-6BDF-5DFC-10B2-BA96B88D38BF}"/>
              </a:ext>
            </a:extLst>
          </p:cNvPr>
          <p:cNvSpPr txBox="1">
            <a:spLocks/>
          </p:cNvSpPr>
          <p:nvPr/>
        </p:nvSpPr>
        <p:spPr>
          <a:xfrm>
            <a:off x="5652539" y="5857236"/>
            <a:ext cx="640019" cy="640019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ysClr val="windowText" lastClr="0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0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4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2" dur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8" dur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7" presetClass="emph" presetSubtype="0" fill="remove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4" dur="250" autoRev="1" fill="remove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5" dur="250" autoRev="1" fill="remove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6" dur="250" autoRev="1" fill="remove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7" dur="250" autoRev="1" fill="remove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2" bmkName="Bookmark 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4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7" presetClass="emph" presetSubtype="0" fill="remove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2" dur="25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3" dur="25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64" dur="25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25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2" bmkName="Bookmark 2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62" grpId="0" animBg="1"/>
          <p:bldP spid="63" grpId="0" animBg="1"/>
          <p:bldP spid="68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0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4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2" dur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8" dur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68" grpId="0" animBg="1"/>
          <p:bldP spid="6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29117CEE-9E28-E01B-F836-0F27B74647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60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D813BFB1-CABB-5306-FCD4-AE4ECA05959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2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8DA7761-867C-090E-C176-DBF570392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3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5074ACE-AAF8-E7FE-1C68-783410654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DE40A7B-6DC7-9BF8-7D0E-8CBCE7892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DAFAFB4-AC6A-E378-D451-43167D5B2BB0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1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2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78186AC-3208-0D97-9C19-71FB625E3C4F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47975908-062E-F18B-C6C2-A0BA053190C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38176" y="956207"/>
            <a:ext cx="8343965" cy="4818559"/>
            <a:chOff x="1013395" y="1035153"/>
            <a:chExt cx="20841366" cy="12035687"/>
          </a:xfrm>
        </p:grpSpPr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B920ED0-091B-4D12-9AD1-231895543F4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395" y="1035153"/>
              <a:ext cx="9953625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E96AD1EF-D7CD-5275-8CD8-93A147BE30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1136" y="1157073"/>
              <a:ext cx="9953625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B7EAA0E-C2B9-511A-7901-3A18B2238A2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395" y="7926067"/>
              <a:ext cx="9953625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0D119971-ED64-6F35-DD9F-FA8DB70E36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1135" y="8041640"/>
              <a:ext cx="9953625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B6A5F0-FA7A-FE99-F3CD-A6934EF4B1EE}"/>
              </a:ext>
            </a:extLst>
          </p:cNvPr>
          <p:cNvSpPr/>
          <p:nvPr/>
        </p:nvSpPr>
        <p:spPr>
          <a:xfrm>
            <a:off x="1498541" y="3078480"/>
            <a:ext cx="4094480" cy="6729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1. __________. I’m Ben.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011F234-EA94-806C-9383-B4ECE057B76D}"/>
              </a:ext>
            </a:extLst>
          </p:cNvPr>
          <p:cNvSpPr/>
          <p:nvPr/>
        </p:nvSpPr>
        <p:spPr>
          <a:xfrm>
            <a:off x="5917809" y="3078480"/>
            <a:ext cx="4358972" cy="6729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2. __________. I’m Lucy.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E525BB-7CAB-5869-33AC-F6C7E421D4A5}"/>
              </a:ext>
            </a:extLst>
          </p:cNvPr>
          <p:cNvSpPr/>
          <p:nvPr/>
        </p:nvSpPr>
        <p:spPr>
          <a:xfrm>
            <a:off x="1528689" y="5784588"/>
            <a:ext cx="4094480" cy="6729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3. Hi, Ben. ______ Mai.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F9A9331-9DB4-861E-E828-CC724D1DC99A}"/>
              </a:ext>
            </a:extLst>
          </p:cNvPr>
          <p:cNvSpPr/>
          <p:nvPr/>
        </p:nvSpPr>
        <p:spPr>
          <a:xfrm>
            <a:off x="5917809" y="5784588"/>
            <a:ext cx="5446092" cy="6729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4. _________, Lucy. ____ Minh.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AD184A8-2C76-005A-7985-D5A797F3FF41}"/>
              </a:ext>
            </a:extLst>
          </p:cNvPr>
          <p:cNvSpPr/>
          <p:nvPr/>
        </p:nvSpPr>
        <p:spPr>
          <a:xfrm>
            <a:off x="1953468" y="3058865"/>
            <a:ext cx="2074913" cy="6729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44F7301-660C-66D0-5B0C-04D3B4AE90EF}"/>
              </a:ext>
            </a:extLst>
          </p:cNvPr>
          <p:cNvSpPr/>
          <p:nvPr/>
        </p:nvSpPr>
        <p:spPr>
          <a:xfrm>
            <a:off x="6411371" y="3052191"/>
            <a:ext cx="2215212" cy="6729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</a:t>
            </a:r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9CF32B3-3723-B71F-0B80-E9946C582CD7}"/>
              </a:ext>
            </a:extLst>
          </p:cNvPr>
          <p:cNvSpPr/>
          <p:nvPr/>
        </p:nvSpPr>
        <p:spPr>
          <a:xfrm>
            <a:off x="3577599" y="5766655"/>
            <a:ext cx="728075" cy="6729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6A611B5-ED8E-181F-D536-FF76EE35D087}"/>
              </a:ext>
            </a:extLst>
          </p:cNvPr>
          <p:cNvSpPr/>
          <p:nvPr/>
        </p:nvSpPr>
        <p:spPr>
          <a:xfrm>
            <a:off x="6329123" y="5784250"/>
            <a:ext cx="2311732" cy="6729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DEE76FF-9C2B-47DD-35D3-DC5CFBFF76B4}"/>
              </a:ext>
            </a:extLst>
          </p:cNvPr>
          <p:cNvSpPr/>
          <p:nvPr/>
        </p:nvSpPr>
        <p:spPr>
          <a:xfrm>
            <a:off x="9215984" y="5784250"/>
            <a:ext cx="786394" cy="6729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MsPham-0936082789">
            <a:extLst>
              <a:ext uri="{FF2B5EF4-FFF2-40B4-BE49-F238E27FC236}">
                <a16:creationId xmlns:a16="http://schemas.microsoft.com/office/drawing/2014/main" id="{B8444716-A90D-38AD-AFCB-894C70C2AE8B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ED0AA2ED-7D95-25FC-E3BD-802B60025D3C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DD5C62EC-C7BE-16E7-1010-456EB847FCC6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MsPham-0936082789">
            <a:extLst>
              <a:ext uri="{FF2B5EF4-FFF2-40B4-BE49-F238E27FC236}">
                <a16:creationId xmlns:a16="http://schemas.microsoft.com/office/drawing/2014/main" id="{ED7BD900-60BD-4AEA-DCCF-3D283EFF80AB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57A19BF1-9347-18C4-B330-D26A1B4B4F4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F95C4704-A727-F385-F486-E1990C6F3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" y="0"/>
            <a:ext cx="12187263" cy="6858000"/>
          </a:xfrm>
          <a:prstGeom prst="rect">
            <a:avLst/>
          </a:prstGeom>
        </p:spPr>
      </p:pic>
      <p:pic>
        <p:nvPicPr>
          <p:cNvPr id="2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38DA7761-867C-090E-C176-DBF570392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3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45074ACE-AAF8-E7FE-1C68-7834106542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DE40A7B-6DC7-9BF8-7D0E-8CBCE78924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0725DFB-081F-58B9-0CF5-67948F3A63F7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2806251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1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2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04AEF0-5029-46FF-F2FE-FFE0D23D9E0C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088DF31-0DE2-373D-013B-17C8B433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4952" y="-243682"/>
            <a:ext cx="487363" cy="487363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780F531-E07B-5487-F3B8-873FA11E30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0916649" y="5783374"/>
            <a:ext cx="548639" cy="54864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90ABA3-25BF-96E7-86C4-361602DAE542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5E73E6E-6946-5D22-1787-6C838155DADD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59AD6DC-E5BC-D43A-3D36-811BE1232F0D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BD54E62-4E41-00F9-ABCE-0C364EBA9F4D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3B23D759-B51F-9F22-48F6-B632B31C27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46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FFDB1097-9AF5-4D0C-3B10-BCD86807ECE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927" name="MsPham-0936082789"/>
          <p:cNvSpPr txBox="1">
            <a:spLocks noGrp="1"/>
          </p:cNvSpPr>
          <p:nvPr>
            <p:ph type="title" idx="4294967295"/>
          </p:nvPr>
        </p:nvSpPr>
        <p:spPr>
          <a:xfrm>
            <a:off x="1604854" y="795946"/>
            <a:ext cx="10158883" cy="44327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Fun </a:t>
            </a:r>
            <a: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corner</a:t>
            </a:r>
            <a:r>
              <a:rPr lang="vi-VN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</a:rPr>
              <a:t> </a:t>
            </a:r>
            <a:b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</a:br>
            <a:r>
              <a:rPr lang="en-US" sz="1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  </a:t>
            </a:r>
            <a:b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</a:br>
            <a: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wrap-up</a:t>
            </a:r>
            <a:endParaRPr sz="11500" b="1" dirty="0">
              <a:ln w="6600">
                <a:solidFill>
                  <a:schemeClr val="bg1"/>
                </a:solidFill>
                <a:prstDash val="solid"/>
              </a:ln>
              <a:solidFill>
                <a:srgbClr val="0079C2"/>
              </a:solidFill>
              <a:effectLst>
                <a:outerShdw dist="38100" dir="2700000" algn="tl" rotWithShape="0">
                  <a:srgbClr val="FFC305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EF94798-8DFD-0B3C-BDDD-4C697AF4C530}"/>
              </a:ext>
            </a:extLst>
          </p:cNvPr>
          <p:cNvSpPr txBox="1"/>
          <p:nvPr/>
        </p:nvSpPr>
        <p:spPr>
          <a:xfrm>
            <a:off x="2132466" y="2413337"/>
            <a:ext cx="7163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F26522"/>
                </a:solidFill>
                <a:latin typeface="Congenial Black" panose="02000503040000020004" pitchFamily="2" charset="0"/>
              </a:rPr>
              <a:t>and</a:t>
            </a:r>
            <a:endParaRPr lang="en-US" sz="6000">
              <a:solidFill>
                <a:srgbClr val="F26522"/>
              </a:solidFill>
            </a:endParaRPr>
          </a:p>
        </p:txBody>
      </p:sp>
      <p:pic>
        <p:nvPicPr>
          <p:cNvPr id="47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66F8EE3-3ACB-2C71-54DE-3D55357D4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48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0E523B4-A431-6E0C-B0F0-B60C0F37A9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49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4C6F2F7-CD87-2FF7-8DE3-52D112962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613666E2-FD96-7E5F-7DE2-FBEB1967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391" y="3087238"/>
            <a:ext cx="2920071" cy="317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2069B02-0E8D-F061-B623-EF91FA38073F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166AA18-A3FE-76A0-B0E4-869C3A291AD7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2A98DAE-2481-E611-8088-63D9862BD965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8EB817E-45E4-E9F1-133B-713A0E89B3EE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E197B627-66D3-259B-E318-93F1F7FE5875}"/>
              </a:ext>
            </a:extLst>
          </p:cNvPr>
          <p:cNvGrpSpPr/>
          <p:nvPr/>
        </p:nvGrpSpPr>
        <p:grpSpPr>
          <a:xfrm>
            <a:off x="1" y="1265862"/>
            <a:ext cx="7141580" cy="5789008"/>
            <a:chOff x="5192005" y="522471"/>
            <a:chExt cx="6896764" cy="559055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6994E2F-0ABA-6ADC-C4CE-FD8F7EB91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87" t="-4819" r="846" b="-651"/>
            <a:stretch/>
          </p:blipFill>
          <p:spPr bwMode="auto">
            <a:xfrm>
              <a:off x="5192005" y="522471"/>
              <a:ext cx="6896764" cy="5590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A3AA54E2-2773-C766-CDF6-5978B4A9E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9770" y="1616150"/>
              <a:ext cx="1616508" cy="2966483"/>
            </a:xfrm>
            <a:prstGeom prst="rect">
              <a:avLst/>
            </a:prstGeom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ED0A750-BBB4-4F04-B3B8-CA0A85566E2E}"/>
              </a:ext>
            </a:extLst>
          </p:cNvPr>
          <p:cNvSpPr/>
          <p:nvPr/>
        </p:nvSpPr>
        <p:spPr>
          <a:xfrm>
            <a:off x="4297363" y="961382"/>
            <a:ext cx="4094480" cy="672994"/>
          </a:xfrm>
          <a:prstGeom prst="wedgeRoundRectCallout">
            <a:avLst>
              <a:gd name="adj1" fmla="val 46447"/>
              <a:gd name="adj2" fmla="val 9001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Hello. I’m Doremon.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E19478A-1F50-EED2-7CE9-35B8B37D5293}"/>
              </a:ext>
            </a:extLst>
          </p:cNvPr>
          <p:cNvSpPr/>
          <p:nvPr/>
        </p:nvSpPr>
        <p:spPr>
          <a:xfrm>
            <a:off x="3863584" y="4538026"/>
            <a:ext cx="3934943" cy="1054112"/>
          </a:xfrm>
          <a:prstGeom prst="wedgeRoundRectCallout">
            <a:avLst>
              <a:gd name="adj1" fmla="val -50836"/>
              <a:gd name="adj2" fmla="val -7365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Hi, Doremon.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 Lucy.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55132D8-6BE4-D880-567D-E3CCF56E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946" y="1226677"/>
            <a:ext cx="4298053" cy="4669941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CB50D56-7840-CEBB-1E03-73B5D598734D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9A94DD0-627E-0B23-7F74-92E06E8F4ED4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E5A3683-32F5-19BD-C072-8455CAC28F08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65D89D3-76B2-5F88-E43E-8C77AB644C4D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ED0A750-BBB4-4F04-B3B8-CA0A85566E2E}"/>
              </a:ext>
            </a:extLst>
          </p:cNvPr>
          <p:cNvSpPr/>
          <p:nvPr/>
        </p:nvSpPr>
        <p:spPr>
          <a:xfrm>
            <a:off x="4297363" y="961382"/>
            <a:ext cx="4094480" cy="672994"/>
          </a:xfrm>
          <a:prstGeom prst="wedgeRoundRectCallout">
            <a:avLst>
              <a:gd name="adj1" fmla="val 46447"/>
              <a:gd name="adj2" fmla="val 9001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Hello. I’m Doremon.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E19478A-1F50-EED2-7CE9-35B8B37D5293}"/>
              </a:ext>
            </a:extLst>
          </p:cNvPr>
          <p:cNvSpPr/>
          <p:nvPr/>
        </p:nvSpPr>
        <p:spPr>
          <a:xfrm>
            <a:off x="3863584" y="4538026"/>
            <a:ext cx="3934943" cy="1054112"/>
          </a:xfrm>
          <a:prstGeom prst="wedgeRoundRectCallout">
            <a:avLst>
              <a:gd name="adj1" fmla="val -50836"/>
              <a:gd name="adj2" fmla="val -7365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Hi, Doremon.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 Ben.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55132D8-6BE4-D880-567D-E3CCF56E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46" y="1226677"/>
            <a:ext cx="4298053" cy="4669941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95EB8EC4-1690-403D-67E1-8C739DE0B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43" y="1578851"/>
            <a:ext cx="2204601" cy="4317767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D5650C2-C1DC-E25F-8E95-28AD4827FDB3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E3C8A71-E11D-7441-E965-43660B7AEF19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047170-FBB5-A8F7-4487-B34207348472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BB2A18A-5DB5-580B-D72A-A6110DA68D7E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ED0A750-BBB4-4F04-B3B8-CA0A85566E2E}"/>
              </a:ext>
            </a:extLst>
          </p:cNvPr>
          <p:cNvSpPr/>
          <p:nvPr/>
        </p:nvSpPr>
        <p:spPr>
          <a:xfrm>
            <a:off x="4297363" y="961382"/>
            <a:ext cx="4094480" cy="672994"/>
          </a:xfrm>
          <a:prstGeom prst="wedgeRoundRectCallout">
            <a:avLst>
              <a:gd name="adj1" fmla="val 46447"/>
              <a:gd name="adj2" fmla="val 9001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Hello. I’m Doremon.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E19478A-1F50-EED2-7CE9-35B8B37D5293}"/>
              </a:ext>
            </a:extLst>
          </p:cNvPr>
          <p:cNvSpPr/>
          <p:nvPr/>
        </p:nvSpPr>
        <p:spPr>
          <a:xfrm>
            <a:off x="3863584" y="4538026"/>
            <a:ext cx="3934943" cy="1054112"/>
          </a:xfrm>
          <a:prstGeom prst="wedgeRoundRectCallout">
            <a:avLst>
              <a:gd name="adj1" fmla="val -50836"/>
              <a:gd name="adj2" fmla="val -7365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Hi, Doremon.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 Mai.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5132D8-6BE4-D880-567D-E3CCF56E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46" y="1226677"/>
            <a:ext cx="4298053" cy="4669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F1CDB-1196-8EEA-8F45-013AAE3A9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2981" y="1634376"/>
            <a:ext cx="2028139" cy="381005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EED3C2D-F0F4-664B-81BF-F10065726995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6C12A8-6256-10EF-F76D-4CCFF7C00B48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3DE9313-D97C-AC55-F6A9-E76805FF9FFA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E41A00B-2092-7F09-D03D-E2A805F9A7FF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ED0A750-BBB4-4F04-B3B8-CA0A85566E2E}"/>
              </a:ext>
            </a:extLst>
          </p:cNvPr>
          <p:cNvSpPr/>
          <p:nvPr/>
        </p:nvSpPr>
        <p:spPr>
          <a:xfrm>
            <a:off x="4297363" y="961382"/>
            <a:ext cx="4094480" cy="1358592"/>
          </a:xfrm>
          <a:prstGeom prst="wedgeRoundRectCallout">
            <a:avLst>
              <a:gd name="adj1" fmla="val 46447"/>
              <a:gd name="adj2" fmla="val 9001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Hi, Minh.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 Doremon.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E19478A-1F50-EED2-7CE9-35B8B37D5293}"/>
              </a:ext>
            </a:extLst>
          </p:cNvPr>
          <p:cNvSpPr/>
          <p:nvPr/>
        </p:nvSpPr>
        <p:spPr>
          <a:xfrm>
            <a:off x="3863584" y="4538026"/>
            <a:ext cx="3934943" cy="1054112"/>
          </a:xfrm>
          <a:prstGeom prst="wedgeRoundRectCallout">
            <a:avLst>
              <a:gd name="adj1" fmla="val -50836"/>
              <a:gd name="adj2" fmla="val -7365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Hi. I’m Minh.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55132D8-6BE4-D880-567D-E3CCF56E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46" y="1226677"/>
            <a:ext cx="4298053" cy="4669941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8315B2B-A2D7-1094-DD5E-BE8A7D34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29588" y="1634376"/>
            <a:ext cx="2204602" cy="3994316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742115D-FA27-6B6D-0FB7-8248607AADB3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E461A2E-C37D-8ADC-5980-6D236E21FD04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B173C77-E0AB-8F61-6342-4921C2146ABF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584B992-780C-9CB8-EA71-8855E68BFDAC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ED0A750-BBB4-4F04-B3B8-CA0A85566E2E}"/>
              </a:ext>
            </a:extLst>
          </p:cNvPr>
          <p:cNvSpPr/>
          <p:nvPr/>
        </p:nvSpPr>
        <p:spPr>
          <a:xfrm>
            <a:off x="4297363" y="961382"/>
            <a:ext cx="4094480" cy="672994"/>
          </a:xfrm>
          <a:prstGeom prst="wedgeRoundRectCallout">
            <a:avLst>
              <a:gd name="adj1" fmla="val 46447"/>
              <a:gd name="adj2" fmla="val 9001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Hello. I’m Doremon.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E19478A-1F50-EED2-7CE9-35B8B37D5293}"/>
              </a:ext>
            </a:extLst>
          </p:cNvPr>
          <p:cNvSpPr/>
          <p:nvPr/>
        </p:nvSpPr>
        <p:spPr>
          <a:xfrm>
            <a:off x="3863584" y="4538026"/>
            <a:ext cx="3934943" cy="1054112"/>
          </a:xfrm>
          <a:prstGeom prst="wedgeRoundRectCallout">
            <a:avLst>
              <a:gd name="adj1" fmla="val -50836"/>
              <a:gd name="adj2" fmla="val -7365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Hello </a:t>
            </a:r>
            <a:r>
              <a:rPr lang="en-US" sz="2800" b="1">
                <a:solidFill>
                  <a:srgbClr val="00B05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 Hi, Doremon.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 _________.</a:t>
            </a:r>
            <a:endParaRPr lang="en-US" sz="2800" b="1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55132D8-6BE4-D880-567D-E3CCF56E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46" y="1226677"/>
            <a:ext cx="4298053" cy="4669941"/>
          </a:xfrm>
          <a:prstGeom prst="rect">
            <a:avLst/>
          </a:prstGeom>
        </p:spPr>
      </p:pic>
      <p:pic>
        <p:nvPicPr>
          <p:cNvPr id="3" name="MsPham-0936082789" descr="Shape, circle&#10;&#10;Description automatically generated">
            <a:extLst>
              <a:ext uri="{FF2B5EF4-FFF2-40B4-BE49-F238E27FC236}">
                <a16:creationId xmlns:a16="http://schemas.microsoft.com/office/drawing/2014/main" id="{1047B54A-C975-4516-BB13-349551A2A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21" y="2151548"/>
            <a:ext cx="3010342" cy="2554903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F0A30FA-01F2-1222-4EF1-827B38DA3D80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D1A6942-AD0C-98D2-8DB1-00D56E2F90BF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43FB8E-6149-5A1D-0FEB-C632C43DDA8F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99A5C37-F61F-9050-8B53-090E0BB560EF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hlinkClick r:id="rId2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04E4688-89E4-4B42-B6F4-D8D0356C6EFA}"/>
              </a:ext>
            </a:extLst>
          </p:cNvPr>
          <p:cNvSpPr/>
          <p:nvPr/>
        </p:nvSpPr>
        <p:spPr>
          <a:xfrm>
            <a:off x="6908800" y="330200"/>
            <a:ext cx="1168400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6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8EF9BEE4-B873-4F73-BC9B-9010A4DE79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66" y="609600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GAWANOOSH!">
            <a:extLst>
              <a:ext uri="{FF2B5EF4-FFF2-40B4-BE49-F238E27FC236}">
                <a16:creationId xmlns:a16="http://schemas.microsoft.com/office/drawing/2014/main" id="{ACD0CDDB-DEA7-4A1E-9839-D009CBEDEF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002087"/>
            <a:ext cx="2616199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E57FC-CC84-1734-9990-EF0A351C626A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265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7436FF9F-1505-1C10-79DF-36AB7C0F03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500F97A9-53AF-8FDE-7296-A9476A71E5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510EFC65-C6A0-539D-1D3B-53159EB015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9B0E37C-10FA-9322-3246-DFC28FCD311D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680738F3-6A78-8EB9-900B-5BC82AE30CE1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86AAD52-3700-EAA2-BDEF-F13618CB7D4A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EB3C950-7488-A9B3-BBF8-EB1387DCE0EE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0D232E6B-BE8B-A9C4-9A7A-60FDAD07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4689" y="936846"/>
            <a:ext cx="4725988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CA661C89-ACEF-A0C5-123A-3DF3E3F206B2}"/>
              </a:ext>
            </a:extLst>
          </p:cNvPr>
          <p:cNvGrpSpPr>
            <a:grpSpLocks/>
          </p:cNvGrpSpPr>
          <p:nvPr/>
        </p:nvGrpSpPr>
        <p:grpSpPr bwMode="auto">
          <a:xfrm>
            <a:off x="1191422" y="1191490"/>
            <a:ext cx="5460646" cy="1073405"/>
            <a:chOff x="-5747979" y="1110940"/>
            <a:chExt cx="5462419" cy="107310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0D56D81-D1FA-2897-6D1F-C4E24E17C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747979" y="1110940"/>
              <a:ext cx="4514093" cy="107310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solidFill>
                <a:srgbClr val="F2631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zh-CN" sz="4800" b="1" dirty="0">
                  <a:solidFill>
                    <a:srgbClr val="E1002A"/>
                  </a:solidFill>
                  <a:latin typeface=".VnTifani Heavy" panose="020B7200000000000000" pitchFamily="34" charset="0"/>
                  <a:ea typeface="Adobe 黑体 Std R" pitchFamily="2" charset="-122"/>
                  <a:sym typeface="Adobe 黑体 Std R" pitchFamily="2" charset="-122"/>
                </a:rPr>
                <a:t>Goodbye!</a:t>
              </a:r>
              <a:endParaRPr lang="zh-CN" altLang="en-US" sz="4800" b="1" dirty="0">
                <a:solidFill>
                  <a:srgbClr val="E1002A"/>
                </a:solidFill>
                <a:latin typeface=".VnTifani Heavy" panose="020B7200000000000000" pitchFamily="34" charset="0"/>
                <a:ea typeface="Adobe 黑体 Std R" pitchFamily="2" charset="-122"/>
                <a:sym typeface="Adobe 黑体 Std R" pitchFamily="2" charset="-122"/>
              </a:endParaRPr>
            </a:p>
          </p:txBody>
        </p:sp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35DF84D-5587-7BC1-2C46-67772BBED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33886" y="1370264"/>
              <a:ext cx="356145" cy="35614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2631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35342872-A5FD-59B7-15C7-F343BA188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6671" y="1909998"/>
              <a:ext cx="161111" cy="16111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2631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6F5CF3AD-B980-3DDB-0345-74893050F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5778" y="1647492"/>
              <a:ext cx="262505" cy="26250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2631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7FBD05B-561D-0B6D-DC81-08992FE274FB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11C42EE-5A1A-C751-2F0A-9C110ABAC00C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5A76D4-AFE5-4DE2-7B91-1D9D8CAB9CC4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0ED12A7-3ADA-BEE3-F7A8-A498A8F8A037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8" y="2395621"/>
            <a:ext cx="8680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48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Start 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7A6177C-B88F-1CF4-C081-B42D80B6C32F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12A5E2-276E-4AAD-E342-1E5ECF1F5069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188A80F-0731-1FEB-0473-7A5694A40767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54052BA-8F2F-6EC8-2AB0-818B58BCAC75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9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630170"/>
            <a:ext cx="7336285" cy="53771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3200" b="1" spc="55">
                <a:latin typeface=".VnVogue" panose="020B7200000000000000" pitchFamily="34" charset="0"/>
                <a:cs typeface="Arial" panose="020B0604020202020204" pitchFamily="34" charset="0"/>
              </a:rPr>
              <a:t>M  i  n  h</a:t>
            </a:r>
            <a:endParaRPr lang="en-US" sz="32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466992" y="4601632"/>
            <a:ext cx="595079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u="sng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0E1B42C3-5F44-CFD6-4904-2E059F6A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48" y="1730138"/>
            <a:ext cx="1688887" cy="26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702D018-EC3C-4D66-0F32-7C302E8127A0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5D6F2F2-7F25-ABCE-A6F2-8FB156128F2A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3299218-814D-3F34-808E-8243484E99DC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C18A692-9C82-E25B-BD7F-94B2EAA89D5F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630170"/>
            <a:ext cx="7336285" cy="53771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3200" b="1" spc="55">
                <a:latin typeface=".VnVogue" panose="020B7200000000000000" pitchFamily="34" charset="0"/>
                <a:cs typeface="Arial" panose="020B0604020202020204" pitchFamily="34" charset="0"/>
              </a:rPr>
              <a:t>L  u  c  y</a:t>
            </a:r>
            <a:endParaRPr lang="en-US" sz="32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813475" y="4630170"/>
            <a:ext cx="559582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u="sng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8C0BD30-1654-E52E-4806-AADAE85F3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80" y="1639884"/>
            <a:ext cx="2030377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211B63A-1EC1-AD57-1E0D-7E6B8BF7E999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EE2B001-1257-92DF-5DB1-637D539CEB47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B8A561B-7C85-E1AD-9911-925EB2561404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5F5E2C26-ACB8-A117-1E00-3E24A04EC8DF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630170"/>
            <a:ext cx="7336285" cy="53771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3200" b="1" spc="55">
                <a:latin typeface=".VnVogue" panose="020B7200000000000000" pitchFamily="34" charset="0"/>
                <a:cs typeface="Arial" panose="020B0604020202020204" pitchFamily="34" charset="0"/>
              </a:rPr>
              <a:t>B  e  n</a:t>
            </a:r>
            <a:endParaRPr lang="en-US" sz="32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625174" y="4601632"/>
            <a:ext cx="640161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u="sng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EF694D0-233B-EF4C-0C1E-B7567757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08" y="1768079"/>
            <a:ext cx="2442392" cy="26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E3FBF1B-30D1-BE81-0331-3418CDDA653F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3865D520-E611-5AF1-4A3A-F753DEC2E643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836E16F-966C-E100-DF88-53DF63C4F2F6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E9666A1-4434-53CF-7BF9-253D155EF7B8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630170"/>
            <a:ext cx="7336285" cy="53771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3200" b="1" spc="55">
                <a:latin typeface=".VnVogue" panose="020B7200000000000000" pitchFamily="34" charset="0"/>
                <a:cs typeface="Arial" panose="020B0604020202020204" pitchFamily="34" charset="0"/>
              </a:rPr>
              <a:t>M  a  i</a:t>
            </a:r>
            <a:endParaRPr lang="en-US" sz="32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160703" y="4604683"/>
            <a:ext cx="695777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u="sng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618FC245-A2E8-9E7F-846B-649EEB099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09" y="1792461"/>
            <a:ext cx="1743380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DF5EF68-7FCF-F5CD-FAF8-F58734FCD476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89BD50E-4C51-7B1C-9CB7-C7BDC95F847E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DEF813-F488-F7D0-D8CA-785D6A5D5470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B26122F-9B46-A60C-1FD9-D6115E3122AF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630170"/>
            <a:ext cx="7336285" cy="53771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3200" b="1" spc="55">
                <a:latin typeface=".VnVogue" panose="020B7200000000000000" pitchFamily="34" charset="0"/>
                <a:cs typeface="Arial" panose="020B0604020202020204" pitchFamily="34" charset="0"/>
              </a:rPr>
              <a:t>H  e  l  l  o</a:t>
            </a:r>
            <a:endParaRPr lang="en-US" sz="32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559808" y="4617978"/>
            <a:ext cx="564896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u="sng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618FC245-A2E8-9E7F-846B-649EEB099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7323" y="1714619"/>
            <a:ext cx="1743380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256BEF80-225E-5342-96A0-891A0B08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11" y="1690119"/>
            <a:ext cx="2030377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66708763-58D6-7875-7618-5B27128A4EF8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9FA63BC-705C-E50A-E434-C703BD88F6B9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7EDA0003-CA65-27B5-F731-8DC2EE973972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A57796E-C44C-3361-F92E-2B20C0675B1A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8" y="2503180"/>
            <a:ext cx="86802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.VnBodoniH" panose="020B7200000000000000" pitchFamily="34" charset="0"/>
                <a:cs typeface="Arial" panose="020B0604020202020204" pitchFamily="34" charset="0"/>
              </a:rPr>
              <a:t>Excellent!</a:t>
            </a:r>
            <a:endParaRPr lang="en-US" sz="6600">
              <a:ln w="0"/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3000" endA="300" endPos="35500" dir="5400000" sy="-90000" algn="bl" rotWithShape="0"/>
              </a:effectLst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End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2FA7961-A12D-66E7-275E-FC9299291699}"/>
              </a:ext>
            </a:extLst>
          </p:cNvPr>
          <p:cNvSpPr/>
          <p:nvPr/>
        </p:nvSpPr>
        <p:spPr>
          <a:xfrm>
            <a:off x="-14630399" y="3284010"/>
            <a:ext cx="9668786" cy="229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9E1B0F0-F911-C465-9BB2-8E7CF22D890C}"/>
              </a:ext>
            </a:extLst>
          </p:cNvPr>
          <p:cNvSpPr/>
          <p:nvPr/>
        </p:nvSpPr>
        <p:spPr>
          <a:xfrm>
            <a:off x="18288000" y="2471145"/>
            <a:ext cx="8087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080C155-7248-957B-3FAF-9BEC2F2CC77F}"/>
              </a:ext>
            </a:extLst>
          </p:cNvPr>
          <p:cNvSpPr/>
          <p:nvPr/>
        </p:nvSpPr>
        <p:spPr>
          <a:xfrm>
            <a:off x="914401" y="-4558024"/>
            <a:ext cx="784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B059DC4-A8D4-5199-4202-348044BF26B4}"/>
              </a:ext>
            </a:extLst>
          </p:cNvPr>
          <p:cNvSpPr/>
          <p:nvPr/>
        </p:nvSpPr>
        <p:spPr>
          <a:xfrm>
            <a:off x="-1484676" y="15302357"/>
            <a:ext cx="1607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MsPham</a:t>
            </a:r>
          </a:p>
          <a:p>
            <a:pPr algn="ctr"/>
            <a:r>
              <a:rPr lang="en-US" sz="7200">
                <a:ln w="0"/>
                <a:solidFill>
                  <a:srgbClr val="F0F0F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0936082789</a:t>
            </a:r>
            <a:endParaRPr lang="en-US" sz="7200" dirty="0">
              <a:ln w="0"/>
              <a:solidFill>
                <a:srgbClr val="F0F0F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58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456</Words>
  <Application>Microsoft Office PowerPoint</Application>
  <PresentationFormat>Widescreen</PresentationFormat>
  <Paragraphs>249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宋体</vt:lpstr>
      <vt:lpstr>.VnAristote</vt:lpstr>
      <vt:lpstr>.VnAvant</vt:lpstr>
      <vt:lpstr>.VnBlack</vt:lpstr>
      <vt:lpstr>.VnBodoniH</vt:lpstr>
      <vt:lpstr>.VnCooper</vt:lpstr>
      <vt:lpstr>.VnHelvetIns</vt:lpstr>
      <vt:lpstr>.VnTifani Heavy</vt:lpstr>
      <vt:lpstr>.VnVogue</vt:lpstr>
      <vt:lpstr>Arial</vt:lpstr>
      <vt:lpstr>Arial Black</vt:lpstr>
      <vt:lpstr>Calibri</vt:lpstr>
      <vt:lpstr>Calibri Light</vt:lpstr>
      <vt:lpstr>Century Gothic</vt:lpstr>
      <vt:lpstr>Congenial Black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  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Ha Do</cp:lastModifiedBy>
  <cp:revision>4</cp:revision>
  <dcterms:created xsi:type="dcterms:W3CDTF">2022-07-18T01:00:34Z</dcterms:created>
  <dcterms:modified xsi:type="dcterms:W3CDTF">2024-09-10T02:24:49Z</dcterms:modified>
</cp:coreProperties>
</file>