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7" r:id="rId2"/>
    <p:sldMasterId id="2147483699" r:id="rId3"/>
  </p:sldMasterIdLst>
  <p:notesMasterIdLst>
    <p:notesMasterId r:id="rId17"/>
  </p:notesMasterIdLst>
  <p:sldIdLst>
    <p:sldId id="256" r:id="rId4"/>
    <p:sldId id="277" r:id="rId5"/>
    <p:sldId id="278" r:id="rId6"/>
    <p:sldId id="268" r:id="rId7"/>
    <p:sldId id="283" r:id="rId8"/>
    <p:sldId id="270" r:id="rId9"/>
    <p:sldId id="276" r:id="rId10"/>
    <p:sldId id="284" r:id="rId11"/>
    <p:sldId id="267" r:id="rId12"/>
    <p:sldId id="285" r:id="rId13"/>
    <p:sldId id="260" r:id="rId14"/>
    <p:sldId id="282" r:id="rId15"/>
    <p:sldId id="266" r:id="rId16"/>
  </p:sldIdLst>
  <p:sldSz cx="18288000" cy="10287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NI-Cooper" panose="020B0604020202020204"/>
      <p:bold r:id="rId26"/>
    </p:embeddedFont>
    <p:embeddedFont>
      <p:font typeface=".VnTimeH" panose="020B7200000000000000" pitchFamily="34" charset="0"/>
      <p:regular r:id="rId27"/>
      <p:bold r:id="rId28"/>
      <p:italic r:id="rId29"/>
      <p:boldItalic r:id="rId30"/>
    </p:embeddedFont>
    <p:embeddedFont>
      <p:font typeface="SimSun" panose="02010600030101010101" pitchFamily="2" charset="-12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99FFCC"/>
    <a:srgbClr val="FFCCCC"/>
    <a:srgbClr val="FFCC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5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AF857-2E9B-4D6C-BC18-5CCC7748158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12DA8-1C06-4505-981E-E26EFFF3B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6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FC8469D-606B-4EB1-7370-7F2D39E0A3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 Thị Xuân Huyền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956500C-7A8E-24BD-31E3-456E111D0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955E9E-F6A3-45AA-9CF8-651AA0B868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D1BC2309-D713-488F-EFD5-4C2170430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A0E64DE-0255-AFE0-4E99-F240D8AE1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571EA3E-4485-E750-2DD5-946A134A5DD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 Thị Xuân Huyền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02DF337-D139-ED37-86E7-4139A2E84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9E335-DB6E-4938-9DB6-6058E0723B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0932BDAA-E90E-1367-4F35-898FF9367A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2E36F47-3762-D334-67F1-7F8F26669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95B1-40D0-71D2-8697-28D07648F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7FB8B-0DD7-9A3F-018C-2D020CDA7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5C924-8C56-F967-6A45-20F3A2AF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A2840-6BAA-3406-B51B-70791DD2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46239-3827-2A72-6537-CC9C9926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77A76-5F88-48CB-A0B9-7309F8BBB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6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4E0B-1CFB-8E31-CDFC-C8CD8688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439CD-062A-52D7-FDFC-95A37FC6D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266F0-55C2-6989-D445-C763F4BC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FA990-3B93-26D8-1D0D-25053876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92351-C946-3AFB-40C6-4AFD5119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197CD-9F84-4BB8-B9F1-998119B43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10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B9F4-8BD8-1A31-CDE4-F7025646D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01574-8CAD-6BC8-15F0-8D9FCED46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60BB1-6BBA-D366-F4A2-9D0E0401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69B59-DE7A-2BCB-EE2B-D63617152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E0C41-4FCE-D087-9350-354BA658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2404D-6A52-46BD-B809-DED63A6A1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539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6C07-A4A1-09F5-29E6-8D7081E4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2173C-328A-F0B2-6F0F-B5625BCDB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AC36F-B2BF-2A82-E065-7DE91FEA0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21E45-E333-8841-49AD-B6F1E2B8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6F610-78CF-5E37-84FC-95AFB11B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EBB8-26BE-DBC2-1D89-D94D85A89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ABB1D-7D10-46E8-96E9-B8830E7BF1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810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6528-1D22-EE18-7B55-3598B1FF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CE7BB-1928-B7E8-B11A-710D3046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15B72-641D-30FA-641D-2972F60DE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05C91-3D36-1D69-BA13-9EE51AE57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80E14-2F48-3A67-826D-9760B1C91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CBBA2-069C-B7A4-4F06-17C26149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05ADC-E60E-2893-5097-4D34480A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FA10B-6BD3-0A7E-14B1-04F847F1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89650-5465-4806-8B37-923483B758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988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444C-1760-5D2C-65E1-7F69FEB2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43B50-AABA-ACBA-C97E-026FD431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1067-6AC7-F977-BDC6-071FABAAF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A0BB6-AA52-3C37-3C27-4CBDA9D1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DFDB0-0DE7-46F7-B72C-1C02DEF0E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441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A8B71-7F41-A8D4-E1AD-D47DC56EA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2C91CB-6A57-7E7A-3BB6-B96536A4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884A1-6D45-9FDC-2841-08D81DF1E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2BD98-3058-4D29-8CB2-3524DF0373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624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7AF7-43F8-A44D-267D-BC8317633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5DD22-F908-4264-5620-50C11539E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C6BB2-7EB4-8096-6A5B-DCCEA148C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B2A28-442B-31CD-C5A2-189340A8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D2185-26BD-0F4C-8FFF-746117FA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78C96-5664-DA75-57A6-17675D38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22BC8-096D-4EAF-8365-4A83CF5FD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16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DF1E-419A-5A2F-65DE-723F2442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D586F9-4877-242E-97FB-EFD72A97A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96798-4B0F-8765-C689-925E477D1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D6403-A459-046A-1D46-262CE225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7595B-3BF2-9B8C-F5E8-22B03B87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1C440-F278-A450-D695-61791429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B4962-CB2B-45A0-9EB6-25217147B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627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22F80-DFE3-FE34-2D04-6B9B10DD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31036-AA07-F729-BC75-60D0F2863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39F5C-8E95-F030-EEE1-15E45655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95EE-8375-7DA7-0732-AEF6726E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33DF9-D9EC-6B3F-3FD0-88E91D1C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FBC32-3436-423E-A64E-335C6C0B4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55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C8CB90-FC2A-7EBB-7A1E-C7E1FE0CF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85765-C58C-B7F0-5BA2-FA6E4F7B9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BD0B1-68E1-7AF3-1C9F-0ABC7B8D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E5AE-82DB-7EEF-C062-23A7A998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71272-98F1-EC3E-070C-593D1C1F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24494-4A80-47A9-8CA4-D9E2C43A9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346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A91B-27AD-D765-0003-8D63B0C7B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52EE6-605F-1499-B5AA-8B7D3BD59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1B20D-50A4-5219-0180-5297BFDA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4A09C-8EC5-1DBF-5106-C075D0B3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6D4E-844A-7632-3EA4-C7C50A85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42235-0DA7-4D48-9D08-D0A28A1F42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031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02BF-9EDA-B333-1BEE-1AC7450CD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EA2B-867B-B299-C2AF-B4683AB48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71AEE-6CCB-E00A-B5C9-9E7DE3C0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B929-E51B-E60D-93B9-243FD5FE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AF1E3-094B-3B47-B8AC-05029C1C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F12EC-631F-489A-AFC5-C073024AB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187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98155-0DF8-0C57-26D7-35FC779E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22E5B-BA53-A422-5C84-899DD3AEB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89F81-5D6A-773C-13E8-83221F3E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400D9-5D24-0B93-EA9E-5398580E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17D2D-5767-98C1-D3EF-D760A2FD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83737-218D-4D06-919C-0FA8D1F306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746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D366-4AB7-44EF-62E0-29AD1EA1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2EF1-1364-9BDB-FFFF-FEF3AC44B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CD4CE-1BA5-6CEE-C554-ADCDD0CE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13530-23EE-813F-62BA-6E04F06E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B8CE-1152-372E-237A-F768BD0F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37B8A-F10F-5C92-3116-B61F8C644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67106-FEF2-47B2-B245-281A276410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519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7F4DE-A7D5-7BF9-0E0F-7FF82A90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56D66-C26C-F025-616D-78489BF50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221C9-E290-2BF4-B0E9-16D1CF008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9CFB7-B7BB-2393-1ACC-47EFC1F6E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2E881-B5A4-6A6F-20B5-064DD2C6C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1B289-B4CB-D86D-C32E-2730C990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94675-5081-599A-6FA6-396F2693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297EE-C9F7-1853-32BB-C8ED4532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260B0-11E1-4EF7-8509-C967ED513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314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3D3D-1481-CE7A-8AFA-F937D6EC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9DBAA-E770-3BAE-4CB1-386ACCF9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A744B-E585-3945-EDFB-BC23A117D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423DB-5118-199A-C38E-3FAFF79E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C68E3-7FF4-41A5-8A75-71F8F88F9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158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D11A0-01AB-FAEA-FEC0-DF04E5C31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F665D-B7F7-6BB6-ACB2-D008D3B6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A4847-8B8D-00D1-56D4-863001D5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9A2F9-2F95-4456-AB34-EE0B6EF44C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58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F524-4F8E-9499-165C-A09C4367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C94F7-5932-15EA-E737-0C5D6752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490E7-A830-29A9-D64C-6EE649662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13A9C-0FCB-B905-EE61-96D74E385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0FA0A-9185-0CD1-AFF2-69C28966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4DA3C-DE90-ADD1-9987-C1988870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26078-B1EE-4ED3-9081-609A1B4CB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0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4F24-E025-8EF5-85F3-9B5E46CB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461AE-59DB-28E5-85A2-D93D4996F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B1918-7821-EF09-B3D7-E1DCA79ED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B7ED8-BC2E-B781-314C-26809376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71F09-C144-A675-3DF7-4C7F95CF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13C49-04C6-DD48-A42A-2A62F33B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3DA1A-5305-4E35-9A48-8474B6072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87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76B0-2EAA-DD98-509E-0AE40D89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C556D-B7B8-F22F-B0A6-78DE4A7D0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0BAE0-552A-D7EA-F864-8FD2237F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C99B-D08F-456D-A1A3-ABAC8C17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EAF19-A9FE-2633-27DD-C08C94C6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9E796-CFA3-42FA-85BB-6914BD0E6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998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C59AC-1E14-2176-D863-747B08C83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5BA48-57F6-6AD3-783D-0723B23D9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5C3B5-52E7-8D18-7E42-D4CDAE70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B296B-8425-F16F-F2B7-91FF787A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4F904-0F3D-7D6D-D4A8-5ACD8783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DDCA9-D74D-4B94-B801-306AF198C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86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C06A3B4-1C20-3A9C-EBF5-835E9CAC6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75FD0A-C88F-53B8-FC9B-BF24BC7FD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B5E18C-A109-8F76-BE66-443F70D88D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205412-B84F-B7F5-6302-4444DCC3CA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71FCD9F-EF3E-D5E8-4EFD-E742ECE501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/>
            </a:lvl1pPr>
          </a:lstStyle>
          <a:p>
            <a:fld id="{9D7C3EE1-BC80-4AE5-AC2F-E5B0C96CE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58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373DB7-EBC8-D8FD-3EC3-D391C173C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36E3B70-7C63-8235-71C7-CB1F40626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E649A9-321D-098F-8C98-E038150348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/>
            </a:lvl1pPr>
          </a:lstStyle>
          <a:p>
            <a:r>
              <a:rPr lang="en-US" altLang="en-US"/>
              <a:t>Lê Thị Xuân Huyền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25B357E-C0D6-AB72-5BFB-E6779B5400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65A782-222B-4B77-9890-6D0F728435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/>
            </a:lvl1pPr>
          </a:lstStyle>
          <a:p>
            <a:fld id="{DA274617-A364-4D55-9CF7-B6CC35A47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9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../&#244;%20ch&#432;%20ki%20di&#7879;u.ppt#-1,1,Slide 1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4.gi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6.wav"/><Relationship Id="rId11" Type="http://schemas.openxmlformats.org/officeDocument/2006/relationships/hyperlink" Target="vai%20net%20ve%20tu%20khoa_le%20thi%20xuan%20huyen.ppt#-1,1,Slide 1" TargetMode="External"/><Relationship Id="rId5" Type="http://schemas.openxmlformats.org/officeDocument/2006/relationships/audio" Target="../media/audio2.wav"/><Relationship Id="rId10" Type="http://schemas.openxmlformats.org/officeDocument/2006/relationships/image" Target="../media/image22.gif"/><Relationship Id="rId4" Type="http://schemas.openxmlformats.org/officeDocument/2006/relationships/audio" Target="../media/audio5.wav"/><Relationship Id="rId9" Type="http://schemas.openxmlformats.org/officeDocument/2006/relationships/hyperlink" Target="../&#244;%20ch&#432;%20ki%20di&#7879;u.ppt#-1,1,Slide 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sv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8081" y="7964561"/>
            <a:ext cx="9144596" cy="3707718"/>
          </a:xfrm>
          <a:custGeom>
            <a:avLst/>
            <a:gdLst/>
            <a:ahLst/>
            <a:cxnLst/>
            <a:rect l="l" t="t" r="r" b="b"/>
            <a:pathLst>
              <a:path w="9144596" h="3707718">
                <a:moveTo>
                  <a:pt x="0" y="0"/>
                </a:moveTo>
                <a:lnTo>
                  <a:pt x="9144596" y="0"/>
                </a:lnTo>
                <a:lnTo>
                  <a:pt x="9144596" y="3707718"/>
                </a:lnTo>
                <a:lnTo>
                  <a:pt x="0" y="3707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77800" y="6341284"/>
            <a:ext cx="12947711" cy="5249708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1" y="0"/>
                </a:lnTo>
                <a:lnTo>
                  <a:pt x="12947711" y="5249708"/>
                </a:lnTo>
                <a:lnTo>
                  <a:pt x="0" y="5249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45990" y="7044337"/>
            <a:ext cx="3508802" cy="4114800"/>
          </a:xfrm>
          <a:custGeom>
            <a:avLst/>
            <a:gdLst/>
            <a:ahLst/>
            <a:cxnLst/>
            <a:rect l="l" t="t" r="r" b="b"/>
            <a:pathLst>
              <a:path w="3508802" h="4114800">
                <a:moveTo>
                  <a:pt x="0" y="0"/>
                </a:moveTo>
                <a:lnTo>
                  <a:pt x="3508802" y="0"/>
                </a:lnTo>
                <a:lnTo>
                  <a:pt x="3508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44118" y="7672371"/>
            <a:ext cx="2586415" cy="2858732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96734" y="5907161"/>
            <a:ext cx="3613543" cy="4114800"/>
          </a:xfrm>
          <a:custGeom>
            <a:avLst/>
            <a:gdLst/>
            <a:ahLst/>
            <a:cxnLst/>
            <a:rect l="l" t="t" r="r" b="b"/>
            <a:pathLst>
              <a:path w="3613543" h="4114800">
                <a:moveTo>
                  <a:pt x="0" y="0"/>
                </a:moveTo>
                <a:lnTo>
                  <a:pt x="3613542" y="0"/>
                </a:lnTo>
                <a:lnTo>
                  <a:pt x="3613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914904">
            <a:off x="14961350" y="4642754"/>
            <a:ext cx="4941354" cy="4114800"/>
          </a:xfrm>
          <a:custGeom>
            <a:avLst/>
            <a:gdLst/>
            <a:ahLst/>
            <a:cxnLst/>
            <a:rect l="l" t="t" r="r" b="b"/>
            <a:pathLst>
              <a:path w="4941354" h="4114800">
                <a:moveTo>
                  <a:pt x="0" y="0"/>
                </a:moveTo>
                <a:lnTo>
                  <a:pt x="4941354" y="0"/>
                </a:lnTo>
                <a:lnTo>
                  <a:pt x="49413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76645" y="-865275"/>
            <a:ext cx="7315200" cy="2961861"/>
          </a:xfrm>
          <a:custGeom>
            <a:avLst/>
            <a:gdLst/>
            <a:ahLst/>
            <a:cxnLst/>
            <a:rect l="l" t="t" r="r" b="b"/>
            <a:pathLst>
              <a:path w="7315200" h="2961861">
                <a:moveTo>
                  <a:pt x="0" y="0"/>
                </a:moveTo>
                <a:lnTo>
                  <a:pt x="7315200" y="0"/>
                </a:lnTo>
                <a:lnTo>
                  <a:pt x="7315200" y="2961861"/>
                </a:lnTo>
                <a:lnTo>
                  <a:pt x="0" y="29618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61608" y="-482118"/>
            <a:ext cx="7315200" cy="2961861"/>
          </a:xfrm>
          <a:custGeom>
            <a:avLst/>
            <a:gdLst/>
            <a:ahLst/>
            <a:cxnLst/>
            <a:rect l="l" t="t" r="r" b="b"/>
            <a:pathLst>
              <a:path w="7315200" h="2961861">
                <a:moveTo>
                  <a:pt x="0" y="0"/>
                </a:moveTo>
                <a:lnTo>
                  <a:pt x="7315200" y="0"/>
                </a:lnTo>
                <a:lnTo>
                  <a:pt x="7315200" y="2961861"/>
                </a:lnTo>
                <a:lnTo>
                  <a:pt x="0" y="29618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77A0FC-38BF-4633-E0EF-819887AA3ACE}"/>
              </a:ext>
            </a:extLst>
          </p:cNvPr>
          <p:cNvSpPr txBox="1"/>
          <p:nvPr/>
        </p:nvSpPr>
        <p:spPr>
          <a:xfrm>
            <a:off x="4218650" y="3062121"/>
            <a:ext cx="10384633" cy="315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Nunito Bold" charset="0"/>
              </a:rPr>
              <a:t>MÔN TIẾNG VIỆT 4</a:t>
            </a:r>
            <a:endParaRPr lang="en-US" sz="54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  <a:ea typeface="Cambria" pitchFamily="18" charset="0"/>
              <a:cs typeface="Nunito Bold" charset="0"/>
            </a:endParaRPr>
          </a:p>
          <a:p>
            <a:pPr algn="ctr">
              <a:lnSpc>
                <a:spcPct val="200000"/>
              </a:lnSpc>
            </a:pP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Nunito Bold" charset="0"/>
              </a:rPr>
              <a:t>LUYỆN 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Nunito Bold" charset="0"/>
              </a:rPr>
              <a:t>TỪ VÀ </a:t>
            </a:r>
            <a:r>
              <a:rPr lang="en-US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Nunito Bold" charset="0"/>
              </a:rPr>
              <a:t>CÂU: DANH TỪ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  <a:ea typeface="Cambria" pitchFamily="18" charset="0"/>
              <a:cs typeface="Nunito Bold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087D252-CAE4-7A20-7373-16FAF5FEF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230" y="786176"/>
            <a:ext cx="49434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pPr algn="ctr"/>
            <a:r>
              <a:rPr lang="en-US" altLang="en-US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  <a:p>
            <a:pPr algn="ctr"/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4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bg1"/>
          </a:fgClr>
          <a:bgClr>
            <a:srgbClr val="FFCC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55B3E2-56FC-0238-0D35-5A2DE52C4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Lê Thị Xuân Huyền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F692D5C-DCD8-FD9A-A7CD-3950E9D8F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114800"/>
            <a:ext cx="12782550" cy="5819775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A9D255E2-28C4-F534-F785-6F278F24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754666" y="3013473"/>
            <a:ext cx="1209675" cy="48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F0397B44-7DFF-92DD-AEA2-DA16D865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14600" y="3860007"/>
            <a:ext cx="13325475" cy="25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CDD50398-49CD-564E-57F5-144698365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14600" y="9929813"/>
            <a:ext cx="13325475" cy="2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1980F0B2-F023-5FF5-11B4-A57756C1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843272" y="6821092"/>
            <a:ext cx="579834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>
            <a:extLst>
              <a:ext uri="{FF2B5EF4-FFF2-40B4-BE49-F238E27FC236}">
                <a16:creationId xmlns:a16="http://schemas.microsoft.com/office/drawing/2014/main" id="{F30EED9A-310C-2E4C-AA48-684AE8F3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7416" y="6811566"/>
            <a:ext cx="5815013" cy="4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0">
            <a:extLst>
              <a:ext uri="{FF2B5EF4-FFF2-40B4-BE49-F238E27FC236}">
                <a16:creationId xmlns:a16="http://schemas.microsoft.com/office/drawing/2014/main" id="{475E6138-3011-83CC-06E0-AB078E7AB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057901"/>
            <a:ext cx="106299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700">
              <a:solidFill>
                <a:srgbClr val="000000"/>
              </a:solidFill>
              <a:latin typeface="VNI-Cooper" pitchFamily="2" charset="0"/>
            </a:endParaRP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B25E1691-533C-6FCE-0D40-58AA1101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4343400"/>
            <a:ext cx="123444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            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Ô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kì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diệu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gồm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vi-VN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ô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hàng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ngang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gợi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chùm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khoá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Mỗi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quyền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gợi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cả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bốn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cùng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vòng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30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giây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gợi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10 </a:t>
            </a:r>
            <a:r>
              <a:rPr lang="vi-VN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điểm.</a:t>
            </a:r>
            <a:endParaRPr lang="en-US" altLang="en-US" sz="30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Nếu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khoá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gợi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đầu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80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.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          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khoá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trước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gợi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chương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40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khoá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gợi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chương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20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điểm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	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Nếu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đội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sai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khoá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loại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khỏi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thi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FFFF"/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id="{BA0AA1DC-7785-97A6-DE09-9C00AB225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"/>
            <a:ext cx="137160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WordArt 13">
            <a:hlinkClick r:id="rId8" action="ppaction://hlinkpres?slideindex=1&amp;slidetitle=Slide 1"/>
            <a:extLst>
              <a:ext uri="{FF2B5EF4-FFF2-40B4-BE49-F238E27FC236}">
                <a16:creationId xmlns:a16="http://schemas.microsoft.com/office/drawing/2014/main" id="{5DECC7F2-C773-C849-342C-5D2CAE92D3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18546" y="895975"/>
            <a:ext cx="7479507" cy="833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«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ch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÷ k×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diÖu</a:t>
            </a:r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1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5" decel="100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85" decel="100000"/>
                                        <p:tgtEl>
                                          <p:spTgt spid="9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1" name="Group 743">
            <a:extLst>
              <a:ext uri="{FF2B5EF4-FFF2-40B4-BE49-F238E27FC236}">
                <a16:creationId xmlns:a16="http://schemas.microsoft.com/office/drawing/2014/main" id="{420D5A15-8E73-7F66-37F9-D6ADBDB83865}"/>
              </a:ext>
            </a:extLst>
          </p:cNvPr>
          <p:cNvGrpSpPr>
            <a:grpSpLocks/>
          </p:cNvGrpSpPr>
          <p:nvPr/>
        </p:nvGrpSpPr>
        <p:grpSpPr bwMode="auto">
          <a:xfrm>
            <a:off x="4464331" y="8189306"/>
            <a:ext cx="12001500" cy="1828800"/>
            <a:chOff x="480" y="3504"/>
            <a:chExt cx="5040" cy="768"/>
          </a:xfrm>
        </p:grpSpPr>
        <p:grpSp>
          <p:nvGrpSpPr>
            <p:cNvPr id="2792" name="Group 744">
              <a:extLst>
                <a:ext uri="{FF2B5EF4-FFF2-40B4-BE49-F238E27FC236}">
                  <a16:creationId xmlns:a16="http://schemas.microsoft.com/office/drawing/2014/main" id="{9F282466-D732-B98B-EE8C-3FD9AFEF6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3504"/>
              <a:ext cx="5040" cy="768"/>
              <a:chOff x="702" y="1209"/>
              <a:chExt cx="4319" cy="2213"/>
            </a:xfrm>
          </p:grpSpPr>
          <p:sp>
            <p:nvSpPr>
              <p:cNvPr id="2793" name="Rectangle 745">
                <a:extLst>
                  <a:ext uri="{FF2B5EF4-FFF2-40B4-BE49-F238E27FC236}">
                    <a16:creationId xmlns:a16="http://schemas.microsoft.com/office/drawing/2014/main" id="{F5CB2059-15E7-6479-F70E-F93B6231E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344"/>
                <a:ext cx="4014" cy="1947"/>
              </a:xfrm>
              <a:prstGeom prst="rect">
                <a:avLst/>
              </a:prstGeom>
              <a:solidFill>
                <a:srgbClr val="FFFF66"/>
              </a:soli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just" defTabSz="13716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794" name="Group 746">
                <a:extLst>
                  <a:ext uri="{FF2B5EF4-FFF2-40B4-BE49-F238E27FC236}">
                    <a16:creationId xmlns:a16="http://schemas.microsoft.com/office/drawing/2014/main" id="{3FB6EF6C-0CAD-C283-4BD8-9F018DC2DD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209"/>
                <a:ext cx="173" cy="2204"/>
                <a:chOff x="528" y="282"/>
                <a:chExt cx="192" cy="3423"/>
              </a:xfrm>
            </p:grpSpPr>
            <p:sp>
              <p:nvSpPr>
                <p:cNvPr id="2795" name="Rectangle 747">
                  <a:extLst>
                    <a:ext uri="{FF2B5EF4-FFF2-40B4-BE49-F238E27FC236}">
                      <a16:creationId xmlns:a16="http://schemas.microsoft.com/office/drawing/2014/main" id="{6B768C45-C2DE-5A75-E560-A900A9B1E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96" name="Rectangle 748">
                  <a:extLst>
                    <a:ext uri="{FF2B5EF4-FFF2-40B4-BE49-F238E27FC236}">
                      <a16:creationId xmlns:a16="http://schemas.microsoft.com/office/drawing/2014/main" id="{4B365358-52BD-FBDE-4987-F664CBEB4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97" name="Rectangle 749">
                  <a:extLst>
                    <a:ext uri="{FF2B5EF4-FFF2-40B4-BE49-F238E27FC236}">
                      <a16:creationId xmlns:a16="http://schemas.microsoft.com/office/drawing/2014/main" id="{760EE8DD-30C1-6423-57B9-7AEC35437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98" name="Rectangle 750">
                  <a:extLst>
                    <a:ext uri="{FF2B5EF4-FFF2-40B4-BE49-F238E27FC236}">
                      <a16:creationId xmlns:a16="http://schemas.microsoft.com/office/drawing/2014/main" id="{CE7FF369-9904-A070-34B8-99802E077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99" name="Rectangle 751">
                  <a:extLst>
                    <a:ext uri="{FF2B5EF4-FFF2-40B4-BE49-F238E27FC236}">
                      <a16:creationId xmlns:a16="http://schemas.microsoft.com/office/drawing/2014/main" id="{E5D80DA9-C733-418C-27D7-F8B6F8DB21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0" name="Rectangle 752">
                  <a:extLst>
                    <a:ext uri="{FF2B5EF4-FFF2-40B4-BE49-F238E27FC236}">
                      <a16:creationId xmlns:a16="http://schemas.microsoft.com/office/drawing/2014/main" id="{52A55A5E-3F09-C162-92FE-8D6EC45727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1" name="Rectangle 753">
                  <a:extLst>
                    <a:ext uri="{FF2B5EF4-FFF2-40B4-BE49-F238E27FC236}">
                      <a16:creationId xmlns:a16="http://schemas.microsoft.com/office/drawing/2014/main" id="{B744BFBE-5218-6A1B-F671-0823AAD2C2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2" name="Rectangle 754">
                  <a:extLst>
                    <a:ext uri="{FF2B5EF4-FFF2-40B4-BE49-F238E27FC236}">
                      <a16:creationId xmlns:a16="http://schemas.microsoft.com/office/drawing/2014/main" id="{846C1A74-08F2-A798-6732-4DC6EC70C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3" name="Rectangle 755">
                  <a:extLst>
                    <a:ext uri="{FF2B5EF4-FFF2-40B4-BE49-F238E27FC236}">
                      <a16:creationId xmlns:a16="http://schemas.microsoft.com/office/drawing/2014/main" id="{AACAF0A7-B63B-23EB-8456-E32C4AA7DC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804" name="Group 756">
                <a:extLst>
                  <a:ext uri="{FF2B5EF4-FFF2-40B4-BE49-F238E27FC236}">
                    <a16:creationId xmlns:a16="http://schemas.microsoft.com/office/drawing/2014/main" id="{95FF70E1-20CF-AA48-FAA0-A1195EDF3C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2" y="1218"/>
                <a:ext cx="173" cy="2204"/>
                <a:chOff x="528" y="282"/>
                <a:chExt cx="192" cy="3423"/>
              </a:xfrm>
            </p:grpSpPr>
            <p:sp>
              <p:nvSpPr>
                <p:cNvPr id="2805" name="Rectangle 757">
                  <a:extLst>
                    <a:ext uri="{FF2B5EF4-FFF2-40B4-BE49-F238E27FC236}">
                      <a16:creationId xmlns:a16="http://schemas.microsoft.com/office/drawing/2014/main" id="{EE0899BD-C2F3-A55C-BA8E-F66269CD58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6" name="Rectangle 758">
                  <a:extLst>
                    <a:ext uri="{FF2B5EF4-FFF2-40B4-BE49-F238E27FC236}">
                      <a16:creationId xmlns:a16="http://schemas.microsoft.com/office/drawing/2014/main" id="{C1597804-8302-8FFC-67EB-B491A87F73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7" name="Rectangle 759">
                  <a:extLst>
                    <a:ext uri="{FF2B5EF4-FFF2-40B4-BE49-F238E27FC236}">
                      <a16:creationId xmlns:a16="http://schemas.microsoft.com/office/drawing/2014/main" id="{1F067927-8312-ACF7-040C-301E3E6A0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8" name="Rectangle 760">
                  <a:extLst>
                    <a:ext uri="{FF2B5EF4-FFF2-40B4-BE49-F238E27FC236}">
                      <a16:creationId xmlns:a16="http://schemas.microsoft.com/office/drawing/2014/main" id="{28B5D601-EA32-21AB-6C47-119C963BB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09" name="Rectangle 761">
                  <a:extLst>
                    <a:ext uri="{FF2B5EF4-FFF2-40B4-BE49-F238E27FC236}">
                      <a16:creationId xmlns:a16="http://schemas.microsoft.com/office/drawing/2014/main" id="{F8540E8D-A9D6-CA0C-021F-8FBE94598D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10" name="Rectangle 762">
                  <a:extLst>
                    <a:ext uri="{FF2B5EF4-FFF2-40B4-BE49-F238E27FC236}">
                      <a16:creationId xmlns:a16="http://schemas.microsoft.com/office/drawing/2014/main" id="{671A83EB-E4A1-FE87-E642-2F1F33C22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11" name="Rectangle 763">
                  <a:extLst>
                    <a:ext uri="{FF2B5EF4-FFF2-40B4-BE49-F238E27FC236}">
                      <a16:creationId xmlns:a16="http://schemas.microsoft.com/office/drawing/2014/main" id="{AE3A9039-8A79-2380-889A-583E517391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12" name="Rectangle 764">
                  <a:extLst>
                    <a:ext uri="{FF2B5EF4-FFF2-40B4-BE49-F238E27FC236}">
                      <a16:creationId xmlns:a16="http://schemas.microsoft.com/office/drawing/2014/main" id="{A69C45AA-4A1D-8E05-3916-9611D51C5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13" name="Rectangle 765">
                  <a:extLst>
                    <a:ext uri="{FF2B5EF4-FFF2-40B4-BE49-F238E27FC236}">
                      <a16:creationId xmlns:a16="http://schemas.microsoft.com/office/drawing/2014/main" id="{4A2CBA41-8A2D-19B3-BB6D-51732F6E2F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814" name="Text Box 766">
              <a:extLst>
                <a:ext uri="{FF2B5EF4-FFF2-40B4-BE49-F238E27FC236}">
                  <a16:creationId xmlns:a16="http://schemas.microsoft.com/office/drawing/2014/main" id="{3BC023A0-6906-4B64-8862-43C918DA8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" y="3637"/>
              <a:ext cx="460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716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Ô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hàng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ngang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5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gồm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vi-VN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cái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</a:br>
              <a:r>
                <a:rPr lang="vi-VN" altLang="en-US" sz="3300" b="1" dirty="0">
                  <a:latin typeface="Arial" panose="020B0604020202020204" pitchFamily="34" charset="0"/>
                </a:rPr>
                <a:t>Nơi các loài chim coi như ngôi nhà của mình.</a:t>
              </a:r>
              <a:endParaRPr lang="en-US" altLang="en-US" sz="30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815" name="Group 767">
            <a:extLst>
              <a:ext uri="{FF2B5EF4-FFF2-40B4-BE49-F238E27FC236}">
                <a16:creationId xmlns:a16="http://schemas.microsoft.com/office/drawing/2014/main" id="{8A1E2455-ADA7-0E92-620D-ACA7785B1ECD}"/>
              </a:ext>
            </a:extLst>
          </p:cNvPr>
          <p:cNvGrpSpPr>
            <a:grpSpLocks/>
          </p:cNvGrpSpPr>
          <p:nvPr/>
        </p:nvGrpSpPr>
        <p:grpSpPr bwMode="auto">
          <a:xfrm>
            <a:off x="3979751" y="8312539"/>
            <a:ext cx="12001500" cy="1828800"/>
            <a:chOff x="480" y="3504"/>
            <a:chExt cx="5040" cy="768"/>
          </a:xfrm>
        </p:grpSpPr>
        <p:grpSp>
          <p:nvGrpSpPr>
            <p:cNvPr id="2816" name="Group 768">
              <a:extLst>
                <a:ext uri="{FF2B5EF4-FFF2-40B4-BE49-F238E27FC236}">
                  <a16:creationId xmlns:a16="http://schemas.microsoft.com/office/drawing/2014/main" id="{67D71257-2756-19B7-F2F3-D72BDA0F4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3504"/>
              <a:ext cx="5040" cy="768"/>
              <a:chOff x="702" y="1209"/>
              <a:chExt cx="4319" cy="2213"/>
            </a:xfrm>
          </p:grpSpPr>
          <p:sp>
            <p:nvSpPr>
              <p:cNvPr id="2817" name="Rectangle 769">
                <a:extLst>
                  <a:ext uri="{FF2B5EF4-FFF2-40B4-BE49-F238E27FC236}">
                    <a16:creationId xmlns:a16="http://schemas.microsoft.com/office/drawing/2014/main" id="{D2D730AD-2245-0DDC-96A2-6AAD9C3B0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344"/>
                <a:ext cx="4014" cy="1947"/>
              </a:xfrm>
              <a:prstGeom prst="rect">
                <a:avLst/>
              </a:prstGeom>
              <a:solidFill>
                <a:srgbClr val="FFFF66"/>
              </a:soli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just" defTabSz="13716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818" name="Group 770">
                <a:extLst>
                  <a:ext uri="{FF2B5EF4-FFF2-40B4-BE49-F238E27FC236}">
                    <a16:creationId xmlns:a16="http://schemas.microsoft.com/office/drawing/2014/main" id="{1226B0E0-1BA0-C527-DF61-BE321F7F41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209"/>
                <a:ext cx="173" cy="2204"/>
                <a:chOff x="528" y="282"/>
                <a:chExt cx="192" cy="3423"/>
              </a:xfrm>
            </p:grpSpPr>
            <p:sp>
              <p:nvSpPr>
                <p:cNvPr id="2819" name="Rectangle 771">
                  <a:extLst>
                    <a:ext uri="{FF2B5EF4-FFF2-40B4-BE49-F238E27FC236}">
                      <a16:creationId xmlns:a16="http://schemas.microsoft.com/office/drawing/2014/main" id="{761B0822-15A6-81EA-0CCC-8C6B7278D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0" name="Rectangle 772">
                  <a:extLst>
                    <a:ext uri="{FF2B5EF4-FFF2-40B4-BE49-F238E27FC236}">
                      <a16:creationId xmlns:a16="http://schemas.microsoft.com/office/drawing/2014/main" id="{CF64DD13-EB4F-3213-672B-EECBD2354F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1" name="Rectangle 773">
                  <a:extLst>
                    <a:ext uri="{FF2B5EF4-FFF2-40B4-BE49-F238E27FC236}">
                      <a16:creationId xmlns:a16="http://schemas.microsoft.com/office/drawing/2014/main" id="{447F8994-8C5B-F142-FCE2-01EF8F386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2" name="Rectangle 774">
                  <a:extLst>
                    <a:ext uri="{FF2B5EF4-FFF2-40B4-BE49-F238E27FC236}">
                      <a16:creationId xmlns:a16="http://schemas.microsoft.com/office/drawing/2014/main" id="{F2DE8ECB-4050-47F5-A457-4CD27043C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3" name="Rectangle 775">
                  <a:extLst>
                    <a:ext uri="{FF2B5EF4-FFF2-40B4-BE49-F238E27FC236}">
                      <a16:creationId xmlns:a16="http://schemas.microsoft.com/office/drawing/2014/main" id="{699732FE-0040-0345-96B5-13417F93D3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4" name="Rectangle 776">
                  <a:extLst>
                    <a:ext uri="{FF2B5EF4-FFF2-40B4-BE49-F238E27FC236}">
                      <a16:creationId xmlns:a16="http://schemas.microsoft.com/office/drawing/2014/main" id="{501C67CC-E20E-EAAF-77AC-BB0D8D69AB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5" name="Rectangle 777">
                  <a:extLst>
                    <a:ext uri="{FF2B5EF4-FFF2-40B4-BE49-F238E27FC236}">
                      <a16:creationId xmlns:a16="http://schemas.microsoft.com/office/drawing/2014/main" id="{2DE08A77-8525-98A0-8E29-67686C667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6" name="Rectangle 778">
                  <a:extLst>
                    <a:ext uri="{FF2B5EF4-FFF2-40B4-BE49-F238E27FC236}">
                      <a16:creationId xmlns:a16="http://schemas.microsoft.com/office/drawing/2014/main" id="{39B5C1E9-6FBF-8BE5-B0E4-64129A0C3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27" name="Rectangle 779">
                  <a:extLst>
                    <a:ext uri="{FF2B5EF4-FFF2-40B4-BE49-F238E27FC236}">
                      <a16:creationId xmlns:a16="http://schemas.microsoft.com/office/drawing/2014/main" id="{13E7D13A-48A8-FE95-3870-E5D65C9AB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828" name="Group 780">
                <a:extLst>
                  <a:ext uri="{FF2B5EF4-FFF2-40B4-BE49-F238E27FC236}">
                    <a16:creationId xmlns:a16="http://schemas.microsoft.com/office/drawing/2014/main" id="{6FD8BEFD-43CA-E526-4D11-8329007712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2" y="1218"/>
                <a:ext cx="173" cy="2204"/>
                <a:chOff x="528" y="282"/>
                <a:chExt cx="192" cy="3423"/>
              </a:xfrm>
            </p:grpSpPr>
            <p:sp>
              <p:nvSpPr>
                <p:cNvPr id="2829" name="Rectangle 781">
                  <a:extLst>
                    <a:ext uri="{FF2B5EF4-FFF2-40B4-BE49-F238E27FC236}">
                      <a16:creationId xmlns:a16="http://schemas.microsoft.com/office/drawing/2014/main" id="{5AB76572-9C2A-191A-DC1C-8404C4EB1B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0" name="Rectangle 782">
                  <a:extLst>
                    <a:ext uri="{FF2B5EF4-FFF2-40B4-BE49-F238E27FC236}">
                      <a16:creationId xmlns:a16="http://schemas.microsoft.com/office/drawing/2014/main" id="{53C1F07F-8860-ECB7-C2A7-CC1DDE3D9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1" name="Rectangle 783">
                  <a:extLst>
                    <a:ext uri="{FF2B5EF4-FFF2-40B4-BE49-F238E27FC236}">
                      <a16:creationId xmlns:a16="http://schemas.microsoft.com/office/drawing/2014/main" id="{6665AB3C-0344-018C-B230-60AC04BEA5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2" name="Rectangle 784">
                  <a:extLst>
                    <a:ext uri="{FF2B5EF4-FFF2-40B4-BE49-F238E27FC236}">
                      <a16:creationId xmlns:a16="http://schemas.microsoft.com/office/drawing/2014/main" id="{7DC8D9C3-83CE-8C40-ADE6-352E1C94B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3" name="Rectangle 785">
                  <a:extLst>
                    <a:ext uri="{FF2B5EF4-FFF2-40B4-BE49-F238E27FC236}">
                      <a16:creationId xmlns:a16="http://schemas.microsoft.com/office/drawing/2014/main" id="{0D5C76F4-A9B6-31E2-94B6-CB411585B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4" name="Rectangle 786">
                  <a:extLst>
                    <a:ext uri="{FF2B5EF4-FFF2-40B4-BE49-F238E27FC236}">
                      <a16:creationId xmlns:a16="http://schemas.microsoft.com/office/drawing/2014/main" id="{1E34D42D-C79C-0AEF-6F4E-AAEDC61FFC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5" name="Rectangle 787">
                  <a:extLst>
                    <a:ext uri="{FF2B5EF4-FFF2-40B4-BE49-F238E27FC236}">
                      <a16:creationId xmlns:a16="http://schemas.microsoft.com/office/drawing/2014/main" id="{6DD4605D-4D7B-F6CD-017A-EB016F6FB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6" name="Rectangle 788">
                  <a:extLst>
                    <a:ext uri="{FF2B5EF4-FFF2-40B4-BE49-F238E27FC236}">
                      <a16:creationId xmlns:a16="http://schemas.microsoft.com/office/drawing/2014/main" id="{97191116-FA5E-4512-9107-098D4FF7A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37" name="Rectangle 789">
                  <a:extLst>
                    <a:ext uri="{FF2B5EF4-FFF2-40B4-BE49-F238E27FC236}">
                      <a16:creationId xmlns:a16="http://schemas.microsoft.com/office/drawing/2014/main" id="{63AB3BD4-F813-1ED6-E338-87BAA356F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838" name="Text Box 790">
              <a:extLst>
                <a:ext uri="{FF2B5EF4-FFF2-40B4-BE49-F238E27FC236}">
                  <a16:creationId xmlns:a16="http://schemas.microsoft.com/office/drawing/2014/main" id="{CE332A9E-B21B-100E-C2D0-0CDB8761E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3637"/>
              <a:ext cx="460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716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Ô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hàng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ngang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6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gồm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vi-VN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cái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</a:br>
              <a:r>
                <a:rPr lang="vi-VN" altLang="en-US" sz="3300" b="1" dirty="0">
                  <a:latin typeface="Arial" panose="020B0604020202020204" pitchFamily="34" charset="0"/>
                </a:rPr>
                <a:t>Chỉ loại củ có vị cay dùng làm mứt trong ngày Tết?</a:t>
              </a:r>
              <a:endParaRPr lang="en-US" altLang="en-US" sz="3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695" name="Group 647">
            <a:extLst>
              <a:ext uri="{FF2B5EF4-FFF2-40B4-BE49-F238E27FC236}">
                <a16:creationId xmlns:a16="http://schemas.microsoft.com/office/drawing/2014/main" id="{A8674E17-BFB7-B5A3-E69E-3B701827181B}"/>
              </a:ext>
            </a:extLst>
          </p:cNvPr>
          <p:cNvGrpSpPr>
            <a:grpSpLocks/>
          </p:cNvGrpSpPr>
          <p:nvPr/>
        </p:nvGrpSpPr>
        <p:grpSpPr bwMode="auto">
          <a:xfrm>
            <a:off x="4328244" y="8238161"/>
            <a:ext cx="12001500" cy="1828800"/>
            <a:chOff x="480" y="3504"/>
            <a:chExt cx="5040" cy="768"/>
          </a:xfrm>
        </p:grpSpPr>
        <p:grpSp>
          <p:nvGrpSpPr>
            <p:cNvPr id="2696" name="Group 648">
              <a:extLst>
                <a:ext uri="{FF2B5EF4-FFF2-40B4-BE49-F238E27FC236}">
                  <a16:creationId xmlns:a16="http://schemas.microsoft.com/office/drawing/2014/main" id="{D339EF75-F3CB-E303-E005-693F3D8F1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3504"/>
              <a:ext cx="5040" cy="768"/>
              <a:chOff x="702" y="1209"/>
              <a:chExt cx="4319" cy="2213"/>
            </a:xfrm>
          </p:grpSpPr>
          <p:sp>
            <p:nvSpPr>
              <p:cNvPr id="2697" name="Rectangle 649">
                <a:extLst>
                  <a:ext uri="{FF2B5EF4-FFF2-40B4-BE49-F238E27FC236}">
                    <a16:creationId xmlns:a16="http://schemas.microsoft.com/office/drawing/2014/main" id="{E5B37C34-A0EE-8F46-C4AD-C94C2A43D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605"/>
                <a:ext cx="4014" cy="1413"/>
              </a:xfrm>
              <a:prstGeom prst="rect">
                <a:avLst/>
              </a:prstGeom>
              <a:solidFill>
                <a:srgbClr val="FFFF66"/>
              </a:soli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just" defTabSz="13716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698" name="Group 650">
                <a:extLst>
                  <a:ext uri="{FF2B5EF4-FFF2-40B4-BE49-F238E27FC236}">
                    <a16:creationId xmlns:a16="http://schemas.microsoft.com/office/drawing/2014/main" id="{7D53F5F6-A6F2-AB4C-084A-2EF23DC26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209"/>
                <a:ext cx="173" cy="2204"/>
                <a:chOff x="528" y="282"/>
                <a:chExt cx="192" cy="3423"/>
              </a:xfrm>
            </p:grpSpPr>
            <p:sp>
              <p:nvSpPr>
                <p:cNvPr id="2699" name="Rectangle 651">
                  <a:extLst>
                    <a:ext uri="{FF2B5EF4-FFF2-40B4-BE49-F238E27FC236}">
                      <a16:creationId xmlns:a16="http://schemas.microsoft.com/office/drawing/2014/main" id="{D97930D6-0263-18EF-BCF9-A77AD4E5BC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0" name="Rectangle 652">
                  <a:extLst>
                    <a:ext uri="{FF2B5EF4-FFF2-40B4-BE49-F238E27FC236}">
                      <a16:creationId xmlns:a16="http://schemas.microsoft.com/office/drawing/2014/main" id="{3449A554-1BDD-8A4B-5C12-C774375EC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1" name="Rectangle 653">
                  <a:extLst>
                    <a:ext uri="{FF2B5EF4-FFF2-40B4-BE49-F238E27FC236}">
                      <a16:creationId xmlns:a16="http://schemas.microsoft.com/office/drawing/2014/main" id="{89D4E18F-C633-62A2-9BFC-7E0FE1AF0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2" name="Rectangle 654">
                  <a:extLst>
                    <a:ext uri="{FF2B5EF4-FFF2-40B4-BE49-F238E27FC236}">
                      <a16:creationId xmlns:a16="http://schemas.microsoft.com/office/drawing/2014/main" id="{9944CE48-C7A9-2CF1-A712-FB75A4424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3" name="Rectangle 655">
                  <a:extLst>
                    <a:ext uri="{FF2B5EF4-FFF2-40B4-BE49-F238E27FC236}">
                      <a16:creationId xmlns:a16="http://schemas.microsoft.com/office/drawing/2014/main" id="{91C68F63-AB5F-4537-CC47-E14161910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4" name="Rectangle 656">
                  <a:extLst>
                    <a:ext uri="{FF2B5EF4-FFF2-40B4-BE49-F238E27FC236}">
                      <a16:creationId xmlns:a16="http://schemas.microsoft.com/office/drawing/2014/main" id="{31B257F1-E472-48F0-3763-6D9CA7D71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5" name="Rectangle 657">
                  <a:extLst>
                    <a:ext uri="{FF2B5EF4-FFF2-40B4-BE49-F238E27FC236}">
                      <a16:creationId xmlns:a16="http://schemas.microsoft.com/office/drawing/2014/main" id="{0B54CC7F-41D9-F2CB-56C3-18200497CC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6" name="Rectangle 658">
                  <a:extLst>
                    <a:ext uri="{FF2B5EF4-FFF2-40B4-BE49-F238E27FC236}">
                      <a16:creationId xmlns:a16="http://schemas.microsoft.com/office/drawing/2014/main" id="{819A14EA-C4B9-C1E9-0494-645596FE19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7" name="Rectangle 659">
                  <a:extLst>
                    <a:ext uri="{FF2B5EF4-FFF2-40B4-BE49-F238E27FC236}">
                      <a16:creationId xmlns:a16="http://schemas.microsoft.com/office/drawing/2014/main" id="{4692512D-87B9-E38B-6E75-35ADDCB4F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708" name="Group 660">
                <a:extLst>
                  <a:ext uri="{FF2B5EF4-FFF2-40B4-BE49-F238E27FC236}">
                    <a16:creationId xmlns:a16="http://schemas.microsoft.com/office/drawing/2014/main" id="{84D9CFB2-4703-64DF-6D34-4117030CD4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2" y="1218"/>
                <a:ext cx="173" cy="2204"/>
                <a:chOff x="528" y="282"/>
                <a:chExt cx="192" cy="3423"/>
              </a:xfrm>
            </p:grpSpPr>
            <p:sp>
              <p:nvSpPr>
                <p:cNvPr id="2709" name="Rectangle 661">
                  <a:extLst>
                    <a:ext uri="{FF2B5EF4-FFF2-40B4-BE49-F238E27FC236}">
                      <a16:creationId xmlns:a16="http://schemas.microsoft.com/office/drawing/2014/main" id="{CB9D7A0C-2AF2-43A0-0FBE-1A06F422B3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0" name="Rectangle 662">
                  <a:extLst>
                    <a:ext uri="{FF2B5EF4-FFF2-40B4-BE49-F238E27FC236}">
                      <a16:creationId xmlns:a16="http://schemas.microsoft.com/office/drawing/2014/main" id="{E6EE491A-A81D-9460-DFC5-C2CB142E0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1" name="Rectangle 663">
                  <a:extLst>
                    <a:ext uri="{FF2B5EF4-FFF2-40B4-BE49-F238E27FC236}">
                      <a16:creationId xmlns:a16="http://schemas.microsoft.com/office/drawing/2014/main" id="{D6F2266A-CC6B-0E5B-5013-BA7E39837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2" name="Rectangle 664">
                  <a:extLst>
                    <a:ext uri="{FF2B5EF4-FFF2-40B4-BE49-F238E27FC236}">
                      <a16:creationId xmlns:a16="http://schemas.microsoft.com/office/drawing/2014/main" id="{B6BC82BB-88B6-188E-C954-4FF20B9B3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3" name="Rectangle 665">
                  <a:extLst>
                    <a:ext uri="{FF2B5EF4-FFF2-40B4-BE49-F238E27FC236}">
                      <a16:creationId xmlns:a16="http://schemas.microsoft.com/office/drawing/2014/main" id="{D744DC3C-00D5-A300-72FA-67858EE97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4" name="Rectangle 666">
                  <a:extLst>
                    <a:ext uri="{FF2B5EF4-FFF2-40B4-BE49-F238E27FC236}">
                      <a16:creationId xmlns:a16="http://schemas.microsoft.com/office/drawing/2014/main" id="{EDAB3458-AB3E-C6AC-9C90-311D5D7CA5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5" name="Rectangle 667">
                  <a:extLst>
                    <a:ext uri="{FF2B5EF4-FFF2-40B4-BE49-F238E27FC236}">
                      <a16:creationId xmlns:a16="http://schemas.microsoft.com/office/drawing/2014/main" id="{6889B14F-F0FA-3512-3380-F5551B7C61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6" name="Rectangle 668">
                  <a:extLst>
                    <a:ext uri="{FF2B5EF4-FFF2-40B4-BE49-F238E27FC236}">
                      <a16:creationId xmlns:a16="http://schemas.microsoft.com/office/drawing/2014/main" id="{78F36273-2C2B-2EE0-143B-962CC5A5C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17" name="Rectangle 669">
                  <a:extLst>
                    <a:ext uri="{FF2B5EF4-FFF2-40B4-BE49-F238E27FC236}">
                      <a16:creationId xmlns:a16="http://schemas.microsoft.com/office/drawing/2014/main" id="{C4A577EF-A5F0-2FC8-93AB-0C794DAAA7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718" name="Text Box 670">
              <a:extLst>
                <a:ext uri="{FF2B5EF4-FFF2-40B4-BE49-F238E27FC236}">
                  <a16:creationId xmlns:a16="http://schemas.microsoft.com/office/drawing/2014/main" id="{4C0A532E-919B-EC54-7B66-2742F018E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" y="3645"/>
              <a:ext cx="4608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716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Ô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hàng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ngang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1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gồm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vi-VN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cái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</a:br>
              <a:r>
                <a:rPr lang="vi-VN" altLang="en-US" sz="3300" b="1" dirty="0">
                  <a:latin typeface="Arial" panose="020B0604020202020204" pitchFamily="34" charset="0"/>
                </a:rPr>
                <a:t>Chỉ bộ phận bài tiết mồ hôi </a:t>
              </a:r>
              <a:r>
                <a:rPr lang="en-US" altLang="en-US" sz="3600" b="1" dirty="0">
                  <a:latin typeface="Arial" panose="020B0604020202020204" pitchFamily="34" charset="0"/>
                </a:rPr>
                <a:t>?</a:t>
              </a:r>
              <a:endParaRPr lang="en-US" altLang="en-US" sz="3600" b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19" name="Group 671">
            <a:extLst>
              <a:ext uri="{FF2B5EF4-FFF2-40B4-BE49-F238E27FC236}">
                <a16:creationId xmlns:a16="http://schemas.microsoft.com/office/drawing/2014/main" id="{72F45785-42CE-B520-4A7C-12B2C546A8EE}"/>
              </a:ext>
            </a:extLst>
          </p:cNvPr>
          <p:cNvGrpSpPr>
            <a:grpSpLocks/>
          </p:cNvGrpSpPr>
          <p:nvPr/>
        </p:nvGrpSpPr>
        <p:grpSpPr bwMode="auto">
          <a:xfrm>
            <a:off x="4307131" y="8194797"/>
            <a:ext cx="12001500" cy="1828801"/>
            <a:chOff x="480" y="3504"/>
            <a:chExt cx="5040" cy="768"/>
          </a:xfrm>
        </p:grpSpPr>
        <p:grpSp>
          <p:nvGrpSpPr>
            <p:cNvPr id="2720" name="Group 672">
              <a:extLst>
                <a:ext uri="{FF2B5EF4-FFF2-40B4-BE49-F238E27FC236}">
                  <a16:creationId xmlns:a16="http://schemas.microsoft.com/office/drawing/2014/main" id="{0DDF795B-C55E-A45F-C11D-CA47B0EEED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3504"/>
              <a:ext cx="5040" cy="768"/>
              <a:chOff x="702" y="1209"/>
              <a:chExt cx="4319" cy="2213"/>
            </a:xfrm>
          </p:grpSpPr>
          <p:sp>
            <p:nvSpPr>
              <p:cNvPr id="2721" name="Rectangle 673">
                <a:extLst>
                  <a:ext uri="{FF2B5EF4-FFF2-40B4-BE49-F238E27FC236}">
                    <a16:creationId xmlns:a16="http://schemas.microsoft.com/office/drawing/2014/main" id="{4ED59614-F8A4-F453-A0C2-065456A0D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344"/>
                <a:ext cx="4014" cy="1947"/>
              </a:xfrm>
              <a:prstGeom prst="rect">
                <a:avLst/>
              </a:prstGeom>
              <a:solidFill>
                <a:srgbClr val="FFFF66"/>
              </a:soli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just" defTabSz="13716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722" name="Group 674">
                <a:extLst>
                  <a:ext uri="{FF2B5EF4-FFF2-40B4-BE49-F238E27FC236}">
                    <a16:creationId xmlns:a16="http://schemas.microsoft.com/office/drawing/2014/main" id="{4379918C-AA5D-00DD-FE03-A579CB9BDF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209"/>
                <a:ext cx="173" cy="2204"/>
                <a:chOff x="528" y="282"/>
                <a:chExt cx="192" cy="3423"/>
              </a:xfrm>
            </p:grpSpPr>
            <p:sp>
              <p:nvSpPr>
                <p:cNvPr id="2723" name="Rectangle 675">
                  <a:extLst>
                    <a:ext uri="{FF2B5EF4-FFF2-40B4-BE49-F238E27FC236}">
                      <a16:creationId xmlns:a16="http://schemas.microsoft.com/office/drawing/2014/main" id="{7991AC47-1BE5-C26C-E69A-E5343C413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24" name="Rectangle 676">
                  <a:extLst>
                    <a:ext uri="{FF2B5EF4-FFF2-40B4-BE49-F238E27FC236}">
                      <a16:creationId xmlns:a16="http://schemas.microsoft.com/office/drawing/2014/main" id="{BAC3B6CB-1774-F410-9826-19574968A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25" name="Rectangle 677">
                  <a:extLst>
                    <a:ext uri="{FF2B5EF4-FFF2-40B4-BE49-F238E27FC236}">
                      <a16:creationId xmlns:a16="http://schemas.microsoft.com/office/drawing/2014/main" id="{6FFFB8DE-85A1-25CC-9F95-66D7965DF2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26" name="Rectangle 678">
                  <a:extLst>
                    <a:ext uri="{FF2B5EF4-FFF2-40B4-BE49-F238E27FC236}">
                      <a16:creationId xmlns:a16="http://schemas.microsoft.com/office/drawing/2014/main" id="{78E3A88E-AD9F-3ABE-7ED2-1079C1DF9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27" name="Rectangle 679">
                  <a:extLst>
                    <a:ext uri="{FF2B5EF4-FFF2-40B4-BE49-F238E27FC236}">
                      <a16:creationId xmlns:a16="http://schemas.microsoft.com/office/drawing/2014/main" id="{6619E076-C63C-377E-2EEC-964AB48F1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28" name="Rectangle 680">
                  <a:extLst>
                    <a:ext uri="{FF2B5EF4-FFF2-40B4-BE49-F238E27FC236}">
                      <a16:creationId xmlns:a16="http://schemas.microsoft.com/office/drawing/2014/main" id="{A11E6914-34F2-AFF7-8472-976A78A28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29" name="Rectangle 681">
                  <a:extLst>
                    <a:ext uri="{FF2B5EF4-FFF2-40B4-BE49-F238E27FC236}">
                      <a16:creationId xmlns:a16="http://schemas.microsoft.com/office/drawing/2014/main" id="{DF0C2E38-42AB-5828-5FC8-5533AD188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0" name="Rectangle 682">
                  <a:extLst>
                    <a:ext uri="{FF2B5EF4-FFF2-40B4-BE49-F238E27FC236}">
                      <a16:creationId xmlns:a16="http://schemas.microsoft.com/office/drawing/2014/main" id="{2B22C8C5-4A40-3984-5E2F-F7FA4370F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1" name="Rectangle 683">
                  <a:extLst>
                    <a:ext uri="{FF2B5EF4-FFF2-40B4-BE49-F238E27FC236}">
                      <a16:creationId xmlns:a16="http://schemas.microsoft.com/office/drawing/2014/main" id="{640CF407-44C4-5B50-9BBB-67C976D32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732" name="Group 684">
                <a:extLst>
                  <a:ext uri="{FF2B5EF4-FFF2-40B4-BE49-F238E27FC236}">
                    <a16:creationId xmlns:a16="http://schemas.microsoft.com/office/drawing/2014/main" id="{B4D86D1F-363F-D154-C657-604639A3E1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2" y="1218"/>
                <a:ext cx="173" cy="2204"/>
                <a:chOff x="528" y="282"/>
                <a:chExt cx="192" cy="3423"/>
              </a:xfrm>
            </p:grpSpPr>
            <p:sp>
              <p:nvSpPr>
                <p:cNvPr id="2733" name="Rectangle 685">
                  <a:extLst>
                    <a:ext uri="{FF2B5EF4-FFF2-40B4-BE49-F238E27FC236}">
                      <a16:creationId xmlns:a16="http://schemas.microsoft.com/office/drawing/2014/main" id="{BCA8D2A9-ED84-6ACE-021D-ED1D35CE3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4" name="Rectangle 686">
                  <a:extLst>
                    <a:ext uri="{FF2B5EF4-FFF2-40B4-BE49-F238E27FC236}">
                      <a16:creationId xmlns:a16="http://schemas.microsoft.com/office/drawing/2014/main" id="{CB329519-DA67-2B76-DA40-30DAEB787F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5" name="Rectangle 687">
                  <a:extLst>
                    <a:ext uri="{FF2B5EF4-FFF2-40B4-BE49-F238E27FC236}">
                      <a16:creationId xmlns:a16="http://schemas.microsoft.com/office/drawing/2014/main" id="{71D4693D-7E04-2C2B-F963-E4620F9C2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6" name="Rectangle 688">
                  <a:extLst>
                    <a:ext uri="{FF2B5EF4-FFF2-40B4-BE49-F238E27FC236}">
                      <a16:creationId xmlns:a16="http://schemas.microsoft.com/office/drawing/2014/main" id="{B3C3E583-6372-FFE7-7811-10A2DFBE08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7" name="Rectangle 689">
                  <a:extLst>
                    <a:ext uri="{FF2B5EF4-FFF2-40B4-BE49-F238E27FC236}">
                      <a16:creationId xmlns:a16="http://schemas.microsoft.com/office/drawing/2014/main" id="{F1E8EA6A-0F44-3AB6-CBB8-49505AF30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8" name="Rectangle 690">
                  <a:extLst>
                    <a:ext uri="{FF2B5EF4-FFF2-40B4-BE49-F238E27FC236}">
                      <a16:creationId xmlns:a16="http://schemas.microsoft.com/office/drawing/2014/main" id="{8673B445-56A1-EB6D-19A5-CB96B985E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39" name="Rectangle 691">
                  <a:extLst>
                    <a:ext uri="{FF2B5EF4-FFF2-40B4-BE49-F238E27FC236}">
                      <a16:creationId xmlns:a16="http://schemas.microsoft.com/office/drawing/2014/main" id="{BFC15EC7-A54C-9BC3-E27E-4C800E829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40" name="Rectangle 692">
                  <a:extLst>
                    <a:ext uri="{FF2B5EF4-FFF2-40B4-BE49-F238E27FC236}">
                      <a16:creationId xmlns:a16="http://schemas.microsoft.com/office/drawing/2014/main" id="{AD525C5E-E474-B89D-402D-32233FE32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41" name="Rectangle 693">
                  <a:extLst>
                    <a:ext uri="{FF2B5EF4-FFF2-40B4-BE49-F238E27FC236}">
                      <a16:creationId xmlns:a16="http://schemas.microsoft.com/office/drawing/2014/main" id="{7622D31F-6280-5DEC-C8E8-3825AFED49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742" name="Text Box 694">
              <a:extLst>
                <a:ext uri="{FF2B5EF4-FFF2-40B4-BE49-F238E27FC236}">
                  <a16:creationId xmlns:a16="http://schemas.microsoft.com/office/drawing/2014/main" id="{F32F363B-7BF0-D378-FB9D-5F279795C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3644"/>
              <a:ext cx="460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716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Ô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hàng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ngang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2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gồm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vi-VN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6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cái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</a:br>
              <a:r>
                <a:rPr lang="vi-VN" altLang="en-US" sz="3300" b="1" dirty="0">
                  <a:latin typeface="Arial" panose="020B0604020202020204" pitchFamily="34" charset="0"/>
                </a:rPr>
                <a:t>Chỉ người bảo vệ an ninh, trật tự xã hội</a:t>
              </a:r>
              <a:r>
                <a:rPr lang="en-US" altLang="en-US" sz="33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743" name="Group 695">
            <a:extLst>
              <a:ext uri="{FF2B5EF4-FFF2-40B4-BE49-F238E27FC236}">
                <a16:creationId xmlns:a16="http://schemas.microsoft.com/office/drawing/2014/main" id="{846730F2-58D6-5004-5289-969155B25A98}"/>
              </a:ext>
            </a:extLst>
          </p:cNvPr>
          <p:cNvGrpSpPr>
            <a:grpSpLocks/>
          </p:cNvGrpSpPr>
          <p:nvPr/>
        </p:nvGrpSpPr>
        <p:grpSpPr bwMode="auto">
          <a:xfrm>
            <a:off x="4336896" y="8238161"/>
            <a:ext cx="12001500" cy="1828801"/>
            <a:chOff x="480" y="3504"/>
            <a:chExt cx="5040" cy="768"/>
          </a:xfrm>
        </p:grpSpPr>
        <p:grpSp>
          <p:nvGrpSpPr>
            <p:cNvPr id="2744" name="Group 696">
              <a:extLst>
                <a:ext uri="{FF2B5EF4-FFF2-40B4-BE49-F238E27FC236}">
                  <a16:creationId xmlns:a16="http://schemas.microsoft.com/office/drawing/2014/main" id="{116155FC-5C61-B368-2306-81839A173F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3504"/>
              <a:ext cx="5040" cy="768"/>
              <a:chOff x="702" y="1209"/>
              <a:chExt cx="4319" cy="2213"/>
            </a:xfrm>
          </p:grpSpPr>
          <p:sp>
            <p:nvSpPr>
              <p:cNvPr id="2745" name="Rectangle 697">
                <a:extLst>
                  <a:ext uri="{FF2B5EF4-FFF2-40B4-BE49-F238E27FC236}">
                    <a16:creationId xmlns:a16="http://schemas.microsoft.com/office/drawing/2014/main" id="{39260288-F51D-4D58-BBC0-57BAAFA89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344"/>
                <a:ext cx="4014" cy="1947"/>
              </a:xfrm>
              <a:prstGeom prst="rect">
                <a:avLst/>
              </a:prstGeom>
              <a:solidFill>
                <a:srgbClr val="FFFF66"/>
              </a:soli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just" defTabSz="13716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746" name="Group 698">
                <a:extLst>
                  <a:ext uri="{FF2B5EF4-FFF2-40B4-BE49-F238E27FC236}">
                    <a16:creationId xmlns:a16="http://schemas.microsoft.com/office/drawing/2014/main" id="{41BEBD83-86FD-CE46-53AD-820BBFBF2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209"/>
                <a:ext cx="173" cy="2204"/>
                <a:chOff x="528" y="282"/>
                <a:chExt cx="192" cy="3423"/>
              </a:xfrm>
            </p:grpSpPr>
            <p:sp>
              <p:nvSpPr>
                <p:cNvPr id="2747" name="Rectangle 699">
                  <a:extLst>
                    <a:ext uri="{FF2B5EF4-FFF2-40B4-BE49-F238E27FC236}">
                      <a16:creationId xmlns:a16="http://schemas.microsoft.com/office/drawing/2014/main" id="{9545455D-05B6-C9AE-A510-6B7AD330A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48" name="Rectangle 700">
                  <a:extLst>
                    <a:ext uri="{FF2B5EF4-FFF2-40B4-BE49-F238E27FC236}">
                      <a16:creationId xmlns:a16="http://schemas.microsoft.com/office/drawing/2014/main" id="{FF4B0154-D112-5D24-B6BE-DAC7E5818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49" name="Rectangle 701">
                  <a:extLst>
                    <a:ext uri="{FF2B5EF4-FFF2-40B4-BE49-F238E27FC236}">
                      <a16:creationId xmlns:a16="http://schemas.microsoft.com/office/drawing/2014/main" id="{3E607235-B5E4-12ED-F9C4-996B173A9F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0" name="Rectangle 702">
                  <a:extLst>
                    <a:ext uri="{FF2B5EF4-FFF2-40B4-BE49-F238E27FC236}">
                      <a16:creationId xmlns:a16="http://schemas.microsoft.com/office/drawing/2014/main" id="{A0745F25-D07A-1EE5-F80E-6EE0E46CF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1" name="Rectangle 703">
                  <a:extLst>
                    <a:ext uri="{FF2B5EF4-FFF2-40B4-BE49-F238E27FC236}">
                      <a16:creationId xmlns:a16="http://schemas.microsoft.com/office/drawing/2014/main" id="{8FC219CC-22DD-5500-077F-879A7C7C2B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2" name="Rectangle 704">
                  <a:extLst>
                    <a:ext uri="{FF2B5EF4-FFF2-40B4-BE49-F238E27FC236}">
                      <a16:creationId xmlns:a16="http://schemas.microsoft.com/office/drawing/2014/main" id="{F5ECD43F-BEC6-6A64-2D93-DBAA173095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3" name="Rectangle 705">
                  <a:extLst>
                    <a:ext uri="{FF2B5EF4-FFF2-40B4-BE49-F238E27FC236}">
                      <a16:creationId xmlns:a16="http://schemas.microsoft.com/office/drawing/2014/main" id="{AC8D2A9F-1607-D6B3-E043-DB08B7A91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4" name="Rectangle 706">
                  <a:extLst>
                    <a:ext uri="{FF2B5EF4-FFF2-40B4-BE49-F238E27FC236}">
                      <a16:creationId xmlns:a16="http://schemas.microsoft.com/office/drawing/2014/main" id="{E69C925A-15FA-B1B6-9692-7CEDC2EF80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5" name="Rectangle 707">
                  <a:extLst>
                    <a:ext uri="{FF2B5EF4-FFF2-40B4-BE49-F238E27FC236}">
                      <a16:creationId xmlns:a16="http://schemas.microsoft.com/office/drawing/2014/main" id="{1495250E-80AF-6821-316E-5FE6C3F5D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756" name="Group 708">
                <a:extLst>
                  <a:ext uri="{FF2B5EF4-FFF2-40B4-BE49-F238E27FC236}">
                    <a16:creationId xmlns:a16="http://schemas.microsoft.com/office/drawing/2014/main" id="{DBD760CF-8DB8-C8BD-7B78-7DC26D7923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2" y="1218"/>
                <a:ext cx="173" cy="2204"/>
                <a:chOff x="528" y="282"/>
                <a:chExt cx="192" cy="3423"/>
              </a:xfrm>
            </p:grpSpPr>
            <p:sp>
              <p:nvSpPr>
                <p:cNvPr id="2757" name="Rectangle 709">
                  <a:extLst>
                    <a:ext uri="{FF2B5EF4-FFF2-40B4-BE49-F238E27FC236}">
                      <a16:creationId xmlns:a16="http://schemas.microsoft.com/office/drawing/2014/main" id="{F479BBA3-2ED6-CFDF-4B15-CAA1DE1EB5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8" name="Rectangle 710">
                  <a:extLst>
                    <a:ext uri="{FF2B5EF4-FFF2-40B4-BE49-F238E27FC236}">
                      <a16:creationId xmlns:a16="http://schemas.microsoft.com/office/drawing/2014/main" id="{E5974344-4119-6E7A-8DAF-CBEF2BEFF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59" name="Rectangle 711">
                  <a:extLst>
                    <a:ext uri="{FF2B5EF4-FFF2-40B4-BE49-F238E27FC236}">
                      <a16:creationId xmlns:a16="http://schemas.microsoft.com/office/drawing/2014/main" id="{C2BD14B9-DB1A-D585-93A3-03375DAFC0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60" name="Rectangle 712">
                  <a:extLst>
                    <a:ext uri="{FF2B5EF4-FFF2-40B4-BE49-F238E27FC236}">
                      <a16:creationId xmlns:a16="http://schemas.microsoft.com/office/drawing/2014/main" id="{5F0CEB45-601A-1938-B7A9-28B59DF704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61" name="Rectangle 713">
                  <a:extLst>
                    <a:ext uri="{FF2B5EF4-FFF2-40B4-BE49-F238E27FC236}">
                      <a16:creationId xmlns:a16="http://schemas.microsoft.com/office/drawing/2014/main" id="{AB323214-BD65-BC96-E818-0C9A57BD3C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62" name="Rectangle 714">
                  <a:extLst>
                    <a:ext uri="{FF2B5EF4-FFF2-40B4-BE49-F238E27FC236}">
                      <a16:creationId xmlns:a16="http://schemas.microsoft.com/office/drawing/2014/main" id="{0B76D6F4-B956-0A5E-DF2C-09BFB64C4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63" name="Rectangle 715">
                  <a:extLst>
                    <a:ext uri="{FF2B5EF4-FFF2-40B4-BE49-F238E27FC236}">
                      <a16:creationId xmlns:a16="http://schemas.microsoft.com/office/drawing/2014/main" id="{BE7BC732-50D1-90B2-42C2-F24427EF0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64" name="Rectangle 716">
                  <a:extLst>
                    <a:ext uri="{FF2B5EF4-FFF2-40B4-BE49-F238E27FC236}">
                      <a16:creationId xmlns:a16="http://schemas.microsoft.com/office/drawing/2014/main" id="{568B7AC0-1DB8-9ABE-094C-36811759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65" name="Rectangle 717">
                  <a:extLst>
                    <a:ext uri="{FF2B5EF4-FFF2-40B4-BE49-F238E27FC236}">
                      <a16:creationId xmlns:a16="http://schemas.microsoft.com/office/drawing/2014/main" id="{DC8D1C01-91CB-790D-6B7F-2442907704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766" name="Text Box 718">
              <a:extLst>
                <a:ext uri="{FF2B5EF4-FFF2-40B4-BE49-F238E27FC236}">
                  <a16:creationId xmlns:a16="http://schemas.microsoft.com/office/drawing/2014/main" id="{08FFC9C5-34B6-47BC-AA3C-0F928613E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3644"/>
              <a:ext cx="4608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716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Ô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hàng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ngang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3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gồm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vi-VN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cái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</a:br>
              <a:r>
                <a:rPr lang="vi-VN" altLang="en-US" sz="3300" b="1" dirty="0">
                  <a:latin typeface="Arial" panose="020B0604020202020204" pitchFamily="34" charset="0"/>
                </a:rPr>
                <a:t>Chỉ đồ vật dùng để đội trên đầu che nắng, che mưa</a:t>
              </a:r>
              <a:r>
                <a:rPr lang="en-US" altLang="en-US" sz="3300" b="1" dirty="0"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67" name="Group 719">
            <a:extLst>
              <a:ext uri="{FF2B5EF4-FFF2-40B4-BE49-F238E27FC236}">
                <a16:creationId xmlns:a16="http://schemas.microsoft.com/office/drawing/2014/main" id="{E3C67A43-EA77-94AD-9957-663EDCD7F692}"/>
              </a:ext>
            </a:extLst>
          </p:cNvPr>
          <p:cNvGrpSpPr>
            <a:grpSpLocks/>
          </p:cNvGrpSpPr>
          <p:nvPr/>
        </p:nvGrpSpPr>
        <p:grpSpPr bwMode="auto">
          <a:xfrm>
            <a:off x="4666255" y="8202130"/>
            <a:ext cx="12001500" cy="1828800"/>
            <a:chOff x="480" y="3504"/>
            <a:chExt cx="5040" cy="768"/>
          </a:xfrm>
        </p:grpSpPr>
        <p:grpSp>
          <p:nvGrpSpPr>
            <p:cNvPr id="2768" name="Group 720">
              <a:extLst>
                <a:ext uri="{FF2B5EF4-FFF2-40B4-BE49-F238E27FC236}">
                  <a16:creationId xmlns:a16="http://schemas.microsoft.com/office/drawing/2014/main" id="{3CFA9AF0-DFEF-8440-82D7-63E681514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3504"/>
              <a:ext cx="5040" cy="768"/>
              <a:chOff x="702" y="1209"/>
              <a:chExt cx="4319" cy="2213"/>
            </a:xfrm>
          </p:grpSpPr>
          <p:sp>
            <p:nvSpPr>
              <p:cNvPr id="2769" name="Rectangle 721">
                <a:extLst>
                  <a:ext uri="{FF2B5EF4-FFF2-40B4-BE49-F238E27FC236}">
                    <a16:creationId xmlns:a16="http://schemas.microsoft.com/office/drawing/2014/main" id="{CBE61B53-DD4C-E4B4-4EB1-0E9C44BB5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1344"/>
                <a:ext cx="4014" cy="1947"/>
              </a:xfrm>
              <a:prstGeom prst="rect">
                <a:avLst/>
              </a:prstGeom>
              <a:solidFill>
                <a:srgbClr val="FFFF66"/>
              </a:solidFill>
              <a:ln w="38100">
                <a:solidFill>
                  <a:srgbClr val="FF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just" defTabSz="13716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770" name="Group 722">
                <a:extLst>
                  <a:ext uri="{FF2B5EF4-FFF2-40B4-BE49-F238E27FC236}">
                    <a16:creationId xmlns:a16="http://schemas.microsoft.com/office/drawing/2014/main" id="{D7CFC3CC-A7A7-5802-E580-7BF5CA32B5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209"/>
                <a:ext cx="173" cy="2204"/>
                <a:chOff x="528" y="282"/>
                <a:chExt cx="192" cy="3423"/>
              </a:xfrm>
            </p:grpSpPr>
            <p:sp>
              <p:nvSpPr>
                <p:cNvPr id="2771" name="Rectangle 723">
                  <a:extLst>
                    <a:ext uri="{FF2B5EF4-FFF2-40B4-BE49-F238E27FC236}">
                      <a16:creationId xmlns:a16="http://schemas.microsoft.com/office/drawing/2014/main" id="{D39C083B-762C-53F7-0972-83454543D7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2" name="Rectangle 724">
                  <a:extLst>
                    <a:ext uri="{FF2B5EF4-FFF2-40B4-BE49-F238E27FC236}">
                      <a16:creationId xmlns:a16="http://schemas.microsoft.com/office/drawing/2014/main" id="{7AC7F4A4-621E-459F-ABB6-4C1B158A3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3" name="Rectangle 725">
                  <a:extLst>
                    <a:ext uri="{FF2B5EF4-FFF2-40B4-BE49-F238E27FC236}">
                      <a16:creationId xmlns:a16="http://schemas.microsoft.com/office/drawing/2014/main" id="{C8AE9256-F43B-645F-4FAE-88C36805BC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4" name="Rectangle 726">
                  <a:extLst>
                    <a:ext uri="{FF2B5EF4-FFF2-40B4-BE49-F238E27FC236}">
                      <a16:creationId xmlns:a16="http://schemas.microsoft.com/office/drawing/2014/main" id="{81103B90-506E-D190-C602-33045D625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5" name="Rectangle 727">
                  <a:extLst>
                    <a:ext uri="{FF2B5EF4-FFF2-40B4-BE49-F238E27FC236}">
                      <a16:creationId xmlns:a16="http://schemas.microsoft.com/office/drawing/2014/main" id="{79F831CA-603C-59EC-E166-CB2E30FC5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6" name="Rectangle 728">
                  <a:extLst>
                    <a:ext uri="{FF2B5EF4-FFF2-40B4-BE49-F238E27FC236}">
                      <a16:creationId xmlns:a16="http://schemas.microsoft.com/office/drawing/2014/main" id="{A952B118-82BF-0FC7-A1CC-977E8C396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7" name="Rectangle 729">
                  <a:extLst>
                    <a:ext uri="{FF2B5EF4-FFF2-40B4-BE49-F238E27FC236}">
                      <a16:creationId xmlns:a16="http://schemas.microsoft.com/office/drawing/2014/main" id="{D89B65DF-7B8F-D7C4-BBC1-E79846D6B6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8" name="Rectangle 730">
                  <a:extLst>
                    <a:ext uri="{FF2B5EF4-FFF2-40B4-BE49-F238E27FC236}">
                      <a16:creationId xmlns:a16="http://schemas.microsoft.com/office/drawing/2014/main" id="{FBD4BC88-7487-1FC6-C679-C1B04380A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9" name="Rectangle 731">
                  <a:extLst>
                    <a:ext uri="{FF2B5EF4-FFF2-40B4-BE49-F238E27FC236}">
                      <a16:creationId xmlns:a16="http://schemas.microsoft.com/office/drawing/2014/main" id="{BCAFA5A2-E0C2-E3A8-253C-6470E8615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780" name="Group 732">
                <a:extLst>
                  <a:ext uri="{FF2B5EF4-FFF2-40B4-BE49-F238E27FC236}">
                    <a16:creationId xmlns:a16="http://schemas.microsoft.com/office/drawing/2014/main" id="{41B221B2-BCFA-7E38-B794-3F0F51077E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2" y="1218"/>
                <a:ext cx="173" cy="2204"/>
                <a:chOff x="528" y="282"/>
                <a:chExt cx="192" cy="3423"/>
              </a:xfrm>
            </p:grpSpPr>
            <p:sp>
              <p:nvSpPr>
                <p:cNvPr id="2781" name="Rectangle 733">
                  <a:extLst>
                    <a:ext uri="{FF2B5EF4-FFF2-40B4-BE49-F238E27FC236}">
                      <a16:creationId xmlns:a16="http://schemas.microsoft.com/office/drawing/2014/main" id="{D54DDFFC-B82F-40BA-ECF4-861C9372D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" y="3609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2" name="Rectangle 734">
                  <a:extLst>
                    <a:ext uri="{FF2B5EF4-FFF2-40B4-BE49-F238E27FC236}">
                      <a16:creationId xmlns:a16="http://schemas.microsoft.com/office/drawing/2014/main" id="{029299BD-55BF-2184-75A8-5B7F0BDE7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" y="282"/>
                  <a:ext cx="48" cy="9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3" name="Rectangle 735">
                  <a:extLst>
                    <a:ext uri="{FF2B5EF4-FFF2-40B4-BE49-F238E27FC236}">
                      <a16:creationId xmlns:a16="http://schemas.microsoft.com/office/drawing/2014/main" id="{C50D6B90-4B89-DE8B-6D06-40937D2748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" y="356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4" name="Rectangle 736">
                  <a:extLst>
                    <a:ext uri="{FF2B5EF4-FFF2-40B4-BE49-F238E27FC236}">
                      <a16:creationId xmlns:a16="http://schemas.microsoft.com/office/drawing/2014/main" id="{6B459544-5692-080F-1707-AC36DB456B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372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5" name="Rectangle 737">
                  <a:extLst>
                    <a:ext uri="{FF2B5EF4-FFF2-40B4-BE49-F238E27FC236}">
                      <a16:creationId xmlns:a16="http://schemas.microsoft.com/office/drawing/2014/main" id="{C8586B2C-5BA6-0849-02D6-A04F0E22D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" y="426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6" name="Rectangle 738">
                  <a:extLst>
                    <a:ext uri="{FF2B5EF4-FFF2-40B4-BE49-F238E27FC236}">
                      <a16:creationId xmlns:a16="http://schemas.microsoft.com/office/drawing/2014/main" id="{25DD915E-373B-5A03-2AA0-B4F5CF5B31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5" y="3519"/>
                  <a:ext cx="144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7" name="Rectangle 739">
                  <a:extLst>
                    <a:ext uri="{FF2B5EF4-FFF2-40B4-BE49-F238E27FC236}">
                      <a16:creationId xmlns:a16="http://schemas.microsoft.com/office/drawing/2014/main" id="{01E3B4EC-49CB-5D0D-E72F-8E6F4EC20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6"/>
                  <a:ext cx="192" cy="3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5000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8" name="Rectangle 740">
                  <a:extLst>
                    <a:ext uri="{FF2B5EF4-FFF2-40B4-BE49-F238E27FC236}">
                      <a16:creationId xmlns:a16="http://schemas.microsoft.com/office/drawing/2014/main" id="{E880EABB-C64E-AC31-CE8D-A58D924AD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450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89" name="Rectangle 741">
                  <a:extLst>
                    <a:ext uri="{FF2B5EF4-FFF2-40B4-BE49-F238E27FC236}">
                      <a16:creationId xmlns:a16="http://schemas.microsoft.com/office/drawing/2014/main" id="{CEB2FF87-5DC1-584D-B526-B4E37C4AA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528" y="3483"/>
                  <a:ext cx="19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5000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13716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7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790" name="Text Box 742">
              <a:extLst>
                <a:ext uri="{FF2B5EF4-FFF2-40B4-BE49-F238E27FC236}">
                  <a16:creationId xmlns:a16="http://schemas.microsoft.com/office/drawing/2014/main" id="{BCA6D8A9-8025-A25B-F096-09DBFEA68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3637"/>
              <a:ext cx="4608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716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Ô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hàng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ngang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4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gồm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vi-VN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chữ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cái</a:t>
              </a:r>
              <a: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/>
              </a:r>
              <a:br>
                <a:rPr lang="en-US" altLang="en-US" sz="3300" b="1" dirty="0">
                  <a:solidFill>
                    <a:srgbClr val="FF0000"/>
                  </a:solidFill>
                  <a:latin typeface="Arial" panose="020B0604020202020204" pitchFamily="34" charset="0"/>
                </a:rPr>
              </a:br>
              <a:r>
                <a:rPr lang="vi-VN" altLang="en-US" sz="3300" b="1" dirty="0">
                  <a:latin typeface="Arial" panose="020B0604020202020204" pitchFamily="34" charset="0"/>
                </a:rPr>
                <a:t>Chỉ hiện tượng thời tiết xảy ra khi trời có giông</a:t>
              </a:r>
              <a:r>
                <a:rPr lang="en-US" altLang="en-US" sz="36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57" name="Group 209">
            <a:extLst>
              <a:ext uri="{FF2B5EF4-FFF2-40B4-BE49-F238E27FC236}">
                <a16:creationId xmlns:a16="http://schemas.microsoft.com/office/drawing/2014/main" id="{77391387-77CF-8BE0-40CE-100AD5F4AFDB}"/>
              </a:ext>
            </a:extLst>
          </p:cNvPr>
          <p:cNvGrpSpPr>
            <a:grpSpLocks/>
          </p:cNvGrpSpPr>
          <p:nvPr/>
        </p:nvGrpSpPr>
        <p:grpSpPr bwMode="auto">
          <a:xfrm>
            <a:off x="8734725" y="7310436"/>
            <a:ext cx="3467100" cy="862013"/>
            <a:chOff x="1956" y="2735"/>
            <a:chExt cx="1456" cy="362"/>
          </a:xfrm>
        </p:grpSpPr>
        <p:sp>
          <p:nvSpPr>
            <p:cNvPr id="2068" name="Rectangle 20">
              <a:extLst>
                <a:ext uri="{FF2B5EF4-FFF2-40B4-BE49-F238E27FC236}">
                  <a16:creationId xmlns:a16="http://schemas.microsoft.com/office/drawing/2014/main" id="{D3B223AC-8AF7-8D75-907D-9964265FE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G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069" name="Rectangle 21">
              <a:extLst>
                <a:ext uri="{FF2B5EF4-FFF2-40B4-BE49-F238E27FC236}">
                  <a16:creationId xmlns:a16="http://schemas.microsoft.com/office/drawing/2014/main" id="{40745FE8-2B6A-4AE1-2B93-1A5467244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>
                  <a:solidFill>
                    <a:srgbClr val="000000"/>
                  </a:solidFill>
                </a:rPr>
                <a:t>N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070" name="Rectangle 22">
              <a:extLst>
                <a:ext uri="{FF2B5EF4-FFF2-40B4-BE49-F238E27FC236}">
                  <a16:creationId xmlns:a16="http://schemas.microsoft.com/office/drawing/2014/main" id="{8F76AA0D-D4D4-0E0B-9482-EF4B21A36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0000"/>
                  </a:solidFill>
                </a:rPr>
                <a:t>Ừ</a:t>
              </a:r>
              <a:endParaRPr lang="en-US" alt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071" name="Rectangle 23">
              <a:extLst>
                <a:ext uri="{FF2B5EF4-FFF2-40B4-BE49-F238E27FC236}">
                  <a16:creationId xmlns:a16="http://schemas.microsoft.com/office/drawing/2014/main" id="{C2F28ACE-3574-7AF1-3FCC-742A40DFA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/>
                <a:t>G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2255" name="Group 207">
            <a:extLst>
              <a:ext uri="{FF2B5EF4-FFF2-40B4-BE49-F238E27FC236}">
                <a16:creationId xmlns:a16="http://schemas.microsoft.com/office/drawing/2014/main" id="{34015CCE-7D6E-F5B1-2950-CBD5063A5070}"/>
              </a:ext>
            </a:extLst>
          </p:cNvPr>
          <p:cNvGrpSpPr>
            <a:grpSpLocks/>
          </p:cNvGrpSpPr>
          <p:nvPr/>
        </p:nvGrpSpPr>
        <p:grpSpPr bwMode="auto">
          <a:xfrm>
            <a:off x="8724900" y="5372102"/>
            <a:ext cx="3467100" cy="959643"/>
            <a:chOff x="2320" y="1929"/>
            <a:chExt cx="1456" cy="403"/>
          </a:xfrm>
        </p:grpSpPr>
        <p:sp>
          <p:nvSpPr>
            <p:cNvPr id="2082" name="Rectangle 34">
              <a:extLst>
                <a:ext uri="{FF2B5EF4-FFF2-40B4-BE49-F238E27FC236}">
                  <a16:creationId xmlns:a16="http://schemas.microsoft.com/office/drawing/2014/main" id="{AD4E2DB7-BB1F-16C9-F625-9DFE7C79E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/>
                <a:t>P</a:t>
              </a:r>
              <a:endParaRPr lang="en-US" altLang="en-US" sz="5400" b="1" dirty="0"/>
            </a:p>
          </p:txBody>
        </p:sp>
        <p:sp>
          <p:nvSpPr>
            <p:cNvPr id="2083" name="Rectangle 35">
              <a:extLst>
                <a:ext uri="{FF2B5EF4-FFF2-40B4-BE49-F238E27FC236}">
                  <a16:creationId xmlns:a16="http://schemas.microsoft.com/office/drawing/2014/main" id="{A4BE40C6-AEE5-DBA9-F14A-069F02333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Ớ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084" name="Rectangle 36">
              <a:extLst>
                <a:ext uri="{FF2B5EF4-FFF2-40B4-BE49-F238E27FC236}">
                  <a16:creationId xmlns:a16="http://schemas.microsoft.com/office/drawing/2014/main" id="{BBD88809-F241-8294-2727-057127D9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0000"/>
                  </a:solidFill>
                </a:rPr>
                <a:t>H</a:t>
              </a:r>
              <a:endParaRPr lang="en-US" alt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085" name="Rectangle 37">
              <a:extLst>
                <a:ext uri="{FF2B5EF4-FFF2-40B4-BE49-F238E27FC236}">
                  <a16:creationId xmlns:a16="http://schemas.microsoft.com/office/drawing/2014/main" id="{81CF0EA2-0BF0-BD95-2A0D-BDC84C248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C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52" name="Group 204">
            <a:extLst>
              <a:ext uri="{FF2B5EF4-FFF2-40B4-BE49-F238E27FC236}">
                <a16:creationId xmlns:a16="http://schemas.microsoft.com/office/drawing/2014/main" id="{E3F0FB62-363F-AD26-C47E-BB0CE71CD144}"/>
              </a:ext>
            </a:extLst>
          </p:cNvPr>
          <p:cNvGrpSpPr>
            <a:grpSpLocks/>
          </p:cNvGrpSpPr>
          <p:nvPr/>
        </p:nvGrpSpPr>
        <p:grpSpPr bwMode="auto">
          <a:xfrm>
            <a:off x="9590788" y="2497079"/>
            <a:ext cx="1733550" cy="959643"/>
            <a:chOff x="1592" y="720"/>
            <a:chExt cx="728" cy="403"/>
          </a:xfrm>
        </p:grpSpPr>
        <p:sp>
          <p:nvSpPr>
            <p:cNvPr id="2114" name="Rectangle 66">
              <a:extLst>
                <a:ext uri="{FF2B5EF4-FFF2-40B4-BE49-F238E27FC236}">
                  <a16:creationId xmlns:a16="http://schemas.microsoft.com/office/drawing/2014/main" id="{016DA9C8-E905-5DC8-4386-397C27304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720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en-US" altLang="en-US" sz="5400" b="1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2115" name="Rectangle 67">
              <a:extLst>
                <a:ext uri="{FF2B5EF4-FFF2-40B4-BE49-F238E27FC236}">
                  <a16:creationId xmlns:a16="http://schemas.microsoft.com/office/drawing/2014/main" id="{03F963EE-6B9C-29C6-DAC2-A95189D9E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720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0000"/>
                  </a:solidFill>
                </a:rPr>
                <a:t>D</a:t>
              </a:r>
              <a:endParaRPr lang="en-US" altLang="en-US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53" name="Group 205">
            <a:extLst>
              <a:ext uri="{FF2B5EF4-FFF2-40B4-BE49-F238E27FC236}">
                <a16:creationId xmlns:a16="http://schemas.microsoft.com/office/drawing/2014/main" id="{E2DC240E-4239-4C9E-FE57-4ED341F2A8D8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3452815"/>
            <a:ext cx="5200650" cy="959643"/>
            <a:chOff x="1228" y="1123"/>
            <a:chExt cx="2184" cy="403"/>
          </a:xfrm>
        </p:grpSpPr>
        <p:sp>
          <p:nvSpPr>
            <p:cNvPr id="2104" name="Rectangle 56">
              <a:extLst>
                <a:ext uri="{FF2B5EF4-FFF2-40B4-BE49-F238E27FC236}">
                  <a16:creationId xmlns:a16="http://schemas.microsoft.com/office/drawing/2014/main" id="{A04EB481-2F3A-AAED-431F-24086C27F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N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105" name="Rectangle 57">
              <a:extLst>
                <a:ext uri="{FF2B5EF4-FFF2-40B4-BE49-F238E27FC236}">
                  <a16:creationId xmlns:a16="http://schemas.microsoft.com/office/drawing/2014/main" id="{B1CE7D8F-B1D6-0F37-0DF8-697BABB07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0000"/>
                  </a:solidFill>
                </a:rPr>
                <a:t>A</a:t>
              </a:r>
              <a:endParaRPr lang="en-US" alt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106" name="Rectangle 58">
              <a:extLst>
                <a:ext uri="{FF2B5EF4-FFF2-40B4-BE49-F238E27FC236}">
                  <a16:creationId xmlns:a16="http://schemas.microsoft.com/office/drawing/2014/main" id="{21CF98A2-2451-4C9E-9C5E-86EE3163C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G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107" name="Rectangle 59">
              <a:extLst>
                <a:ext uri="{FF2B5EF4-FFF2-40B4-BE49-F238E27FC236}">
                  <a16:creationId xmlns:a16="http://schemas.microsoft.com/office/drawing/2014/main" id="{4A3C5C27-762F-0970-34F5-C8EF21E0F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N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108" name="Rectangle 60">
              <a:extLst>
                <a:ext uri="{FF2B5EF4-FFF2-40B4-BE49-F238E27FC236}">
                  <a16:creationId xmlns:a16="http://schemas.microsoft.com/office/drawing/2014/main" id="{B81A38F4-3AF2-8CFF-7DB8-BAA63B1F2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Ô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109" name="Rectangle 61">
              <a:extLst>
                <a:ext uri="{FF2B5EF4-FFF2-40B4-BE49-F238E27FC236}">
                  <a16:creationId xmlns:a16="http://schemas.microsoft.com/office/drawing/2014/main" id="{A9E96B54-AD3B-D401-010D-65A235115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/>
                <a:t>C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  <p:sp>
          <p:nvSpPr>
            <p:cNvPr id="2130" name="Line 82">
              <a:extLst>
                <a:ext uri="{FF2B5EF4-FFF2-40B4-BE49-F238E27FC236}">
                  <a16:creationId xmlns:a16="http://schemas.microsoft.com/office/drawing/2014/main" id="{028018F8-DCF9-EB25-2F82-F45757AF3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8" y="1123"/>
              <a:ext cx="218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32" name="Line 84">
            <a:extLst>
              <a:ext uri="{FF2B5EF4-FFF2-40B4-BE49-F238E27FC236}">
                <a16:creationId xmlns:a16="http://schemas.microsoft.com/office/drawing/2014/main" id="{68826B10-DF75-0020-AF56-039BE0170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7291390"/>
            <a:ext cx="0" cy="862013"/>
          </a:xfrm>
          <a:prstGeom prst="line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34" name="Line 86">
            <a:extLst>
              <a:ext uri="{FF2B5EF4-FFF2-40B4-BE49-F238E27FC236}">
                <a16:creationId xmlns:a16="http://schemas.microsoft.com/office/drawing/2014/main" id="{85A87F58-4FE1-BE0D-C8AF-4E7F39E216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7548" y="7310435"/>
            <a:ext cx="2537101" cy="436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254" name="Group 206">
            <a:extLst>
              <a:ext uri="{FF2B5EF4-FFF2-40B4-BE49-F238E27FC236}">
                <a16:creationId xmlns:a16="http://schemas.microsoft.com/office/drawing/2014/main" id="{ED265D4B-B4D6-6F23-7C64-DF7140B4C7C9}"/>
              </a:ext>
            </a:extLst>
          </p:cNvPr>
          <p:cNvGrpSpPr>
            <a:grpSpLocks/>
          </p:cNvGrpSpPr>
          <p:nvPr/>
        </p:nvGrpSpPr>
        <p:grpSpPr bwMode="auto">
          <a:xfrm>
            <a:off x="7871824" y="4411266"/>
            <a:ext cx="2629280" cy="942455"/>
            <a:chOff x="1956" y="1526"/>
            <a:chExt cx="1098" cy="421"/>
          </a:xfrm>
        </p:grpSpPr>
        <p:sp>
          <p:nvSpPr>
            <p:cNvPr id="2096" name="Rectangle 48">
              <a:extLst>
                <a:ext uri="{FF2B5EF4-FFF2-40B4-BE49-F238E27FC236}">
                  <a16:creationId xmlns:a16="http://schemas.microsoft.com/office/drawing/2014/main" id="{097366B5-49B3-16D0-C1D0-BF8B83875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0000"/>
                  </a:solidFill>
                </a:rPr>
                <a:t>N</a:t>
              </a:r>
              <a:endParaRPr lang="en-US" alt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097" name="Rectangle 49">
              <a:extLst>
                <a:ext uri="{FF2B5EF4-FFF2-40B4-BE49-F238E27FC236}">
                  <a16:creationId xmlns:a16="http://schemas.microsoft.com/office/drawing/2014/main" id="{7157DC2D-2B60-5CE5-1935-60D774DB5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Ó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098" name="Rectangle 50">
              <a:extLst>
                <a:ext uri="{FF2B5EF4-FFF2-40B4-BE49-F238E27FC236}">
                  <a16:creationId xmlns:a16="http://schemas.microsoft.com/office/drawing/2014/main" id="{37CD4EB1-B289-0749-1941-D4C228569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N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116" name="Line 68">
              <a:extLst>
                <a:ext uri="{FF2B5EF4-FFF2-40B4-BE49-F238E27FC236}">
                  <a16:creationId xmlns:a16="http://schemas.microsoft.com/office/drawing/2014/main" id="{EAEFAF11-9205-759A-744C-670F966E8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6" y="1528"/>
              <a:ext cx="1092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17" name="Line 69">
              <a:extLst>
                <a:ext uri="{FF2B5EF4-FFF2-40B4-BE49-F238E27FC236}">
                  <a16:creationId xmlns:a16="http://schemas.microsoft.com/office/drawing/2014/main" id="{1625ABD4-F77F-F6A1-2000-4B8BA0968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946"/>
              <a:ext cx="108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56" name="Group 208">
            <a:extLst>
              <a:ext uri="{FF2B5EF4-FFF2-40B4-BE49-F238E27FC236}">
                <a16:creationId xmlns:a16="http://schemas.microsoft.com/office/drawing/2014/main" id="{12D21DE8-8209-3E6B-DDB9-FC3A86450050}"/>
              </a:ext>
            </a:extLst>
          </p:cNvPr>
          <p:cNvGrpSpPr>
            <a:grpSpLocks/>
          </p:cNvGrpSpPr>
          <p:nvPr/>
        </p:nvGrpSpPr>
        <p:grpSpPr bwMode="auto">
          <a:xfrm>
            <a:off x="9591675" y="6331746"/>
            <a:ext cx="1733550" cy="959645"/>
            <a:chOff x="2684" y="2332"/>
            <a:chExt cx="728" cy="403"/>
          </a:xfrm>
        </p:grpSpPr>
        <p:sp>
          <p:nvSpPr>
            <p:cNvPr id="2077" name="Rectangle 29">
              <a:extLst>
                <a:ext uri="{FF2B5EF4-FFF2-40B4-BE49-F238E27FC236}">
                  <a16:creationId xmlns:a16="http://schemas.microsoft.com/office/drawing/2014/main" id="{2C35AE5D-1247-D340-FF21-F2459E9BA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000000"/>
                  </a:solidFill>
                </a:rPr>
                <a:t>Ổ</a:t>
              </a: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2078" name="Rectangle 30">
              <a:extLst>
                <a:ext uri="{FF2B5EF4-FFF2-40B4-BE49-F238E27FC236}">
                  <a16:creationId xmlns:a16="http://schemas.microsoft.com/office/drawing/2014/main" id="{1FCF9FC5-EC7C-EFA3-B0EF-250EC8FF2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en-US" altLang="en-US" sz="5400" b="1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sp>
        <p:nvSpPr>
          <p:cNvPr id="2180" name="Line 132">
            <a:extLst>
              <a:ext uri="{FF2B5EF4-FFF2-40B4-BE49-F238E27FC236}">
                <a16:creationId xmlns:a16="http://schemas.microsoft.com/office/drawing/2014/main" id="{783DD65A-B57E-50DB-4DE9-191A185F1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7291390"/>
            <a:ext cx="0" cy="862013"/>
          </a:xfrm>
          <a:prstGeom prst="line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2" name="Line 134">
            <a:extLst>
              <a:ext uri="{FF2B5EF4-FFF2-40B4-BE49-F238E27FC236}">
                <a16:creationId xmlns:a16="http://schemas.microsoft.com/office/drawing/2014/main" id="{64998123-ACA3-81E9-AA28-6A553362AF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45815" y="7295758"/>
            <a:ext cx="2612233" cy="3372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2" name="Line 314">
            <a:extLst>
              <a:ext uri="{FF2B5EF4-FFF2-40B4-BE49-F238E27FC236}">
                <a16:creationId xmlns:a16="http://schemas.microsoft.com/office/drawing/2014/main" id="{6321F054-0124-B0D8-4888-049E6319B0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7291390"/>
            <a:ext cx="0" cy="862013"/>
          </a:xfrm>
          <a:prstGeom prst="line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670" name="Group 622">
            <a:extLst>
              <a:ext uri="{FF2B5EF4-FFF2-40B4-BE49-F238E27FC236}">
                <a16:creationId xmlns:a16="http://schemas.microsoft.com/office/drawing/2014/main" id="{C6AC2483-CB73-1F5A-9DDB-7F38D1CD018E}"/>
              </a:ext>
            </a:extLst>
          </p:cNvPr>
          <p:cNvGrpSpPr>
            <a:grpSpLocks/>
          </p:cNvGrpSpPr>
          <p:nvPr/>
        </p:nvGrpSpPr>
        <p:grpSpPr bwMode="auto">
          <a:xfrm>
            <a:off x="2628901" y="2493171"/>
            <a:ext cx="778670" cy="778670"/>
            <a:chOff x="144" y="288"/>
            <a:chExt cx="327" cy="327"/>
          </a:xfrm>
        </p:grpSpPr>
        <p:sp>
          <p:nvSpPr>
            <p:cNvPr id="2623" name="Oval 575">
              <a:extLst>
                <a:ext uri="{FF2B5EF4-FFF2-40B4-BE49-F238E27FC236}">
                  <a16:creationId xmlns:a16="http://schemas.microsoft.com/office/drawing/2014/main" id="{E7B75EF8-2C96-BBBD-E835-021C1B588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288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4" name="Oval 576">
              <a:extLst>
                <a:ext uri="{FF2B5EF4-FFF2-40B4-BE49-F238E27FC236}">
                  <a16:creationId xmlns:a16="http://schemas.microsoft.com/office/drawing/2014/main" id="{1E6B470F-305E-8F20-D5F3-9AFB67D49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" y="327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25" name="Group 577">
            <a:extLst>
              <a:ext uri="{FF2B5EF4-FFF2-40B4-BE49-F238E27FC236}">
                <a16:creationId xmlns:a16="http://schemas.microsoft.com/office/drawing/2014/main" id="{85BFF461-016F-F75E-5B6F-63466DFA171E}"/>
              </a:ext>
            </a:extLst>
          </p:cNvPr>
          <p:cNvGrpSpPr>
            <a:grpSpLocks/>
          </p:cNvGrpSpPr>
          <p:nvPr/>
        </p:nvGrpSpPr>
        <p:grpSpPr bwMode="auto">
          <a:xfrm>
            <a:off x="2628901" y="3524252"/>
            <a:ext cx="778670" cy="778668"/>
            <a:chOff x="361" y="507"/>
            <a:chExt cx="327" cy="327"/>
          </a:xfrm>
        </p:grpSpPr>
        <p:sp>
          <p:nvSpPr>
            <p:cNvPr id="2626" name="Oval 578">
              <a:extLst>
                <a:ext uri="{FF2B5EF4-FFF2-40B4-BE49-F238E27FC236}">
                  <a16:creationId xmlns:a16="http://schemas.microsoft.com/office/drawing/2014/main" id="{8E4B5A74-D99C-DD91-1855-839DFBCBF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27" name="Oval 579">
              <a:extLst>
                <a:ext uri="{FF2B5EF4-FFF2-40B4-BE49-F238E27FC236}">
                  <a16:creationId xmlns:a16="http://schemas.microsoft.com/office/drawing/2014/main" id="{51813F9D-6F39-51C7-3F7C-09EFFE003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28" name="Group 580">
            <a:extLst>
              <a:ext uri="{FF2B5EF4-FFF2-40B4-BE49-F238E27FC236}">
                <a16:creationId xmlns:a16="http://schemas.microsoft.com/office/drawing/2014/main" id="{AF90DBD1-8BEE-1CC7-3A6A-26737BDD388B}"/>
              </a:ext>
            </a:extLst>
          </p:cNvPr>
          <p:cNvGrpSpPr>
            <a:grpSpLocks/>
          </p:cNvGrpSpPr>
          <p:nvPr/>
        </p:nvGrpSpPr>
        <p:grpSpPr bwMode="auto">
          <a:xfrm>
            <a:off x="2628901" y="4557715"/>
            <a:ext cx="778670" cy="778668"/>
            <a:chOff x="361" y="507"/>
            <a:chExt cx="327" cy="327"/>
          </a:xfrm>
        </p:grpSpPr>
        <p:sp>
          <p:nvSpPr>
            <p:cNvPr id="2629" name="Oval 581">
              <a:extLst>
                <a:ext uri="{FF2B5EF4-FFF2-40B4-BE49-F238E27FC236}">
                  <a16:creationId xmlns:a16="http://schemas.microsoft.com/office/drawing/2014/main" id="{949DD881-C257-183B-E044-DB3EEFF65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0" name="Oval 582">
              <a:extLst>
                <a:ext uri="{FF2B5EF4-FFF2-40B4-BE49-F238E27FC236}">
                  <a16:creationId xmlns:a16="http://schemas.microsoft.com/office/drawing/2014/main" id="{614482ED-8542-0751-2795-74CC613D0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631" name="Group 583">
            <a:extLst>
              <a:ext uri="{FF2B5EF4-FFF2-40B4-BE49-F238E27FC236}">
                <a16:creationId xmlns:a16="http://schemas.microsoft.com/office/drawing/2014/main" id="{A8060784-5A5E-893D-0CF0-E249B463F349}"/>
              </a:ext>
            </a:extLst>
          </p:cNvPr>
          <p:cNvGrpSpPr>
            <a:grpSpLocks/>
          </p:cNvGrpSpPr>
          <p:nvPr/>
        </p:nvGrpSpPr>
        <p:grpSpPr bwMode="auto">
          <a:xfrm>
            <a:off x="2628901" y="5464971"/>
            <a:ext cx="778670" cy="778670"/>
            <a:chOff x="361" y="507"/>
            <a:chExt cx="327" cy="327"/>
          </a:xfrm>
        </p:grpSpPr>
        <p:sp>
          <p:nvSpPr>
            <p:cNvPr id="2632" name="Oval 584">
              <a:extLst>
                <a:ext uri="{FF2B5EF4-FFF2-40B4-BE49-F238E27FC236}">
                  <a16:creationId xmlns:a16="http://schemas.microsoft.com/office/drawing/2014/main" id="{89F78C09-3149-B581-B2CA-12954E8B9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3" name="Oval 585">
              <a:extLst>
                <a:ext uri="{FF2B5EF4-FFF2-40B4-BE49-F238E27FC236}">
                  <a16:creationId xmlns:a16="http://schemas.microsoft.com/office/drawing/2014/main" id="{1BE30589-8ACC-4113-68A2-A37D6B6BC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634" name="Group 586">
            <a:extLst>
              <a:ext uri="{FF2B5EF4-FFF2-40B4-BE49-F238E27FC236}">
                <a16:creationId xmlns:a16="http://schemas.microsoft.com/office/drawing/2014/main" id="{F3572518-D3F2-4E9C-6D5C-F5494B7FDDE7}"/>
              </a:ext>
            </a:extLst>
          </p:cNvPr>
          <p:cNvGrpSpPr>
            <a:grpSpLocks/>
          </p:cNvGrpSpPr>
          <p:nvPr/>
        </p:nvGrpSpPr>
        <p:grpSpPr bwMode="auto">
          <a:xfrm>
            <a:off x="2628901" y="6396040"/>
            <a:ext cx="778670" cy="778668"/>
            <a:chOff x="361" y="507"/>
            <a:chExt cx="327" cy="327"/>
          </a:xfrm>
        </p:grpSpPr>
        <p:sp>
          <p:nvSpPr>
            <p:cNvPr id="2635" name="Oval 587">
              <a:extLst>
                <a:ext uri="{FF2B5EF4-FFF2-40B4-BE49-F238E27FC236}">
                  <a16:creationId xmlns:a16="http://schemas.microsoft.com/office/drawing/2014/main" id="{24FACF03-5B84-A1DA-DE83-28E1181BE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6" name="Oval 588">
              <a:extLst>
                <a:ext uri="{FF2B5EF4-FFF2-40B4-BE49-F238E27FC236}">
                  <a16:creationId xmlns:a16="http://schemas.microsoft.com/office/drawing/2014/main" id="{978C57EA-C126-D36B-7641-9F52C20CB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637" name="Group 589">
            <a:extLst>
              <a:ext uri="{FF2B5EF4-FFF2-40B4-BE49-F238E27FC236}">
                <a16:creationId xmlns:a16="http://schemas.microsoft.com/office/drawing/2014/main" id="{A6B6EB94-105B-A16B-83D7-48C313F0567D}"/>
              </a:ext>
            </a:extLst>
          </p:cNvPr>
          <p:cNvGrpSpPr>
            <a:grpSpLocks/>
          </p:cNvGrpSpPr>
          <p:nvPr/>
        </p:nvGrpSpPr>
        <p:grpSpPr bwMode="auto">
          <a:xfrm>
            <a:off x="2628901" y="7315202"/>
            <a:ext cx="778670" cy="778668"/>
            <a:chOff x="361" y="507"/>
            <a:chExt cx="327" cy="327"/>
          </a:xfrm>
        </p:grpSpPr>
        <p:sp>
          <p:nvSpPr>
            <p:cNvPr id="2638" name="Oval 590">
              <a:extLst>
                <a:ext uri="{FF2B5EF4-FFF2-40B4-BE49-F238E27FC236}">
                  <a16:creationId xmlns:a16="http://schemas.microsoft.com/office/drawing/2014/main" id="{0FBB5DF0-88A9-070A-7013-71F728D3E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39" name="Oval 591">
              <a:extLst>
                <a:ext uri="{FF2B5EF4-FFF2-40B4-BE49-F238E27FC236}">
                  <a16:creationId xmlns:a16="http://schemas.microsoft.com/office/drawing/2014/main" id="{171375A5-E806-69DC-9D57-EF9670BCD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640" name="Group 592">
            <a:extLst>
              <a:ext uri="{FF2B5EF4-FFF2-40B4-BE49-F238E27FC236}">
                <a16:creationId xmlns:a16="http://schemas.microsoft.com/office/drawing/2014/main" id="{C777C01B-9BD4-C60A-5EB3-0BF255067C4C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2514602"/>
            <a:ext cx="778670" cy="778668"/>
            <a:chOff x="361" y="507"/>
            <a:chExt cx="327" cy="327"/>
          </a:xfrm>
        </p:grpSpPr>
        <p:sp>
          <p:nvSpPr>
            <p:cNvPr id="2641" name="Oval 593">
              <a:extLst>
                <a:ext uri="{FF2B5EF4-FFF2-40B4-BE49-F238E27FC236}">
                  <a16:creationId xmlns:a16="http://schemas.microsoft.com/office/drawing/2014/main" id="{EECC00B4-D1D8-4DF3-41E1-45FB94AAA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42" name="Oval 594">
              <a:extLst>
                <a:ext uri="{FF2B5EF4-FFF2-40B4-BE49-F238E27FC236}">
                  <a16:creationId xmlns:a16="http://schemas.microsoft.com/office/drawing/2014/main" id="{29B200CF-5D35-6E70-1163-C783B35D4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 dirty="0">
                  <a:solidFill>
                    <a:srgbClr val="FFFFFF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43" name="Group 595">
            <a:extLst>
              <a:ext uri="{FF2B5EF4-FFF2-40B4-BE49-F238E27FC236}">
                <a16:creationId xmlns:a16="http://schemas.microsoft.com/office/drawing/2014/main" id="{B4E2EC92-5A99-B0FE-0D2E-529623DA890A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3543302"/>
            <a:ext cx="778670" cy="778668"/>
            <a:chOff x="361" y="507"/>
            <a:chExt cx="327" cy="327"/>
          </a:xfrm>
        </p:grpSpPr>
        <p:sp>
          <p:nvSpPr>
            <p:cNvPr id="2644" name="Oval 596">
              <a:extLst>
                <a:ext uri="{FF2B5EF4-FFF2-40B4-BE49-F238E27FC236}">
                  <a16:creationId xmlns:a16="http://schemas.microsoft.com/office/drawing/2014/main" id="{951EB742-2A61-34D3-3C50-D77FE2210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45" name="Oval 597">
              <a:extLst>
                <a:ext uri="{FF2B5EF4-FFF2-40B4-BE49-F238E27FC236}">
                  <a16:creationId xmlns:a16="http://schemas.microsoft.com/office/drawing/2014/main" id="{79343D7C-2DB1-5D17-7AD3-A815B4A85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46" name="Group 598">
            <a:extLst>
              <a:ext uri="{FF2B5EF4-FFF2-40B4-BE49-F238E27FC236}">
                <a16:creationId xmlns:a16="http://schemas.microsoft.com/office/drawing/2014/main" id="{9AD8C9DB-EA48-D3E1-45CF-43C2F25AC1B3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4572002"/>
            <a:ext cx="778670" cy="778668"/>
            <a:chOff x="361" y="507"/>
            <a:chExt cx="327" cy="327"/>
          </a:xfrm>
        </p:grpSpPr>
        <p:sp>
          <p:nvSpPr>
            <p:cNvPr id="2647" name="Oval 599">
              <a:extLst>
                <a:ext uri="{FF2B5EF4-FFF2-40B4-BE49-F238E27FC236}">
                  <a16:creationId xmlns:a16="http://schemas.microsoft.com/office/drawing/2014/main" id="{D5FF14FE-4152-0C96-96AF-1D10D385C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48" name="Oval 600">
              <a:extLst>
                <a:ext uri="{FF2B5EF4-FFF2-40B4-BE49-F238E27FC236}">
                  <a16:creationId xmlns:a16="http://schemas.microsoft.com/office/drawing/2014/main" id="{C2298B8C-3E02-E31E-6842-502279BFD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FFFFFF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649" name="Group 601">
            <a:extLst>
              <a:ext uri="{FF2B5EF4-FFF2-40B4-BE49-F238E27FC236}">
                <a16:creationId xmlns:a16="http://schemas.microsoft.com/office/drawing/2014/main" id="{B9ACF8EF-0BEC-DBA9-E5D1-58859A544D0E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5474496"/>
            <a:ext cx="778670" cy="778670"/>
            <a:chOff x="361" y="507"/>
            <a:chExt cx="327" cy="327"/>
          </a:xfrm>
        </p:grpSpPr>
        <p:sp>
          <p:nvSpPr>
            <p:cNvPr id="2650" name="Oval 602">
              <a:extLst>
                <a:ext uri="{FF2B5EF4-FFF2-40B4-BE49-F238E27FC236}">
                  <a16:creationId xmlns:a16="http://schemas.microsoft.com/office/drawing/2014/main" id="{B3FE0E01-72AA-C465-84C9-71E547757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51" name="Oval 603">
              <a:extLst>
                <a:ext uri="{FF2B5EF4-FFF2-40B4-BE49-F238E27FC236}">
                  <a16:creationId xmlns:a16="http://schemas.microsoft.com/office/drawing/2014/main" id="{A6553234-8D4C-66C6-E8D3-84E3B6825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FFFFFF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2652" name="Group 604">
            <a:extLst>
              <a:ext uri="{FF2B5EF4-FFF2-40B4-BE49-F238E27FC236}">
                <a16:creationId xmlns:a16="http://schemas.microsoft.com/office/drawing/2014/main" id="{AFC028DD-7523-289A-8ABA-78DD2D60F5ED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6400802"/>
            <a:ext cx="778670" cy="778668"/>
            <a:chOff x="361" y="507"/>
            <a:chExt cx="327" cy="327"/>
          </a:xfrm>
        </p:grpSpPr>
        <p:sp>
          <p:nvSpPr>
            <p:cNvPr id="2653" name="Oval 605">
              <a:extLst>
                <a:ext uri="{FF2B5EF4-FFF2-40B4-BE49-F238E27FC236}">
                  <a16:creationId xmlns:a16="http://schemas.microsoft.com/office/drawing/2014/main" id="{4C1341BD-65A4-0CE7-0DC1-D45AABC03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54" name="Oval 606">
              <a:extLst>
                <a:ext uri="{FF2B5EF4-FFF2-40B4-BE49-F238E27FC236}">
                  <a16:creationId xmlns:a16="http://schemas.microsoft.com/office/drawing/2014/main" id="{A6F6BCB1-EC41-BF1D-9777-51DC51989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FFFFFF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655" name="Group 607">
            <a:extLst>
              <a:ext uri="{FF2B5EF4-FFF2-40B4-BE49-F238E27FC236}">
                <a16:creationId xmlns:a16="http://schemas.microsoft.com/office/drawing/2014/main" id="{14A1D877-E867-9DF4-983F-3F4C86F6B940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7315202"/>
            <a:ext cx="778670" cy="778668"/>
            <a:chOff x="361" y="507"/>
            <a:chExt cx="327" cy="327"/>
          </a:xfrm>
        </p:grpSpPr>
        <p:sp>
          <p:nvSpPr>
            <p:cNvPr id="2656" name="Oval 608">
              <a:extLst>
                <a:ext uri="{FF2B5EF4-FFF2-40B4-BE49-F238E27FC236}">
                  <a16:creationId xmlns:a16="http://schemas.microsoft.com/office/drawing/2014/main" id="{2AF42E4A-45C7-2D53-4623-68DE81E7C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507"/>
              <a:ext cx="327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57" name="Oval 609">
              <a:extLst>
                <a:ext uri="{FF2B5EF4-FFF2-40B4-BE49-F238E27FC236}">
                  <a16:creationId xmlns:a16="http://schemas.microsoft.com/office/drawing/2014/main" id="{FE0440A3-064C-42FF-87C0-031C679DE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" y="546"/>
              <a:ext cx="258" cy="25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FFFFFF"/>
                  </a:solidFill>
                  <a:latin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961" name="Group 913">
            <a:extLst>
              <a:ext uri="{FF2B5EF4-FFF2-40B4-BE49-F238E27FC236}">
                <a16:creationId xmlns:a16="http://schemas.microsoft.com/office/drawing/2014/main" id="{2EF21886-AE84-7158-4763-D8295A36790E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8591550"/>
            <a:ext cx="1400175" cy="552450"/>
            <a:chOff x="155" y="3319"/>
            <a:chExt cx="636" cy="232"/>
          </a:xfrm>
        </p:grpSpPr>
        <p:sp>
          <p:nvSpPr>
            <p:cNvPr id="2962" name="AutoShape 914">
              <a:extLst>
                <a:ext uri="{FF2B5EF4-FFF2-40B4-BE49-F238E27FC236}">
                  <a16:creationId xmlns:a16="http://schemas.microsoft.com/office/drawing/2014/main" id="{A4174283-7576-B157-08F6-DD8A85D62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" y="3319"/>
              <a:ext cx="636" cy="232"/>
            </a:xfrm>
            <a:prstGeom prst="flowChartAlternateProcess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63" name="AutoShape 915">
              <a:extLst>
                <a:ext uri="{FF2B5EF4-FFF2-40B4-BE49-F238E27FC236}">
                  <a16:creationId xmlns:a16="http://schemas.microsoft.com/office/drawing/2014/main" id="{1ADE36BB-949B-FF06-D16D-E62C96939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" y="3345"/>
              <a:ext cx="559" cy="185"/>
            </a:xfrm>
            <a:prstGeom prst="flowChartAlternateProcess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  <a:latin typeface="Arial" panose="020B0604020202020204" pitchFamily="34" charset="0"/>
                </a:rPr>
                <a:t>Gợi ý</a:t>
              </a:r>
            </a:p>
          </p:txBody>
        </p:sp>
      </p:grpSp>
      <p:grpSp>
        <p:nvGrpSpPr>
          <p:cNvPr id="2964" name="Group 916">
            <a:extLst>
              <a:ext uri="{FF2B5EF4-FFF2-40B4-BE49-F238E27FC236}">
                <a16:creationId xmlns:a16="http://schemas.microsoft.com/office/drawing/2014/main" id="{81EDEB54-4035-8275-2ABB-17BBBAB2AA0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9601200"/>
            <a:ext cx="1400175" cy="552450"/>
            <a:chOff x="155" y="3319"/>
            <a:chExt cx="636" cy="232"/>
          </a:xfrm>
        </p:grpSpPr>
        <p:sp>
          <p:nvSpPr>
            <p:cNvPr id="2965" name="AutoShape 917">
              <a:extLst>
                <a:ext uri="{FF2B5EF4-FFF2-40B4-BE49-F238E27FC236}">
                  <a16:creationId xmlns:a16="http://schemas.microsoft.com/office/drawing/2014/main" id="{FABD54E2-378B-EB49-D8E8-687ED4AB9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" y="3319"/>
              <a:ext cx="636" cy="232"/>
            </a:xfrm>
            <a:prstGeom prst="flowChartAlternateProcess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FF00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66" name="AutoShape 918">
              <a:extLst>
                <a:ext uri="{FF2B5EF4-FFF2-40B4-BE49-F238E27FC236}">
                  <a16:creationId xmlns:a16="http://schemas.microsoft.com/office/drawing/2014/main" id="{C064A0EA-DA4F-A960-4AE2-3564FD0EE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" y="3345"/>
              <a:ext cx="559" cy="185"/>
            </a:xfrm>
            <a:prstGeom prst="flowChartAlternateProcess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  <a:latin typeface="Arial" panose="020B0604020202020204" pitchFamily="34" charset="0"/>
                </a:rPr>
                <a:t>Chìa khóa</a:t>
              </a:r>
            </a:p>
          </p:txBody>
        </p:sp>
      </p:grpSp>
      <p:grpSp>
        <p:nvGrpSpPr>
          <p:cNvPr id="2967" name="Group 919">
            <a:extLst>
              <a:ext uri="{FF2B5EF4-FFF2-40B4-BE49-F238E27FC236}">
                <a16:creationId xmlns:a16="http://schemas.microsoft.com/office/drawing/2014/main" id="{25CDFDF0-331B-8626-4431-71A429E8AE40}"/>
              </a:ext>
            </a:extLst>
          </p:cNvPr>
          <p:cNvGrpSpPr>
            <a:grpSpLocks/>
          </p:cNvGrpSpPr>
          <p:nvPr/>
        </p:nvGrpSpPr>
        <p:grpSpPr bwMode="auto">
          <a:xfrm>
            <a:off x="7549268" y="8830869"/>
            <a:ext cx="5283696" cy="864393"/>
            <a:chOff x="1228" y="3097"/>
            <a:chExt cx="2184" cy="363"/>
          </a:xfrm>
        </p:grpSpPr>
        <p:sp>
          <p:nvSpPr>
            <p:cNvPr id="2969" name="Rectangle 921">
              <a:extLst>
                <a:ext uri="{FF2B5EF4-FFF2-40B4-BE49-F238E27FC236}">
                  <a16:creationId xmlns:a16="http://schemas.microsoft.com/office/drawing/2014/main" id="{424E49F2-AF7C-30F6-78C3-86C1DAAE2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3097"/>
              <a:ext cx="364" cy="36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3300"/>
                  </a:solidFill>
                </a:rPr>
                <a:t>Ừ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  <p:sp>
          <p:nvSpPr>
            <p:cNvPr id="2970" name="Rectangle 922">
              <a:extLst>
                <a:ext uri="{FF2B5EF4-FFF2-40B4-BE49-F238E27FC236}">
                  <a16:creationId xmlns:a16="http://schemas.microsoft.com/office/drawing/2014/main" id="{7611E7A4-98AD-AEC1-38BC-73F301398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3097"/>
              <a:ext cx="364" cy="36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3300"/>
                  </a:solidFill>
                </a:rPr>
                <a:t>T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  <p:sp>
          <p:nvSpPr>
            <p:cNvPr id="2971" name="Rectangle 923">
              <a:extLst>
                <a:ext uri="{FF2B5EF4-FFF2-40B4-BE49-F238E27FC236}">
                  <a16:creationId xmlns:a16="http://schemas.microsoft.com/office/drawing/2014/main" id="{62E8C34C-4DB6-C176-D210-610380B02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3097"/>
              <a:ext cx="364" cy="36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3300"/>
                  </a:solidFill>
                </a:rPr>
                <a:t>H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  <p:sp>
          <p:nvSpPr>
            <p:cNvPr id="2972" name="Rectangle 924">
              <a:extLst>
                <a:ext uri="{FF2B5EF4-FFF2-40B4-BE49-F238E27FC236}">
                  <a16:creationId xmlns:a16="http://schemas.microsoft.com/office/drawing/2014/main" id="{3A4CCBC1-B663-F0F3-FD96-CC5D6BDBA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3097"/>
              <a:ext cx="364" cy="36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3300"/>
                  </a:solidFill>
                </a:rPr>
                <a:t>N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  <p:sp>
          <p:nvSpPr>
            <p:cNvPr id="2973" name="Rectangle 925">
              <a:extLst>
                <a:ext uri="{FF2B5EF4-FFF2-40B4-BE49-F238E27FC236}">
                  <a16:creationId xmlns:a16="http://schemas.microsoft.com/office/drawing/2014/main" id="{D2BABADF-0DAF-3273-8BD2-9B567B027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3097"/>
              <a:ext cx="364" cy="36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3300"/>
                  </a:solidFill>
                </a:rPr>
                <a:t>A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  <p:sp>
          <p:nvSpPr>
            <p:cNvPr id="2974" name="Rectangle 926">
              <a:extLst>
                <a:ext uri="{FF2B5EF4-FFF2-40B4-BE49-F238E27FC236}">
                  <a16:creationId xmlns:a16="http://schemas.microsoft.com/office/drawing/2014/main" id="{F0707644-969A-8889-60F5-4D86B423E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3097"/>
              <a:ext cx="364" cy="36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r>
                <a:rPr lang="vi-VN" altLang="en-US" sz="5400" b="1" dirty="0">
                  <a:solidFill>
                    <a:srgbClr val="FF3300"/>
                  </a:solidFill>
                </a:rPr>
                <a:t>D</a:t>
              </a:r>
              <a:endParaRPr lang="en-US" altLang="en-US" sz="5400" b="1" dirty="0">
                <a:solidFill>
                  <a:srgbClr val="FF3300"/>
                </a:solidFill>
              </a:endParaRPr>
            </a:p>
          </p:txBody>
        </p:sp>
      </p:grpSp>
      <p:pic>
        <p:nvPicPr>
          <p:cNvPr id="5355" name="Picture 1259">
            <a:extLst>
              <a:ext uri="{FF2B5EF4-FFF2-40B4-BE49-F238E27FC236}">
                <a16:creationId xmlns:a16="http://schemas.microsoft.com/office/drawing/2014/main" id="{279F511D-9DE3-28E5-F4EA-7AECC0A7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992" y="173833"/>
            <a:ext cx="1838325" cy="22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56" name="Oval 1260">
            <a:extLst>
              <a:ext uri="{FF2B5EF4-FFF2-40B4-BE49-F238E27FC236}">
                <a16:creationId xmlns:a16="http://schemas.microsoft.com/office/drawing/2014/main" id="{1B222E18-0325-E881-D7C6-C2BB8AE2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5357" name="Oval 1261">
            <a:extLst>
              <a:ext uri="{FF2B5EF4-FFF2-40B4-BE49-F238E27FC236}">
                <a16:creationId xmlns:a16="http://schemas.microsoft.com/office/drawing/2014/main" id="{CC4C89D4-B6B2-0FEC-9C9D-614FF8F9C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29</a:t>
            </a:r>
          </a:p>
        </p:txBody>
      </p:sp>
      <p:sp>
        <p:nvSpPr>
          <p:cNvPr id="5358" name="Oval 1262">
            <a:extLst>
              <a:ext uri="{FF2B5EF4-FFF2-40B4-BE49-F238E27FC236}">
                <a16:creationId xmlns:a16="http://schemas.microsoft.com/office/drawing/2014/main" id="{8DEFE475-C848-66E7-9B12-E5D4F8B50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5359" name="Oval 1263">
            <a:extLst>
              <a:ext uri="{FF2B5EF4-FFF2-40B4-BE49-F238E27FC236}">
                <a16:creationId xmlns:a16="http://schemas.microsoft.com/office/drawing/2014/main" id="{E27FC86B-C90E-DE4C-E9FC-A03A0C28F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5360" name="Oval 1264">
            <a:extLst>
              <a:ext uri="{FF2B5EF4-FFF2-40B4-BE49-F238E27FC236}">
                <a16:creationId xmlns:a16="http://schemas.microsoft.com/office/drawing/2014/main" id="{9D28F964-1245-D3AC-4DB9-8EAEE204E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26</a:t>
            </a:r>
          </a:p>
        </p:txBody>
      </p:sp>
      <p:sp>
        <p:nvSpPr>
          <p:cNvPr id="5361" name="Oval 1265">
            <a:extLst>
              <a:ext uri="{FF2B5EF4-FFF2-40B4-BE49-F238E27FC236}">
                <a16:creationId xmlns:a16="http://schemas.microsoft.com/office/drawing/2014/main" id="{1DF34BF1-0C21-681B-191A-04C807A5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25</a:t>
            </a:r>
          </a:p>
        </p:txBody>
      </p:sp>
      <p:sp>
        <p:nvSpPr>
          <p:cNvPr id="5362" name="Oval 1266">
            <a:extLst>
              <a:ext uri="{FF2B5EF4-FFF2-40B4-BE49-F238E27FC236}">
                <a16:creationId xmlns:a16="http://schemas.microsoft.com/office/drawing/2014/main" id="{C387F18F-6BDE-425B-F613-76347F007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24</a:t>
            </a:r>
          </a:p>
        </p:txBody>
      </p:sp>
      <p:sp>
        <p:nvSpPr>
          <p:cNvPr id="5363" name="Oval 1267">
            <a:extLst>
              <a:ext uri="{FF2B5EF4-FFF2-40B4-BE49-F238E27FC236}">
                <a16:creationId xmlns:a16="http://schemas.microsoft.com/office/drawing/2014/main" id="{CA4C7D70-79E5-CB8B-3DDD-F58B11BF1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23</a:t>
            </a:r>
          </a:p>
        </p:txBody>
      </p:sp>
      <p:sp>
        <p:nvSpPr>
          <p:cNvPr id="5364" name="Oval 1268">
            <a:extLst>
              <a:ext uri="{FF2B5EF4-FFF2-40B4-BE49-F238E27FC236}">
                <a16:creationId xmlns:a16="http://schemas.microsoft.com/office/drawing/2014/main" id="{84E0DC57-1569-4827-469F-F741053F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5365" name="Oval 1269">
            <a:extLst>
              <a:ext uri="{FF2B5EF4-FFF2-40B4-BE49-F238E27FC236}">
                <a16:creationId xmlns:a16="http://schemas.microsoft.com/office/drawing/2014/main" id="{31D64639-77DC-4809-8770-B562CE5D1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5366" name="Oval 1270">
            <a:extLst>
              <a:ext uri="{FF2B5EF4-FFF2-40B4-BE49-F238E27FC236}">
                <a16:creationId xmlns:a16="http://schemas.microsoft.com/office/drawing/2014/main" id="{73C133B6-2BB2-2D4A-BB2D-CDE72D52F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367" name="Oval 1271">
            <a:extLst>
              <a:ext uri="{FF2B5EF4-FFF2-40B4-BE49-F238E27FC236}">
                <a16:creationId xmlns:a16="http://schemas.microsoft.com/office/drawing/2014/main" id="{66D71F78-8DDF-4F73-6BD7-31AEBCD59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19</a:t>
            </a:r>
          </a:p>
        </p:txBody>
      </p:sp>
      <p:sp>
        <p:nvSpPr>
          <p:cNvPr id="5368" name="Oval 1272">
            <a:extLst>
              <a:ext uri="{FF2B5EF4-FFF2-40B4-BE49-F238E27FC236}">
                <a16:creationId xmlns:a16="http://schemas.microsoft.com/office/drawing/2014/main" id="{ECB5B7BC-243C-E02E-FA06-181514911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5369" name="Oval 1273">
            <a:extLst>
              <a:ext uri="{FF2B5EF4-FFF2-40B4-BE49-F238E27FC236}">
                <a16:creationId xmlns:a16="http://schemas.microsoft.com/office/drawing/2014/main" id="{50C1CE1E-A4DD-C243-7DE1-36F94014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17</a:t>
            </a:r>
          </a:p>
        </p:txBody>
      </p:sp>
      <p:sp>
        <p:nvSpPr>
          <p:cNvPr id="5370" name="Oval 1274">
            <a:extLst>
              <a:ext uri="{FF2B5EF4-FFF2-40B4-BE49-F238E27FC236}">
                <a16:creationId xmlns:a16="http://schemas.microsoft.com/office/drawing/2014/main" id="{6AD4A94C-7EEA-7E2E-B291-CC1DF6E95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16</a:t>
            </a:r>
          </a:p>
        </p:txBody>
      </p:sp>
      <p:sp>
        <p:nvSpPr>
          <p:cNvPr id="5371" name="Oval 1275">
            <a:extLst>
              <a:ext uri="{FF2B5EF4-FFF2-40B4-BE49-F238E27FC236}">
                <a16:creationId xmlns:a16="http://schemas.microsoft.com/office/drawing/2014/main" id="{2B224DAA-3C69-6C7B-34B9-AFBAC884E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5372" name="Oval 1276">
            <a:extLst>
              <a:ext uri="{FF2B5EF4-FFF2-40B4-BE49-F238E27FC236}">
                <a16:creationId xmlns:a16="http://schemas.microsoft.com/office/drawing/2014/main" id="{7CCCDECB-B7B7-0E57-8DFC-CDA463729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5373" name="Oval 1277">
            <a:extLst>
              <a:ext uri="{FF2B5EF4-FFF2-40B4-BE49-F238E27FC236}">
                <a16:creationId xmlns:a16="http://schemas.microsoft.com/office/drawing/2014/main" id="{3A0DBA85-BE83-6B48-AF4F-66F14174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5374" name="Oval 1278">
            <a:extLst>
              <a:ext uri="{FF2B5EF4-FFF2-40B4-BE49-F238E27FC236}">
                <a16:creationId xmlns:a16="http://schemas.microsoft.com/office/drawing/2014/main" id="{D1BAD5A8-8C2E-6566-A375-7DBA170DE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5375" name="Oval 1279">
            <a:extLst>
              <a:ext uri="{FF2B5EF4-FFF2-40B4-BE49-F238E27FC236}">
                <a16:creationId xmlns:a16="http://schemas.microsoft.com/office/drawing/2014/main" id="{8EBFC942-82F8-AC4A-7AF6-15B112EFF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5376" name="Oval 1280">
            <a:extLst>
              <a:ext uri="{FF2B5EF4-FFF2-40B4-BE49-F238E27FC236}">
                <a16:creationId xmlns:a16="http://schemas.microsoft.com/office/drawing/2014/main" id="{6AA69755-9901-0AAB-A87E-F45AAD3C4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5377" name="Oval 1281">
            <a:extLst>
              <a:ext uri="{FF2B5EF4-FFF2-40B4-BE49-F238E27FC236}">
                <a16:creationId xmlns:a16="http://schemas.microsoft.com/office/drawing/2014/main" id="{0E3D2661-CF7C-EE5D-807D-1042E1A4E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378" name="Oval 1282">
            <a:extLst>
              <a:ext uri="{FF2B5EF4-FFF2-40B4-BE49-F238E27FC236}">
                <a16:creationId xmlns:a16="http://schemas.microsoft.com/office/drawing/2014/main" id="{91AF6D31-D564-7B99-1CED-CF901A87B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379" name="Oval 1283">
            <a:extLst>
              <a:ext uri="{FF2B5EF4-FFF2-40B4-BE49-F238E27FC236}">
                <a16:creationId xmlns:a16="http://schemas.microsoft.com/office/drawing/2014/main" id="{8716C3D1-288E-1EC9-D7A4-0E7ED520C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380" name="Oval 1284">
            <a:extLst>
              <a:ext uri="{FF2B5EF4-FFF2-40B4-BE49-F238E27FC236}">
                <a16:creationId xmlns:a16="http://schemas.microsoft.com/office/drawing/2014/main" id="{CFA35EC1-68B8-9538-E207-FEB7D92F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5381" name="Oval 1285">
            <a:extLst>
              <a:ext uri="{FF2B5EF4-FFF2-40B4-BE49-F238E27FC236}">
                <a16:creationId xmlns:a16="http://schemas.microsoft.com/office/drawing/2014/main" id="{41780E46-664C-7DDE-A3F9-195D2AF2D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382" name="Oval 1286">
            <a:extLst>
              <a:ext uri="{FF2B5EF4-FFF2-40B4-BE49-F238E27FC236}">
                <a16:creationId xmlns:a16="http://schemas.microsoft.com/office/drawing/2014/main" id="{10FD8C3B-0C4D-20AA-2986-237462F3B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383" name="Oval 1287">
            <a:extLst>
              <a:ext uri="{FF2B5EF4-FFF2-40B4-BE49-F238E27FC236}">
                <a16:creationId xmlns:a16="http://schemas.microsoft.com/office/drawing/2014/main" id="{0910850A-3618-EB30-6917-AEB28430C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384" name="Oval 1288">
            <a:extLst>
              <a:ext uri="{FF2B5EF4-FFF2-40B4-BE49-F238E27FC236}">
                <a16:creationId xmlns:a16="http://schemas.microsoft.com/office/drawing/2014/main" id="{4675F78F-9282-77C2-7CC3-BC56F2D95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385" name="Oval 1289">
            <a:extLst>
              <a:ext uri="{FF2B5EF4-FFF2-40B4-BE49-F238E27FC236}">
                <a16:creationId xmlns:a16="http://schemas.microsoft.com/office/drawing/2014/main" id="{DDE200DF-FFD6-0274-58AB-48982487B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386" name="Oval 1290">
            <a:extLst>
              <a:ext uri="{FF2B5EF4-FFF2-40B4-BE49-F238E27FC236}">
                <a16:creationId xmlns:a16="http://schemas.microsoft.com/office/drawing/2014/main" id="{6165FDCD-057B-AD1D-3A36-099ACC548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1701" y="745332"/>
            <a:ext cx="1188245" cy="1188243"/>
          </a:xfrm>
          <a:prstGeom prst="ellipse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shade val="5411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387" name="WordArt 1291">
            <a:hlinkClick r:id="rId9" action="ppaction://hlinkpres?slideindex=1&amp;slidetitle=Slide 1"/>
            <a:extLst>
              <a:ext uri="{FF2B5EF4-FFF2-40B4-BE49-F238E27FC236}">
                <a16:creationId xmlns:a16="http://schemas.microsoft.com/office/drawing/2014/main" id="{3E73542F-F86E-9D7B-0B68-A9643FA0AE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7699" y="513121"/>
            <a:ext cx="7479506" cy="833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«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ch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÷ k×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 panose="020B7200000000000000" pitchFamily="34" charset="0"/>
              </a:rPr>
              <a:t>diÖu</a:t>
            </a:r>
            <a:endParaRPr lang="en-US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H" panose="020B7200000000000000" pitchFamily="34" charset="0"/>
            </a:endParaRPr>
          </a:p>
        </p:txBody>
      </p:sp>
      <p:grpSp>
        <p:nvGrpSpPr>
          <p:cNvPr id="5388" name="Group 1292">
            <a:extLst>
              <a:ext uri="{FF2B5EF4-FFF2-40B4-BE49-F238E27FC236}">
                <a16:creationId xmlns:a16="http://schemas.microsoft.com/office/drawing/2014/main" id="{D5BCEEE6-BCD1-81B0-2E61-BBF94DEC5C0F}"/>
              </a:ext>
            </a:extLst>
          </p:cNvPr>
          <p:cNvGrpSpPr>
            <a:grpSpLocks/>
          </p:cNvGrpSpPr>
          <p:nvPr/>
        </p:nvGrpSpPr>
        <p:grpSpPr bwMode="auto">
          <a:xfrm>
            <a:off x="8734425" y="7296152"/>
            <a:ext cx="3467100" cy="862013"/>
            <a:chOff x="1956" y="2735"/>
            <a:chExt cx="1456" cy="362"/>
          </a:xfrm>
        </p:grpSpPr>
        <p:sp>
          <p:nvSpPr>
            <p:cNvPr id="5389" name="Rectangle 1293">
              <a:extLst>
                <a:ext uri="{FF2B5EF4-FFF2-40B4-BE49-F238E27FC236}">
                  <a16:creationId xmlns:a16="http://schemas.microsoft.com/office/drawing/2014/main" id="{4144C566-8E52-D087-CF24-1CE0533AB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390" name="Rectangle 1294">
              <a:extLst>
                <a:ext uri="{FF2B5EF4-FFF2-40B4-BE49-F238E27FC236}">
                  <a16:creationId xmlns:a16="http://schemas.microsoft.com/office/drawing/2014/main" id="{9771E26F-ADD2-4FAB-960D-BCBBA479E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391" name="Rectangle 1295">
              <a:extLst>
                <a:ext uri="{FF2B5EF4-FFF2-40B4-BE49-F238E27FC236}">
                  <a16:creationId xmlns:a16="http://schemas.microsoft.com/office/drawing/2014/main" id="{BE5F3A7F-AA10-EEA0-749D-711A7DB7A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392" name="Rectangle 1296">
              <a:extLst>
                <a:ext uri="{FF2B5EF4-FFF2-40B4-BE49-F238E27FC236}">
                  <a16:creationId xmlns:a16="http://schemas.microsoft.com/office/drawing/2014/main" id="{4B927FF8-BE22-E1EC-386A-91E893044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395" name="Group 1299">
            <a:extLst>
              <a:ext uri="{FF2B5EF4-FFF2-40B4-BE49-F238E27FC236}">
                <a16:creationId xmlns:a16="http://schemas.microsoft.com/office/drawing/2014/main" id="{323EDFCE-126D-CAED-4942-EF743A9C4ABD}"/>
              </a:ext>
            </a:extLst>
          </p:cNvPr>
          <p:cNvGrpSpPr>
            <a:grpSpLocks/>
          </p:cNvGrpSpPr>
          <p:nvPr/>
        </p:nvGrpSpPr>
        <p:grpSpPr bwMode="auto">
          <a:xfrm>
            <a:off x="8702803" y="5372101"/>
            <a:ext cx="3467100" cy="959643"/>
            <a:chOff x="2320" y="1929"/>
            <a:chExt cx="1456" cy="403"/>
          </a:xfrm>
        </p:grpSpPr>
        <p:sp>
          <p:nvSpPr>
            <p:cNvPr id="5396" name="Rectangle 1300">
              <a:extLst>
                <a:ext uri="{FF2B5EF4-FFF2-40B4-BE49-F238E27FC236}">
                  <a16:creationId xmlns:a16="http://schemas.microsoft.com/office/drawing/2014/main" id="{9FC78043-026A-A770-3953-03E571AFD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397" name="Rectangle 1301">
              <a:extLst>
                <a:ext uri="{FF2B5EF4-FFF2-40B4-BE49-F238E27FC236}">
                  <a16:creationId xmlns:a16="http://schemas.microsoft.com/office/drawing/2014/main" id="{EBADFBFC-FEE0-2DB8-3E31-23409B2AB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398" name="Rectangle 1302">
              <a:extLst>
                <a:ext uri="{FF2B5EF4-FFF2-40B4-BE49-F238E27FC236}">
                  <a16:creationId xmlns:a16="http://schemas.microsoft.com/office/drawing/2014/main" id="{09D9C681-58D7-82B2-6575-A78D646BC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399" name="Rectangle 1303">
              <a:extLst>
                <a:ext uri="{FF2B5EF4-FFF2-40B4-BE49-F238E27FC236}">
                  <a16:creationId xmlns:a16="http://schemas.microsoft.com/office/drawing/2014/main" id="{DF68BA77-98C1-EF1A-0697-7A2310486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04" name="Group 1308">
            <a:extLst>
              <a:ext uri="{FF2B5EF4-FFF2-40B4-BE49-F238E27FC236}">
                <a16:creationId xmlns:a16="http://schemas.microsoft.com/office/drawing/2014/main" id="{D814F5B4-FC89-02E1-62F4-BBD17AA9F869}"/>
              </a:ext>
            </a:extLst>
          </p:cNvPr>
          <p:cNvGrpSpPr>
            <a:grpSpLocks/>
          </p:cNvGrpSpPr>
          <p:nvPr/>
        </p:nvGrpSpPr>
        <p:grpSpPr bwMode="auto">
          <a:xfrm>
            <a:off x="6115690" y="3412334"/>
            <a:ext cx="5200650" cy="983455"/>
            <a:chOff x="1228" y="1113"/>
            <a:chExt cx="2184" cy="413"/>
          </a:xfrm>
        </p:grpSpPr>
        <p:sp>
          <p:nvSpPr>
            <p:cNvPr id="5407" name="Rectangle 1311">
              <a:extLst>
                <a:ext uri="{FF2B5EF4-FFF2-40B4-BE49-F238E27FC236}">
                  <a16:creationId xmlns:a16="http://schemas.microsoft.com/office/drawing/2014/main" id="{49B709D4-F8EB-29E6-BD31-2F1168D37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08" name="Rectangle 1312">
              <a:extLst>
                <a:ext uri="{FF2B5EF4-FFF2-40B4-BE49-F238E27FC236}">
                  <a16:creationId xmlns:a16="http://schemas.microsoft.com/office/drawing/2014/main" id="{16828451-FF42-A31E-180F-EDBE3A093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09" name="Rectangle 1313">
              <a:extLst>
                <a:ext uri="{FF2B5EF4-FFF2-40B4-BE49-F238E27FC236}">
                  <a16:creationId xmlns:a16="http://schemas.microsoft.com/office/drawing/2014/main" id="{5144C4F9-DE9B-4D73-33AA-ECDE71000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10" name="Rectangle 1314">
              <a:extLst>
                <a:ext uri="{FF2B5EF4-FFF2-40B4-BE49-F238E27FC236}">
                  <a16:creationId xmlns:a16="http://schemas.microsoft.com/office/drawing/2014/main" id="{2BC34B34-1DCC-6B84-DAD8-832CD307B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11" name="Rectangle 1315">
              <a:extLst>
                <a:ext uri="{FF2B5EF4-FFF2-40B4-BE49-F238E27FC236}">
                  <a16:creationId xmlns:a16="http://schemas.microsoft.com/office/drawing/2014/main" id="{3C79FDC4-5857-A15E-DEA0-D72CDEE48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12" name="Rectangle 1316">
              <a:extLst>
                <a:ext uri="{FF2B5EF4-FFF2-40B4-BE49-F238E27FC236}">
                  <a16:creationId xmlns:a16="http://schemas.microsoft.com/office/drawing/2014/main" id="{42D8A012-43FB-CCD2-EE10-9CFA8C68B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13" name="Line 1317">
              <a:extLst>
                <a:ext uri="{FF2B5EF4-FFF2-40B4-BE49-F238E27FC236}">
                  <a16:creationId xmlns:a16="http://schemas.microsoft.com/office/drawing/2014/main" id="{0D5E43B4-94AD-1DFD-243F-6485207502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8" y="1113"/>
              <a:ext cx="2184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426" name="Group 1330">
            <a:extLst>
              <a:ext uri="{FF2B5EF4-FFF2-40B4-BE49-F238E27FC236}">
                <a16:creationId xmlns:a16="http://schemas.microsoft.com/office/drawing/2014/main" id="{EEBD36C7-3DBC-542A-018F-26054353489C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4398170"/>
            <a:ext cx="2637785" cy="976314"/>
            <a:chOff x="3776" y="1525"/>
            <a:chExt cx="1092" cy="410"/>
          </a:xfrm>
        </p:grpSpPr>
        <p:sp>
          <p:nvSpPr>
            <p:cNvPr id="5428" name="Rectangle 1332">
              <a:extLst>
                <a:ext uri="{FF2B5EF4-FFF2-40B4-BE49-F238E27FC236}">
                  <a16:creationId xmlns:a16="http://schemas.microsoft.com/office/drawing/2014/main" id="{1AA796A5-A859-E37C-AB97-0E9565ADF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526"/>
              <a:ext cx="346" cy="40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29" name="Rectangle 1333">
              <a:extLst>
                <a:ext uri="{FF2B5EF4-FFF2-40B4-BE49-F238E27FC236}">
                  <a16:creationId xmlns:a16="http://schemas.microsoft.com/office/drawing/2014/main" id="{D2FEE5BC-CD79-FF56-9AE7-664E24791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30" name="Rectangle 1334">
              <a:extLst>
                <a:ext uri="{FF2B5EF4-FFF2-40B4-BE49-F238E27FC236}">
                  <a16:creationId xmlns:a16="http://schemas.microsoft.com/office/drawing/2014/main" id="{B0849A8F-73E3-CEFC-2ABD-39731BBC3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39" name="Line 1343">
              <a:extLst>
                <a:ext uri="{FF2B5EF4-FFF2-40B4-BE49-F238E27FC236}">
                  <a16:creationId xmlns:a16="http://schemas.microsoft.com/office/drawing/2014/main" id="{27785E74-84F0-A729-D9CE-5FF2B9191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76" y="1525"/>
              <a:ext cx="108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40" name="Line 1344">
              <a:extLst>
                <a:ext uri="{FF2B5EF4-FFF2-40B4-BE49-F238E27FC236}">
                  <a16:creationId xmlns:a16="http://schemas.microsoft.com/office/drawing/2014/main" id="{2D31581D-AB38-AC67-58F2-301BC5F62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76" y="1905"/>
              <a:ext cx="1092" cy="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41" name="Line 1345">
              <a:extLst>
                <a:ext uri="{FF2B5EF4-FFF2-40B4-BE49-F238E27FC236}">
                  <a16:creationId xmlns:a16="http://schemas.microsoft.com/office/drawing/2014/main" id="{D167F02C-B16C-8CB4-9E4C-FF27C7B9F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4" y="1526"/>
              <a:ext cx="0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42" name="Line 1346">
              <a:extLst>
                <a:ext uri="{FF2B5EF4-FFF2-40B4-BE49-F238E27FC236}">
                  <a16:creationId xmlns:a16="http://schemas.microsoft.com/office/drawing/2014/main" id="{815D0577-8727-06E9-145F-3071B19E9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8" y="1526"/>
              <a:ext cx="0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444" name="Group 1348">
            <a:extLst>
              <a:ext uri="{FF2B5EF4-FFF2-40B4-BE49-F238E27FC236}">
                <a16:creationId xmlns:a16="http://schemas.microsoft.com/office/drawing/2014/main" id="{4A100627-414B-FC7E-5223-EE553FFCF0DB}"/>
              </a:ext>
            </a:extLst>
          </p:cNvPr>
          <p:cNvGrpSpPr>
            <a:grpSpLocks/>
          </p:cNvGrpSpPr>
          <p:nvPr/>
        </p:nvGrpSpPr>
        <p:grpSpPr bwMode="auto">
          <a:xfrm>
            <a:off x="9607123" y="6312504"/>
            <a:ext cx="1733550" cy="959643"/>
            <a:chOff x="3776" y="2332"/>
            <a:chExt cx="728" cy="403"/>
          </a:xfrm>
        </p:grpSpPr>
        <p:sp>
          <p:nvSpPr>
            <p:cNvPr id="5445" name="Rectangle 1349">
              <a:extLst>
                <a:ext uri="{FF2B5EF4-FFF2-40B4-BE49-F238E27FC236}">
                  <a16:creationId xmlns:a16="http://schemas.microsoft.com/office/drawing/2014/main" id="{022389ED-BC53-B403-6D2D-7C092413F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46" name="Rectangle 1350">
              <a:extLst>
                <a:ext uri="{FF2B5EF4-FFF2-40B4-BE49-F238E27FC236}">
                  <a16:creationId xmlns:a16="http://schemas.microsoft.com/office/drawing/2014/main" id="{B843DB12-11FB-C226-DBD4-1834CDDAC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53" name="Line 1357">
              <a:extLst>
                <a:ext uri="{FF2B5EF4-FFF2-40B4-BE49-F238E27FC236}">
                  <a16:creationId xmlns:a16="http://schemas.microsoft.com/office/drawing/2014/main" id="{2CC65E37-365B-5AC8-10D8-31616C929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0" y="2332"/>
              <a:ext cx="0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54" name="Line 1358">
              <a:extLst>
                <a:ext uri="{FF2B5EF4-FFF2-40B4-BE49-F238E27FC236}">
                  <a16:creationId xmlns:a16="http://schemas.microsoft.com/office/drawing/2014/main" id="{5B0A62B3-9DFB-83C2-02C4-18F3E0B38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4" y="2332"/>
              <a:ext cx="0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455" name="Group 1359">
            <a:extLst>
              <a:ext uri="{FF2B5EF4-FFF2-40B4-BE49-F238E27FC236}">
                <a16:creationId xmlns:a16="http://schemas.microsoft.com/office/drawing/2014/main" id="{6F6D88A6-8E0F-4E6F-C41C-D5AE13F0879F}"/>
              </a:ext>
            </a:extLst>
          </p:cNvPr>
          <p:cNvGrpSpPr>
            <a:grpSpLocks/>
          </p:cNvGrpSpPr>
          <p:nvPr/>
        </p:nvGrpSpPr>
        <p:grpSpPr bwMode="auto">
          <a:xfrm>
            <a:off x="9582790" y="2488408"/>
            <a:ext cx="1733550" cy="959645"/>
            <a:chOff x="1592" y="720"/>
            <a:chExt cx="728" cy="403"/>
          </a:xfrm>
        </p:grpSpPr>
        <p:sp>
          <p:nvSpPr>
            <p:cNvPr id="5460" name="Rectangle 1364">
              <a:extLst>
                <a:ext uri="{FF2B5EF4-FFF2-40B4-BE49-F238E27FC236}">
                  <a16:creationId xmlns:a16="http://schemas.microsoft.com/office/drawing/2014/main" id="{845DFFCA-97FC-70F0-0610-174F63786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720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61" name="Rectangle 1365">
              <a:extLst>
                <a:ext uri="{FF2B5EF4-FFF2-40B4-BE49-F238E27FC236}">
                  <a16:creationId xmlns:a16="http://schemas.microsoft.com/office/drawing/2014/main" id="{51F9716E-4B6F-1AC6-1F69-9FB1FEA23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720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62" name="Line 1366">
              <a:extLst>
                <a:ext uri="{FF2B5EF4-FFF2-40B4-BE49-F238E27FC236}">
                  <a16:creationId xmlns:a16="http://schemas.microsoft.com/office/drawing/2014/main" id="{F76739E6-577C-D9EB-125B-327815C8B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2" y="720"/>
              <a:ext cx="728" cy="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472" name="Picture 1376">
            <a:extLst>
              <a:ext uri="{FF2B5EF4-FFF2-40B4-BE49-F238E27FC236}">
                <a16:creationId xmlns:a16="http://schemas.microsoft.com/office/drawing/2014/main" id="{D0FB820E-2283-113F-8370-023597D23D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4300"/>
            <a:ext cx="162877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3" name="Picture 1377">
            <a:hlinkClick r:id="rId11" action="ppaction://hlinkpres?slideindex=1&amp;slidetitle=Slide 1"/>
            <a:extLst>
              <a:ext uri="{FF2B5EF4-FFF2-40B4-BE49-F238E27FC236}">
                <a16:creationId xmlns:a16="http://schemas.microsoft.com/office/drawing/2014/main" id="{C83FF077-B71E-72B4-9380-C79816195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700" y="142875"/>
            <a:ext cx="64770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4" name="Picture 1378">
            <a:extLst>
              <a:ext uri="{FF2B5EF4-FFF2-40B4-BE49-F238E27FC236}">
                <a16:creationId xmlns:a16="http://schemas.microsoft.com/office/drawing/2014/main" id="{67C4EDDD-5B6E-4796-218C-14E010709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724" y="8712408"/>
            <a:ext cx="20574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75" name="Group 1379">
            <a:extLst>
              <a:ext uri="{FF2B5EF4-FFF2-40B4-BE49-F238E27FC236}">
                <a16:creationId xmlns:a16="http://schemas.microsoft.com/office/drawing/2014/main" id="{25E752DB-AE4C-5608-01CA-1F88810A959C}"/>
              </a:ext>
            </a:extLst>
          </p:cNvPr>
          <p:cNvGrpSpPr>
            <a:grpSpLocks/>
          </p:cNvGrpSpPr>
          <p:nvPr/>
        </p:nvGrpSpPr>
        <p:grpSpPr bwMode="auto">
          <a:xfrm>
            <a:off x="8733815" y="7310436"/>
            <a:ext cx="3467100" cy="862013"/>
            <a:chOff x="1956" y="2735"/>
            <a:chExt cx="1456" cy="362"/>
          </a:xfrm>
        </p:grpSpPr>
        <p:sp>
          <p:nvSpPr>
            <p:cNvPr id="5476" name="Rectangle 1380">
              <a:extLst>
                <a:ext uri="{FF2B5EF4-FFF2-40B4-BE49-F238E27FC236}">
                  <a16:creationId xmlns:a16="http://schemas.microsoft.com/office/drawing/2014/main" id="{E6817D39-B162-725D-DFBF-1B33D22B7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77" name="Rectangle 1381">
              <a:extLst>
                <a:ext uri="{FF2B5EF4-FFF2-40B4-BE49-F238E27FC236}">
                  <a16:creationId xmlns:a16="http://schemas.microsoft.com/office/drawing/2014/main" id="{8C2A531A-495D-2412-1BAC-D0B3808E3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78" name="Rectangle 1382">
              <a:extLst>
                <a:ext uri="{FF2B5EF4-FFF2-40B4-BE49-F238E27FC236}">
                  <a16:creationId xmlns:a16="http://schemas.microsoft.com/office/drawing/2014/main" id="{CFE23558-321E-2AA0-8B31-C84619FE5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79" name="Rectangle 1383">
              <a:extLst>
                <a:ext uri="{FF2B5EF4-FFF2-40B4-BE49-F238E27FC236}">
                  <a16:creationId xmlns:a16="http://schemas.microsoft.com/office/drawing/2014/main" id="{FCA4F368-66B9-6AA4-819B-471E85E85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2735"/>
              <a:ext cx="364" cy="362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82" name="Group 1386">
            <a:extLst>
              <a:ext uri="{FF2B5EF4-FFF2-40B4-BE49-F238E27FC236}">
                <a16:creationId xmlns:a16="http://schemas.microsoft.com/office/drawing/2014/main" id="{22EAF5D7-8663-F0B4-816D-BE18D28BE1B7}"/>
              </a:ext>
            </a:extLst>
          </p:cNvPr>
          <p:cNvGrpSpPr>
            <a:grpSpLocks/>
          </p:cNvGrpSpPr>
          <p:nvPr/>
        </p:nvGrpSpPr>
        <p:grpSpPr bwMode="auto">
          <a:xfrm>
            <a:off x="8702803" y="5367403"/>
            <a:ext cx="3467100" cy="959643"/>
            <a:chOff x="2320" y="1929"/>
            <a:chExt cx="1456" cy="403"/>
          </a:xfrm>
        </p:grpSpPr>
        <p:sp>
          <p:nvSpPr>
            <p:cNvPr id="5483" name="Rectangle 1387">
              <a:extLst>
                <a:ext uri="{FF2B5EF4-FFF2-40B4-BE49-F238E27FC236}">
                  <a16:creationId xmlns:a16="http://schemas.microsoft.com/office/drawing/2014/main" id="{1656F567-5B08-8E83-AC9D-121FC0C39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84" name="Rectangle 1388">
              <a:extLst>
                <a:ext uri="{FF2B5EF4-FFF2-40B4-BE49-F238E27FC236}">
                  <a16:creationId xmlns:a16="http://schemas.microsoft.com/office/drawing/2014/main" id="{61F882D7-47D4-1A6F-C88A-5633310A3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85" name="Rectangle 1389">
              <a:extLst>
                <a:ext uri="{FF2B5EF4-FFF2-40B4-BE49-F238E27FC236}">
                  <a16:creationId xmlns:a16="http://schemas.microsoft.com/office/drawing/2014/main" id="{91FC47BA-3FFB-0114-E7D0-CB610C5A5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86" name="Rectangle 1390">
              <a:extLst>
                <a:ext uri="{FF2B5EF4-FFF2-40B4-BE49-F238E27FC236}">
                  <a16:creationId xmlns:a16="http://schemas.microsoft.com/office/drawing/2014/main" id="{FA469251-8650-FDA6-2359-5DCA9C66A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929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491" name="Group 1395">
            <a:extLst>
              <a:ext uri="{FF2B5EF4-FFF2-40B4-BE49-F238E27FC236}">
                <a16:creationId xmlns:a16="http://schemas.microsoft.com/office/drawing/2014/main" id="{B1411936-83BF-C56D-DAB0-CB8434B8F198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431383"/>
            <a:ext cx="5338248" cy="966787"/>
            <a:chOff x="1228" y="1120"/>
            <a:chExt cx="2184" cy="406"/>
          </a:xfrm>
        </p:grpSpPr>
        <p:sp>
          <p:nvSpPr>
            <p:cNvPr id="5494" name="Rectangle 1398">
              <a:extLst>
                <a:ext uri="{FF2B5EF4-FFF2-40B4-BE49-F238E27FC236}">
                  <a16:creationId xmlns:a16="http://schemas.microsoft.com/office/drawing/2014/main" id="{9B7AA47D-7877-60CF-0DA2-F46D2A992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95" name="Rectangle 1399">
              <a:extLst>
                <a:ext uri="{FF2B5EF4-FFF2-40B4-BE49-F238E27FC236}">
                  <a16:creationId xmlns:a16="http://schemas.microsoft.com/office/drawing/2014/main" id="{29C77374-1009-AFAA-7235-BB6B605DA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96" name="Rectangle 1400">
              <a:extLst>
                <a:ext uri="{FF2B5EF4-FFF2-40B4-BE49-F238E27FC236}">
                  <a16:creationId xmlns:a16="http://schemas.microsoft.com/office/drawing/2014/main" id="{0A11CB67-4141-95A2-FFC7-40E66A4EC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97" name="Rectangle 1401">
              <a:extLst>
                <a:ext uri="{FF2B5EF4-FFF2-40B4-BE49-F238E27FC236}">
                  <a16:creationId xmlns:a16="http://schemas.microsoft.com/office/drawing/2014/main" id="{053958D3-3CF8-4EFF-14F3-B74EE9AC2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98" name="Rectangle 1402">
              <a:extLst>
                <a:ext uri="{FF2B5EF4-FFF2-40B4-BE49-F238E27FC236}">
                  <a16:creationId xmlns:a16="http://schemas.microsoft.com/office/drawing/2014/main" id="{BF5F314E-7231-0635-2D28-277C07533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499" name="Rectangle 1403">
              <a:extLst>
                <a:ext uri="{FF2B5EF4-FFF2-40B4-BE49-F238E27FC236}">
                  <a16:creationId xmlns:a16="http://schemas.microsoft.com/office/drawing/2014/main" id="{FD42862C-1EAC-E268-5A4D-717E168D7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" y="1123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5500" name="Line 1404">
              <a:extLst>
                <a:ext uri="{FF2B5EF4-FFF2-40B4-BE49-F238E27FC236}">
                  <a16:creationId xmlns:a16="http://schemas.microsoft.com/office/drawing/2014/main" id="{12708BCE-3C93-93B9-41A5-76DB36D0BE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8" y="1120"/>
              <a:ext cx="2184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513" name="Group 1417">
            <a:extLst>
              <a:ext uri="{FF2B5EF4-FFF2-40B4-BE49-F238E27FC236}">
                <a16:creationId xmlns:a16="http://schemas.microsoft.com/office/drawing/2014/main" id="{DECE2FB9-6E40-1C40-72BC-FA89D8AF60C9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4390211"/>
            <a:ext cx="2637267" cy="1001755"/>
            <a:chOff x="3776" y="1520"/>
            <a:chExt cx="1101" cy="409"/>
          </a:xfrm>
        </p:grpSpPr>
        <p:sp>
          <p:nvSpPr>
            <p:cNvPr id="5515" name="Rectangle 1419">
              <a:extLst>
                <a:ext uri="{FF2B5EF4-FFF2-40B4-BE49-F238E27FC236}">
                  <a16:creationId xmlns:a16="http://schemas.microsoft.com/office/drawing/2014/main" id="{C3892900-77F5-7C07-AF9D-E9A122F0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516" name="Rectangle 1420">
              <a:extLst>
                <a:ext uri="{FF2B5EF4-FFF2-40B4-BE49-F238E27FC236}">
                  <a16:creationId xmlns:a16="http://schemas.microsoft.com/office/drawing/2014/main" id="{1B484533-756C-2FF9-9B4C-33A692464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517" name="Rectangle 1421">
              <a:extLst>
                <a:ext uri="{FF2B5EF4-FFF2-40B4-BE49-F238E27FC236}">
                  <a16:creationId xmlns:a16="http://schemas.microsoft.com/office/drawing/2014/main" id="{B712B755-E4BE-3674-9682-AC19DE219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1526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526" name="Line 1430">
              <a:extLst>
                <a:ext uri="{FF2B5EF4-FFF2-40B4-BE49-F238E27FC236}">
                  <a16:creationId xmlns:a16="http://schemas.microsoft.com/office/drawing/2014/main" id="{AB86E846-BB3D-CBC3-1E3E-1219E812CE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76" y="1520"/>
              <a:ext cx="110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27" name="Line 1431">
              <a:extLst>
                <a:ext uri="{FF2B5EF4-FFF2-40B4-BE49-F238E27FC236}">
                  <a16:creationId xmlns:a16="http://schemas.microsoft.com/office/drawing/2014/main" id="{CCF6EF11-A75A-C6BC-A76A-76D51C72D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76" y="1929"/>
              <a:ext cx="10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28" name="Line 1432">
              <a:extLst>
                <a:ext uri="{FF2B5EF4-FFF2-40B4-BE49-F238E27FC236}">
                  <a16:creationId xmlns:a16="http://schemas.microsoft.com/office/drawing/2014/main" id="{C59E4A96-B891-5010-F60D-B5E8288230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4" y="1526"/>
              <a:ext cx="0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531" name="Group 1435">
            <a:extLst>
              <a:ext uri="{FF2B5EF4-FFF2-40B4-BE49-F238E27FC236}">
                <a16:creationId xmlns:a16="http://schemas.microsoft.com/office/drawing/2014/main" id="{6881A61C-0E36-E2EF-8373-9FE57D57543B}"/>
              </a:ext>
            </a:extLst>
          </p:cNvPr>
          <p:cNvGrpSpPr>
            <a:grpSpLocks/>
          </p:cNvGrpSpPr>
          <p:nvPr/>
        </p:nvGrpSpPr>
        <p:grpSpPr bwMode="auto">
          <a:xfrm>
            <a:off x="9603065" y="6334379"/>
            <a:ext cx="1733550" cy="959643"/>
            <a:chOff x="3776" y="2332"/>
            <a:chExt cx="728" cy="403"/>
          </a:xfrm>
        </p:grpSpPr>
        <p:sp>
          <p:nvSpPr>
            <p:cNvPr id="5532" name="Rectangle 1436">
              <a:extLst>
                <a:ext uri="{FF2B5EF4-FFF2-40B4-BE49-F238E27FC236}">
                  <a16:creationId xmlns:a16="http://schemas.microsoft.com/office/drawing/2014/main" id="{1A432493-6C26-375B-E238-770D36DC4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533" name="Rectangle 1437">
              <a:extLst>
                <a:ext uri="{FF2B5EF4-FFF2-40B4-BE49-F238E27FC236}">
                  <a16:creationId xmlns:a16="http://schemas.microsoft.com/office/drawing/2014/main" id="{B43A7C64-9829-686C-DA5E-3E2B631C8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540" name="Line 1444">
              <a:extLst>
                <a:ext uri="{FF2B5EF4-FFF2-40B4-BE49-F238E27FC236}">
                  <a16:creationId xmlns:a16="http://schemas.microsoft.com/office/drawing/2014/main" id="{03891F23-121B-200E-31D1-ECB8B7553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0" y="2332"/>
              <a:ext cx="0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41" name="Line 1445">
              <a:extLst>
                <a:ext uri="{FF2B5EF4-FFF2-40B4-BE49-F238E27FC236}">
                  <a16:creationId xmlns:a16="http://schemas.microsoft.com/office/drawing/2014/main" id="{B3950DAE-6AFA-4F37-7117-23073136F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4" y="2332"/>
              <a:ext cx="0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542" name="Group 1446">
            <a:extLst>
              <a:ext uri="{FF2B5EF4-FFF2-40B4-BE49-F238E27FC236}">
                <a16:creationId xmlns:a16="http://schemas.microsoft.com/office/drawing/2014/main" id="{0CEA88A7-3E50-2DC7-0EBD-9995055406D6}"/>
              </a:ext>
            </a:extLst>
          </p:cNvPr>
          <p:cNvGrpSpPr>
            <a:grpSpLocks/>
          </p:cNvGrpSpPr>
          <p:nvPr/>
        </p:nvGrpSpPr>
        <p:grpSpPr bwMode="auto">
          <a:xfrm>
            <a:off x="9576130" y="2486386"/>
            <a:ext cx="1733550" cy="959645"/>
            <a:chOff x="1592" y="720"/>
            <a:chExt cx="728" cy="403"/>
          </a:xfrm>
        </p:grpSpPr>
        <p:sp>
          <p:nvSpPr>
            <p:cNvPr id="5547" name="Rectangle 1451">
              <a:extLst>
                <a:ext uri="{FF2B5EF4-FFF2-40B4-BE49-F238E27FC236}">
                  <a16:creationId xmlns:a16="http://schemas.microsoft.com/office/drawing/2014/main" id="{11C15731-355F-E20A-7504-FD5A1FA2C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720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5548" name="Rectangle 1452">
              <a:extLst>
                <a:ext uri="{FF2B5EF4-FFF2-40B4-BE49-F238E27FC236}">
                  <a16:creationId xmlns:a16="http://schemas.microsoft.com/office/drawing/2014/main" id="{11042913-084B-AE84-6F20-74D889198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720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5549" name="Line 1453">
              <a:extLst>
                <a:ext uri="{FF2B5EF4-FFF2-40B4-BE49-F238E27FC236}">
                  <a16:creationId xmlns:a16="http://schemas.microsoft.com/office/drawing/2014/main" id="{D70BA388-E11E-9CC0-71E9-D88BD2488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2" y="720"/>
              <a:ext cx="728" cy="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652" name="Group 1556">
            <a:extLst>
              <a:ext uri="{FF2B5EF4-FFF2-40B4-BE49-F238E27FC236}">
                <a16:creationId xmlns:a16="http://schemas.microsoft.com/office/drawing/2014/main" id="{01783826-35B0-F2E9-4B5C-B03A223E3982}"/>
              </a:ext>
            </a:extLst>
          </p:cNvPr>
          <p:cNvGrpSpPr>
            <a:grpSpLocks/>
          </p:cNvGrpSpPr>
          <p:nvPr/>
        </p:nvGrpSpPr>
        <p:grpSpPr bwMode="auto">
          <a:xfrm>
            <a:off x="7470836" y="8755857"/>
            <a:ext cx="5440561" cy="959643"/>
            <a:chOff x="1592" y="2332"/>
            <a:chExt cx="2184" cy="403"/>
          </a:xfrm>
        </p:grpSpPr>
        <p:sp>
          <p:nvSpPr>
            <p:cNvPr id="5655" name="Rectangle 1559">
              <a:extLst>
                <a:ext uri="{FF2B5EF4-FFF2-40B4-BE49-F238E27FC236}">
                  <a16:creationId xmlns:a16="http://schemas.microsoft.com/office/drawing/2014/main" id="{F2C72D61-C403-F6B8-4972-C9A3FA923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5656" name="Rectangle 1560">
              <a:extLst>
                <a:ext uri="{FF2B5EF4-FFF2-40B4-BE49-F238E27FC236}">
                  <a16:creationId xmlns:a16="http://schemas.microsoft.com/office/drawing/2014/main" id="{A9505C13-A7B3-13DD-D013-1D4F9BB3F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657" name="Rectangle 1561">
              <a:extLst>
                <a:ext uri="{FF2B5EF4-FFF2-40B4-BE49-F238E27FC236}">
                  <a16:creationId xmlns:a16="http://schemas.microsoft.com/office/drawing/2014/main" id="{8CB62DA6-14DE-B5BA-E109-C04DF4A81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658" name="Rectangle 1562">
              <a:extLst>
                <a:ext uri="{FF2B5EF4-FFF2-40B4-BE49-F238E27FC236}">
                  <a16:creationId xmlns:a16="http://schemas.microsoft.com/office/drawing/2014/main" id="{72978A30-124D-B4D5-D80B-97237DDE3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659" name="Rectangle 1563">
              <a:extLst>
                <a:ext uri="{FF2B5EF4-FFF2-40B4-BE49-F238E27FC236}">
                  <a16:creationId xmlns:a16="http://schemas.microsoft.com/office/drawing/2014/main" id="{DBAFEE92-FCE7-C529-1C16-FABD76F3F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  <p:sp>
          <p:nvSpPr>
            <p:cNvPr id="5660" name="Rectangle 1564">
              <a:extLst>
                <a:ext uri="{FF2B5EF4-FFF2-40B4-BE49-F238E27FC236}">
                  <a16:creationId xmlns:a16="http://schemas.microsoft.com/office/drawing/2014/main" id="{DD2BD716-8106-3315-B261-DE8D709C2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2332"/>
              <a:ext cx="364" cy="403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Aft>
                  <a:spcPct val="0"/>
                </a:spcAft>
                <a:buNone/>
              </a:pPr>
              <a:endParaRPr lang="en-US" altLang="en-US" sz="5400" b="1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53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53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3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5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5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53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5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5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6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90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7" dur="500"/>
                                        <p:tgtEl>
                                          <p:spTgt spid="28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2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2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NH 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100" fill="hold"/>
                                        <p:tgtEl>
                                          <p:spTgt spid="5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2" dur="100" fill="hold"/>
                                        <p:tgtEl>
                                          <p:spTgt spid="5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3" dur="100" fill="hold"/>
                                        <p:tgtEl>
                                          <p:spTgt spid="5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0" fill="hold"/>
                                        <p:tgtEl>
                                          <p:spTgt spid="53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 nodeType="clickPar">
                      <p:stCondLst>
                        <p:cond delay="0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4" dur="500"/>
                                        <p:tgtEl>
                                          <p:spTgt spid="5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 nodeType="clickPar">
                      <p:stCondLst>
                        <p:cond delay="0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0" dur="500"/>
                                        <p:tgtEl>
                                          <p:spTgt spid="5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0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 nodeType="clickPar">
                      <p:stCondLst>
                        <p:cond delay="0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6" dur="500"/>
                                        <p:tgtEl>
                                          <p:spTgt spid="5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 nodeType="clickPar">
                      <p:stCondLst>
                        <p:cond delay="0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2" dur="500"/>
                                        <p:tgtEl>
                                          <p:spTgt spid="5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8" dur="500"/>
                                        <p:tgtEl>
                                          <p:spTgt spid="5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 nodeType="clickPar">
                      <p:stCondLst>
                        <p:cond delay="0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4" dur="500"/>
                                        <p:tgtEl>
                                          <p:spTgt spid="5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2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 nodeType="clickPar">
                      <p:stCondLst>
                        <p:cond delay="0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000"/>
                                        <p:tgtEl>
                                          <p:spTgt spid="5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 nodeType="clickPar">
                      <p:stCondLst>
                        <p:cond delay="indefinite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2000"/>
                                        <p:tgtEl>
                                          <p:spTgt spid="5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0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26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 nodeType="clickPar">
                      <p:stCondLst>
                        <p:cond delay="0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2000"/>
                                        <p:tgtEl>
                                          <p:spTgt spid="5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000"/>
                                        <p:tgtEl>
                                          <p:spTgt spid="5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 nodeType="clickPar">
                      <p:stCondLst>
                        <p:cond delay="0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5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2000"/>
                                        <p:tgtEl>
                                          <p:spTgt spid="5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6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 nodeType="clickPar">
                      <p:stCondLst>
                        <p:cond delay="0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2000"/>
                                        <p:tgtEl>
                                          <p:spTgt spid="5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000"/>
                                        <p:tgtEl>
                                          <p:spTgt spid="5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9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 nodeType="clickPar">
                      <p:stCondLst>
                        <p:cond delay="0"/>
                      </p:stCondLst>
                      <p:childTnLst>
                        <p:par>
                          <p:cTn id="3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2000"/>
                                        <p:tgtEl>
                                          <p:spTgt spid="5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 nodeType="clickPar">
                      <p:stCondLst>
                        <p:cond delay="indefinite"/>
                      </p:stCondLst>
                      <p:childTnLst>
                        <p:par>
                          <p:cTn id="3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5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 nodeType="clickPar">
                      <p:stCondLst>
                        <p:cond delay="0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000"/>
                                        <p:tgtEl>
                                          <p:spTgt spid="5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000"/>
                                        <p:tgtEl>
                                          <p:spTgt spid="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2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7" dur="2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1" dur="2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1"/>
                  </p:tgtEl>
                </p:cond>
              </p:nextCondLst>
            </p:seq>
          </p:childTnLst>
        </p:cTn>
      </p:par>
    </p:tnLst>
    <p:bldLst>
      <p:bldP spid="5356" grpId="0" animBg="1"/>
      <p:bldP spid="5357" grpId="0" animBg="1"/>
      <p:bldP spid="5358" grpId="0" animBg="1"/>
      <p:bldP spid="5359" grpId="0" animBg="1"/>
      <p:bldP spid="5360" grpId="0" animBg="1"/>
      <p:bldP spid="5361" grpId="0" animBg="1"/>
      <p:bldP spid="5362" grpId="0" animBg="1"/>
      <p:bldP spid="5363" grpId="0" animBg="1"/>
      <p:bldP spid="5364" grpId="0" animBg="1"/>
      <p:bldP spid="5365" grpId="0" animBg="1"/>
      <p:bldP spid="5366" grpId="0" animBg="1"/>
      <p:bldP spid="5367" grpId="0" animBg="1"/>
      <p:bldP spid="5368" grpId="0" animBg="1"/>
      <p:bldP spid="5369" grpId="0" animBg="1"/>
      <p:bldP spid="5370" grpId="0" animBg="1"/>
      <p:bldP spid="5371" grpId="0" animBg="1"/>
      <p:bldP spid="5372" grpId="0" animBg="1"/>
      <p:bldP spid="5373" grpId="0" animBg="1"/>
      <p:bldP spid="5374" grpId="0" animBg="1"/>
      <p:bldP spid="5375" grpId="0" animBg="1"/>
      <p:bldP spid="5376" grpId="0" animBg="1"/>
      <p:bldP spid="5377" grpId="0" animBg="1"/>
      <p:bldP spid="5378" grpId="0" animBg="1"/>
      <p:bldP spid="5379" grpId="0" animBg="1"/>
      <p:bldP spid="5380" grpId="0" animBg="1"/>
      <p:bldP spid="5381" grpId="0" animBg="1"/>
      <p:bldP spid="5382" grpId="0" animBg="1"/>
      <p:bldP spid="5383" grpId="0" animBg="1"/>
      <p:bldP spid="5384" grpId="0" animBg="1"/>
      <p:bldP spid="5385" grpId="0" animBg="1"/>
      <p:bldP spid="53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717510" y="7817158"/>
            <a:ext cx="12947711" cy="5249708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1" y="0"/>
                </a:lnTo>
                <a:lnTo>
                  <a:pt x="12947711" y="5249709"/>
                </a:lnTo>
                <a:lnTo>
                  <a:pt x="0" y="5249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06254" y="7112308"/>
            <a:ext cx="12947711" cy="5249708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0" y="0"/>
                </a:lnTo>
                <a:lnTo>
                  <a:pt x="12947710" y="5249709"/>
                </a:lnTo>
                <a:lnTo>
                  <a:pt x="0" y="5249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62800" y="7429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9714" y="6327212"/>
            <a:ext cx="3508802" cy="4114800"/>
          </a:xfrm>
          <a:custGeom>
            <a:avLst/>
            <a:gdLst/>
            <a:ahLst/>
            <a:cxnLst/>
            <a:rect l="l" t="t" r="r" b="b"/>
            <a:pathLst>
              <a:path w="3508802" h="4114800">
                <a:moveTo>
                  <a:pt x="0" y="0"/>
                </a:moveTo>
                <a:lnTo>
                  <a:pt x="3508803" y="0"/>
                </a:lnTo>
                <a:lnTo>
                  <a:pt x="3508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64051" y="6862344"/>
            <a:ext cx="3411543" cy="4114800"/>
          </a:xfrm>
          <a:custGeom>
            <a:avLst/>
            <a:gdLst/>
            <a:ahLst/>
            <a:cxnLst/>
            <a:rect l="l" t="t" r="r" b="b"/>
            <a:pathLst>
              <a:path w="3411543" h="4114800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10583" y="412606"/>
            <a:ext cx="6166928" cy="2634960"/>
          </a:xfrm>
          <a:custGeom>
            <a:avLst/>
            <a:gdLst/>
            <a:ahLst/>
            <a:cxnLst/>
            <a:rect l="l" t="t" r="r" b="b"/>
            <a:pathLst>
              <a:path w="6166928" h="2634960">
                <a:moveTo>
                  <a:pt x="0" y="0"/>
                </a:moveTo>
                <a:lnTo>
                  <a:pt x="6166928" y="0"/>
                </a:lnTo>
                <a:lnTo>
                  <a:pt x="6166928" y="2634960"/>
                </a:lnTo>
                <a:lnTo>
                  <a:pt x="0" y="2634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79136" y="-1606260"/>
            <a:ext cx="6166928" cy="2634960"/>
          </a:xfrm>
          <a:custGeom>
            <a:avLst/>
            <a:gdLst/>
            <a:ahLst/>
            <a:cxnLst/>
            <a:rect l="l" t="t" r="r" b="b"/>
            <a:pathLst>
              <a:path w="6166928" h="2634960">
                <a:moveTo>
                  <a:pt x="0" y="0"/>
                </a:moveTo>
                <a:lnTo>
                  <a:pt x="6166928" y="0"/>
                </a:lnTo>
                <a:lnTo>
                  <a:pt x="6166928" y="2634960"/>
                </a:lnTo>
                <a:lnTo>
                  <a:pt x="0" y="2634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692130" y="2508540"/>
            <a:ext cx="6166928" cy="2634960"/>
          </a:xfrm>
          <a:custGeom>
            <a:avLst/>
            <a:gdLst/>
            <a:ahLst/>
            <a:cxnLst/>
            <a:rect l="l" t="t" r="r" b="b"/>
            <a:pathLst>
              <a:path w="6166928" h="2634960">
                <a:moveTo>
                  <a:pt x="0" y="0"/>
                </a:moveTo>
                <a:lnTo>
                  <a:pt x="6166928" y="0"/>
                </a:lnTo>
                <a:lnTo>
                  <a:pt x="6166928" y="2634960"/>
                </a:lnTo>
                <a:lnTo>
                  <a:pt x="0" y="2634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ắng sớm - Chích Bông LALA Kids">
            <a:hlinkClick r:id="" action="ppaction://media"/>
            <a:extLst>
              <a:ext uri="{FF2B5EF4-FFF2-40B4-BE49-F238E27FC236}">
                <a16:creationId xmlns:a16="http://schemas.microsoft.com/office/drawing/2014/main" id="{CCCBFFA1-593D-1265-AF55-4D81C76376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514350"/>
            <a:ext cx="15773400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8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865168" y="9578173"/>
            <a:ext cx="7797155" cy="3190300"/>
          </a:xfrm>
          <a:custGeom>
            <a:avLst/>
            <a:gdLst/>
            <a:ahLst/>
            <a:cxnLst/>
            <a:rect l="l" t="t" r="r" b="b"/>
            <a:pathLst>
              <a:path w="9144596" h="3707718">
                <a:moveTo>
                  <a:pt x="0" y="0"/>
                </a:moveTo>
                <a:lnTo>
                  <a:pt x="9144596" y="0"/>
                </a:lnTo>
                <a:lnTo>
                  <a:pt x="9144596" y="3707718"/>
                </a:lnTo>
                <a:lnTo>
                  <a:pt x="0" y="3707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29513" y="7734299"/>
            <a:ext cx="11039887" cy="4517103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1" y="0"/>
                </a:lnTo>
                <a:lnTo>
                  <a:pt x="12947711" y="5249708"/>
                </a:lnTo>
                <a:lnTo>
                  <a:pt x="0" y="5249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67869" y="7775126"/>
            <a:ext cx="2991786" cy="3540573"/>
          </a:xfrm>
          <a:custGeom>
            <a:avLst/>
            <a:gdLst/>
            <a:ahLst/>
            <a:cxnLst/>
            <a:rect l="l" t="t" r="r" b="b"/>
            <a:pathLst>
              <a:path w="3508802" h="4114800">
                <a:moveTo>
                  <a:pt x="0" y="0"/>
                </a:moveTo>
                <a:lnTo>
                  <a:pt x="3508802" y="0"/>
                </a:lnTo>
                <a:lnTo>
                  <a:pt x="3508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63821" y="7577581"/>
            <a:ext cx="3081093" cy="3540573"/>
          </a:xfrm>
          <a:custGeom>
            <a:avLst/>
            <a:gdLst/>
            <a:ahLst/>
            <a:cxnLst/>
            <a:rect l="l" t="t" r="r" b="b"/>
            <a:pathLst>
              <a:path w="3613543" h="4114800">
                <a:moveTo>
                  <a:pt x="0" y="0"/>
                </a:moveTo>
                <a:lnTo>
                  <a:pt x="3613542" y="0"/>
                </a:lnTo>
                <a:lnTo>
                  <a:pt x="3613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914904">
            <a:off x="14012042" y="7319556"/>
            <a:ext cx="4213254" cy="3540573"/>
          </a:xfrm>
          <a:custGeom>
            <a:avLst/>
            <a:gdLst/>
            <a:ahLst/>
            <a:cxnLst/>
            <a:rect l="l" t="t" r="r" b="b"/>
            <a:pathLst>
              <a:path w="4941354" h="4114800">
                <a:moveTo>
                  <a:pt x="0" y="0"/>
                </a:moveTo>
                <a:lnTo>
                  <a:pt x="4941354" y="0"/>
                </a:lnTo>
                <a:lnTo>
                  <a:pt x="49413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94818" y="8143375"/>
            <a:ext cx="2781276" cy="3540573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887509" y="8577568"/>
            <a:ext cx="1762297" cy="2540588"/>
          </a:xfrm>
          <a:custGeom>
            <a:avLst/>
            <a:gdLst/>
            <a:ahLst/>
            <a:cxnLst/>
            <a:rect l="l" t="t" r="r" b="b"/>
            <a:pathLst>
              <a:path w="2066843" h="2952633">
                <a:moveTo>
                  <a:pt x="0" y="0"/>
                </a:moveTo>
                <a:lnTo>
                  <a:pt x="2066842" y="0"/>
                </a:lnTo>
                <a:lnTo>
                  <a:pt x="2066842" y="2952632"/>
                </a:lnTo>
                <a:lnTo>
                  <a:pt x="0" y="2952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B4754A3F-BAD9-480B-A14C-18948909F5C6}"/>
              </a:ext>
            </a:extLst>
          </p:cNvPr>
          <p:cNvSpPr/>
          <p:nvPr/>
        </p:nvSpPr>
        <p:spPr>
          <a:xfrm>
            <a:off x="419100" y="1335376"/>
            <a:ext cx="13337632" cy="1141124"/>
          </a:xfrm>
          <a:prstGeom prst="homePlat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</a:rPr>
              <a:t>Bài 1: Tìm các từ chỉ sự vật trong những câu sau: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20D4EE-7FCA-4020-A0D5-E4E8EB9DFBE3}"/>
              </a:ext>
            </a:extLst>
          </p:cNvPr>
          <p:cNvSpPr txBox="1"/>
          <p:nvPr/>
        </p:nvSpPr>
        <p:spPr>
          <a:xfrm>
            <a:off x="914400" y="2933700"/>
            <a:ext cx="1605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vi-VN" sz="4000" dirty="0" err="1"/>
              <a:t>Mẹ</a:t>
            </a:r>
            <a:r>
              <a:rPr lang="vi-VN" sz="4000" dirty="0"/>
              <a:t> giao cho Hồng chăm </a:t>
            </a:r>
            <a:r>
              <a:rPr lang="vi-VN" sz="4000" dirty="0" err="1"/>
              <a:t>sóc</a:t>
            </a:r>
            <a:r>
              <a:rPr lang="vi-VN" sz="4000" dirty="0"/>
              <a:t> </a:t>
            </a:r>
            <a:r>
              <a:rPr lang="vi-VN" sz="4000" dirty="0" err="1"/>
              <a:t>cửa</a:t>
            </a:r>
            <a:r>
              <a:rPr lang="vi-VN" sz="4000" dirty="0"/>
              <a:t> </a:t>
            </a:r>
            <a:r>
              <a:rPr lang="vi-VN" sz="4000" dirty="0" err="1"/>
              <a:t>nhà</a:t>
            </a:r>
            <a:r>
              <a:rPr lang="vi-VN" sz="4000" dirty="0"/>
              <a:t>, </a:t>
            </a:r>
            <a:r>
              <a:rPr lang="vi-VN" sz="4000" dirty="0" err="1"/>
              <a:t>quét</a:t>
            </a:r>
            <a:r>
              <a:rPr lang="vi-VN" sz="4000" dirty="0"/>
              <a:t> </a:t>
            </a:r>
            <a:r>
              <a:rPr lang="vi-VN" sz="4000" dirty="0" err="1"/>
              <a:t>tước</a:t>
            </a:r>
            <a:r>
              <a:rPr lang="vi-VN" sz="4000" dirty="0"/>
              <a:t>, </a:t>
            </a:r>
            <a:r>
              <a:rPr lang="vi-VN" sz="4000" dirty="0" err="1"/>
              <a:t>dọn</a:t>
            </a:r>
            <a:r>
              <a:rPr lang="vi-VN" sz="4000" dirty="0"/>
              <a:t> </a:t>
            </a:r>
            <a:r>
              <a:rPr lang="vi-VN" sz="4000" dirty="0" err="1"/>
              <a:t>dẹp</a:t>
            </a:r>
            <a:r>
              <a:rPr lang="vi-VN" sz="4000" dirty="0"/>
              <a:t>.</a:t>
            </a:r>
          </a:p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vi-VN" sz="4000" dirty="0" err="1"/>
              <a:t>Chích</a:t>
            </a:r>
            <a:r>
              <a:rPr lang="vi-VN" sz="4000" dirty="0"/>
              <a:t> bông năng </a:t>
            </a:r>
            <a:r>
              <a:rPr lang="vi-VN" sz="4000" dirty="0" err="1"/>
              <a:t>nhặt</a:t>
            </a:r>
            <a:r>
              <a:rPr lang="vi-VN" sz="4000" dirty="0"/>
              <a:t> sâu, </a:t>
            </a:r>
            <a:r>
              <a:rPr lang="vi-VN" sz="4000" dirty="0" err="1"/>
              <a:t>bắt</a:t>
            </a:r>
            <a:r>
              <a:rPr lang="vi-VN" sz="4000" dirty="0"/>
              <a:t> </a:t>
            </a:r>
            <a:r>
              <a:rPr lang="vi-VN" sz="4000" dirty="0" err="1"/>
              <a:t>mối</a:t>
            </a:r>
            <a:r>
              <a:rPr lang="vi-VN" sz="4000" dirty="0"/>
              <a:t> </a:t>
            </a:r>
            <a:r>
              <a:rPr lang="vi-VN" sz="4000" dirty="0" err="1"/>
              <a:t>phá</a:t>
            </a:r>
            <a:r>
              <a:rPr lang="vi-VN" sz="4000" dirty="0"/>
              <a:t> </a:t>
            </a:r>
            <a:r>
              <a:rPr lang="vi-VN" sz="4000" dirty="0" err="1"/>
              <a:t>mùa</a:t>
            </a:r>
            <a:r>
              <a:rPr lang="vi-VN" sz="4000" dirty="0"/>
              <a:t> </a:t>
            </a:r>
            <a:r>
              <a:rPr lang="vi-VN" sz="4000" dirty="0" err="1"/>
              <a:t>màng</a:t>
            </a:r>
            <a:r>
              <a:rPr lang="vi-VN" sz="4000" dirty="0"/>
              <a:t> </a:t>
            </a:r>
            <a:r>
              <a:rPr lang="vi-VN" sz="4000" dirty="0" err="1"/>
              <a:t>và</a:t>
            </a:r>
            <a:r>
              <a:rPr lang="vi-VN" sz="4000" dirty="0"/>
              <a:t> cây </a:t>
            </a:r>
            <a:r>
              <a:rPr lang="vi-VN" sz="4000" dirty="0" err="1"/>
              <a:t>cối</a:t>
            </a:r>
            <a:r>
              <a:rPr lang="vi-VN" sz="4000" dirty="0"/>
              <a:t>.</a:t>
            </a:r>
          </a:p>
          <a:p>
            <a:pPr marL="742950" indent="-742950" algn="just">
              <a:lnSpc>
                <a:spcPct val="150000"/>
              </a:lnSpc>
              <a:buAutoNum type="alphaLcPeriod"/>
            </a:pPr>
            <a:r>
              <a:rPr lang="vi-VN" sz="4000" dirty="0"/>
              <a:t>Những cơn mưa ở mùa vụ tiếp theo giúp các cánh đồng dần xanh tươi trở </a:t>
            </a:r>
            <a:r>
              <a:rPr lang="vi-VN" sz="4000" dirty="0" smtClean="0"/>
              <a:t>lại</a:t>
            </a:r>
            <a:r>
              <a:rPr lang="en-US" sz="4000" dirty="0" smtClean="0"/>
              <a:t>.</a:t>
            </a:r>
            <a:endParaRPr lang="vi-VN" sz="40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D14449-DAC0-4724-9B82-C847D625AFB6}"/>
              </a:ext>
            </a:extLst>
          </p:cNvPr>
          <p:cNvCxnSpPr>
            <a:cxnSpLocks/>
          </p:cNvCxnSpPr>
          <p:nvPr/>
        </p:nvCxnSpPr>
        <p:spPr>
          <a:xfrm>
            <a:off x="1719863" y="3848100"/>
            <a:ext cx="7185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4B0513E-E71D-4838-A336-73EB3A1AB9E5}"/>
              </a:ext>
            </a:extLst>
          </p:cNvPr>
          <p:cNvCxnSpPr>
            <a:cxnSpLocks/>
          </p:cNvCxnSpPr>
          <p:nvPr/>
        </p:nvCxnSpPr>
        <p:spPr>
          <a:xfrm>
            <a:off x="4593731" y="3829493"/>
            <a:ext cx="1338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F9812A-B345-455F-9536-73C48E1D61CE}"/>
              </a:ext>
            </a:extLst>
          </p:cNvPr>
          <p:cNvCxnSpPr>
            <a:cxnSpLocks/>
          </p:cNvCxnSpPr>
          <p:nvPr/>
        </p:nvCxnSpPr>
        <p:spPr>
          <a:xfrm>
            <a:off x="8472376" y="3829493"/>
            <a:ext cx="1738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682620-A178-4A99-A77F-3EB250002294}"/>
              </a:ext>
            </a:extLst>
          </p:cNvPr>
          <p:cNvCxnSpPr>
            <a:cxnSpLocks/>
          </p:cNvCxnSpPr>
          <p:nvPr/>
        </p:nvCxnSpPr>
        <p:spPr>
          <a:xfrm>
            <a:off x="1887509" y="4754331"/>
            <a:ext cx="2303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ABD67B-A367-4F34-99CB-805E2D01F185}"/>
              </a:ext>
            </a:extLst>
          </p:cNvPr>
          <p:cNvCxnSpPr>
            <a:cxnSpLocks/>
          </p:cNvCxnSpPr>
          <p:nvPr/>
        </p:nvCxnSpPr>
        <p:spPr>
          <a:xfrm>
            <a:off x="6781800" y="4754331"/>
            <a:ext cx="9778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8CA7227-6C87-4D2A-B49A-24ADE98B2591}"/>
              </a:ext>
            </a:extLst>
          </p:cNvPr>
          <p:cNvCxnSpPr>
            <a:cxnSpLocks/>
          </p:cNvCxnSpPr>
          <p:nvPr/>
        </p:nvCxnSpPr>
        <p:spPr>
          <a:xfrm>
            <a:off x="8852660" y="4754331"/>
            <a:ext cx="7485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E3A739-923B-4B36-AC9B-FE92E046FC74}"/>
              </a:ext>
            </a:extLst>
          </p:cNvPr>
          <p:cNvCxnSpPr>
            <a:cxnSpLocks/>
          </p:cNvCxnSpPr>
          <p:nvPr/>
        </p:nvCxnSpPr>
        <p:spPr>
          <a:xfrm>
            <a:off x="14020800" y="4754331"/>
            <a:ext cx="1738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EA64A8-F602-4AC6-AE35-B07B94643AFB}"/>
              </a:ext>
            </a:extLst>
          </p:cNvPr>
          <p:cNvCxnSpPr>
            <a:cxnSpLocks/>
          </p:cNvCxnSpPr>
          <p:nvPr/>
        </p:nvCxnSpPr>
        <p:spPr>
          <a:xfrm>
            <a:off x="3573606" y="5600700"/>
            <a:ext cx="19127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3B0FAC9-E39C-48D8-B4C3-3FAFF8D33575}"/>
              </a:ext>
            </a:extLst>
          </p:cNvPr>
          <p:cNvCxnSpPr>
            <a:cxnSpLocks/>
          </p:cNvCxnSpPr>
          <p:nvPr/>
        </p:nvCxnSpPr>
        <p:spPr>
          <a:xfrm>
            <a:off x="6110176" y="5604439"/>
            <a:ext cx="1738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0EFE09-F6EA-4E83-A417-0A0AEFEEA3CA}"/>
              </a:ext>
            </a:extLst>
          </p:cNvPr>
          <p:cNvCxnSpPr>
            <a:cxnSpLocks/>
          </p:cNvCxnSpPr>
          <p:nvPr/>
        </p:nvCxnSpPr>
        <p:spPr>
          <a:xfrm>
            <a:off x="12250709" y="5600700"/>
            <a:ext cx="2303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0EFE09-F6EA-4E83-A417-0A0AEFEEA3CA}"/>
              </a:ext>
            </a:extLst>
          </p:cNvPr>
          <p:cNvCxnSpPr>
            <a:cxnSpLocks/>
          </p:cNvCxnSpPr>
          <p:nvPr/>
        </p:nvCxnSpPr>
        <p:spPr>
          <a:xfrm>
            <a:off x="10829513" y="4754331"/>
            <a:ext cx="2303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9702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56C529A-D0D2-49FB-AEFF-DAFBA02B0831}"/>
              </a:ext>
            </a:extLst>
          </p:cNvPr>
          <p:cNvSpPr/>
          <p:nvPr/>
        </p:nvSpPr>
        <p:spPr>
          <a:xfrm>
            <a:off x="228600" y="2573387"/>
            <a:ext cx="5105400" cy="1141125"/>
          </a:xfrm>
          <a:prstGeom prst="homePlate">
            <a:avLst/>
          </a:prstGeom>
          <a:solidFill>
            <a:srgbClr val="E4F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vi-VN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F67B0F-DAE5-8DC0-8184-4895475E3A29}"/>
              </a:ext>
            </a:extLst>
          </p:cNvPr>
          <p:cNvSpPr/>
          <p:nvPr/>
        </p:nvSpPr>
        <p:spPr>
          <a:xfrm>
            <a:off x="6019800" y="2479281"/>
            <a:ext cx="1905000" cy="1329336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AD6FA9-CFE6-4BE8-696C-343AF9182EEE}"/>
              </a:ext>
            </a:extLst>
          </p:cNvPr>
          <p:cNvGrpSpPr/>
          <p:nvPr/>
        </p:nvGrpSpPr>
        <p:grpSpPr>
          <a:xfrm>
            <a:off x="8595360" y="2324100"/>
            <a:ext cx="3464942" cy="1639698"/>
            <a:chOff x="8366760" y="2040877"/>
            <a:chExt cx="3464942" cy="16396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A8E368A-59F2-A3EF-A349-FB40C981CAC0}"/>
                </a:ext>
              </a:extLst>
            </p:cNvPr>
            <p:cNvSpPr/>
            <p:nvPr/>
          </p:nvSpPr>
          <p:spPr>
            <a:xfrm>
              <a:off x="8366760" y="2196058"/>
              <a:ext cx="1905000" cy="13293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C99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</a:p>
          </p:txBody>
        </p: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AFE511D3-9990-BE67-4041-B3FE4AD78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052937" y="2040877"/>
              <a:ext cx="1778765" cy="1639698"/>
            </a:xfrm>
            <a:prstGeom prst="rect">
              <a:avLst/>
            </a:prstGeom>
          </p:spPr>
        </p:pic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06A824D-E20F-8517-B4B3-2603FBC7FE76}"/>
              </a:ext>
            </a:extLst>
          </p:cNvPr>
          <p:cNvSpPr/>
          <p:nvPr/>
        </p:nvSpPr>
        <p:spPr>
          <a:xfrm>
            <a:off x="228600" y="5575435"/>
            <a:ext cx="5105400" cy="1141125"/>
          </a:xfrm>
          <a:prstGeom prst="homePlate">
            <a:avLst/>
          </a:prstGeom>
          <a:solidFill>
            <a:srgbClr val="E2E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vật</a:t>
            </a:r>
            <a:endParaRPr lang="vi-VN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353128-B7B7-96DA-4DC2-A618CBC14AD9}"/>
              </a:ext>
            </a:extLst>
          </p:cNvPr>
          <p:cNvGrpSpPr/>
          <p:nvPr/>
        </p:nvGrpSpPr>
        <p:grpSpPr>
          <a:xfrm>
            <a:off x="4998718" y="4745501"/>
            <a:ext cx="3794760" cy="4034385"/>
            <a:chOff x="4846319" y="4447414"/>
            <a:chExt cx="3794760" cy="40343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E92C15-F1FC-6E36-51A1-6180EBC55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3100" y="4447414"/>
              <a:ext cx="2661199" cy="33264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7A9C5C-3161-3BDD-1205-FE94469188B6}"/>
                </a:ext>
              </a:extLst>
            </p:cNvPr>
            <p:cNvSpPr txBox="1"/>
            <p:nvPr/>
          </p:nvSpPr>
          <p:spPr>
            <a:xfrm>
              <a:off x="4846319" y="7773913"/>
              <a:ext cx="37947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 nhà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DC3A11-8B0C-76CA-EDC8-D9A2B0B63C2A}"/>
              </a:ext>
            </a:extLst>
          </p:cNvPr>
          <p:cNvGrpSpPr/>
          <p:nvPr/>
        </p:nvGrpSpPr>
        <p:grpSpPr>
          <a:xfrm>
            <a:off x="8671558" y="5045723"/>
            <a:ext cx="4846319" cy="3734163"/>
            <a:chOff x="8519159" y="4747636"/>
            <a:chExt cx="4846319" cy="373416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F9B898-8C13-3CB1-BA4F-73D12351140C}"/>
                </a:ext>
              </a:extLst>
            </p:cNvPr>
            <p:cNvSpPr txBox="1"/>
            <p:nvPr/>
          </p:nvSpPr>
          <p:spPr>
            <a:xfrm>
              <a:off x="9044938" y="7773913"/>
              <a:ext cx="37947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 đồng</a:t>
              </a:r>
            </a:p>
          </p:txBody>
        </p:sp>
        <p:pic>
          <p:nvPicPr>
            <p:cNvPr id="1026" name="Picture 2" descr="Đi qua những cánh đồng... | BÁO QUẢNG NAM ONLINE - Tin tức mới nhất">
              <a:extLst>
                <a:ext uri="{FF2B5EF4-FFF2-40B4-BE49-F238E27FC236}">
                  <a16:creationId xmlns:a16="http://schemas.microsoft.com/office/drawing/2014/main" id="{D038AC32-DAE0-EEC0-8CA9-FC7C62845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9159" y="4747636"/>
              <a:ext cx="4846319" cy="272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96B1A9-8A77-C036-3D69-3E9F2E6DE334}"/>
              </a:ext>
            </a:extLst>
          </p:cNvPr>
          <p:cNvGrpSpPr/>
          <p:nvPr/>
        </p:nvGrpSpPr>
        <p:grpSpPr>
          <a:xfrm>
            <a:off x="13716000" y="5045723"/>
            <a:ext cx="4343399" cy="3734163"/>
            <a:chOff x="13487400" y="4762500"/>
            <a:chExt cx="4343399" cy="3734163"/>
          </a:xfrm>
        </p:grpSpPr>
        <p:pic>
          <p:nvPicPr>
            <p:cNvPr id="1028" name="Picture 4" descr="TOP 139 bài văn tả cây cối lớp 5 (2023) SIÊU HAY">
              <a:extLst>
                <a:ext uri="{FF2B5EF4-FFF2-40B4-BE49-F238E27FC236}">
                  <a16:creationId xmlns:a16="http://schemas.microsoft.com/office/drawing/2014/main" id="{BA6D7228-73DC-2CE4-1D65-2AF1A3B03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7400" y="4762500"/>
              <a:ext cx="4343399" cy="272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CF726D-FDAA-AE89-F8E6-EE9C9594321D}"/>
                </a:ext>
              </a:extLst>
            </p:cNvPr>
            <p:cNvSpPr txBox="1"/>
            <p:nvPr/>
          </p:nvSpPr>
          <p:spPr>
            <a:xfrm>
              <a:off x="13761719" y="7788777"/>
              <a:ext cx="37947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 cối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62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56C529A-D0D2-49FB-AEFF-DAFBA02B0831}"/>
              </a:ext>
            </a:extLst>
          </p:cNvPr>
          <p:cNvSpPr/>
          <p:nvPr/>
        </p:nvSpPr>
        <p:spPr>
          <a:xfrm>
            <a:off x="376228" y="2058709"/>
            <a:ext cx="7467600" cy="1141125"/>
          </a:xfrm>
          <a:prstGeom prst="homePlate">
            <a:avLst/>
          </a:prstGeom>
          <a:solidFill>
            <a:srgbClr val="DBE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</a:t>
            </a:r>
            <a:r>
              <a:rPr lang="vi-VN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vi-VN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tượng tự nhiên</a:t>
            </a:r>
            <a:endParaRPr lang="vi-VN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06A824D-E20F-8517-B4B3-2603FBC7FE76}"/>
              </a:ext>
            </a:extLst>
          </p:cNvPr>
          <p:cNvSpPr/>
          <p:nvPr/>
        </p:nvSpPr>
        <p:spPr>
          <a:xfrm>
            <a:off x="376228" y="4291609"/>
            <a:ext cx="5105400" cy="1141125"/>
          </a:xfrm>
          <a:prstGeom prst="homePlate">
            <a:avLst/>
          </a:prstGeom>
          <a:solidFill>
            <a:srgbClr val="DBE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thời gian</a:t>
            </a:r>
            <a:endParaRPr lang="vi-VN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C4E7BF4-6CE4-6865-8669-DDA873F86A7F}"/>
              </a:ext>
            </a:extLst>
          </p:cNvPr>
          <p:cNvSpPr/>
          <p:nvPr/>
        </p:nvSpPr>
        <p:spPr>
          <a:xfrm>
            <a:off x="324337" y="6961697"/>
            <a:ext cx="5105400" cy="1141125"/>
          </a:xfrm>
          <a:prstGeom prst="homePlate">
            <a:avLst/>
          </a:prstGeom>
          <a:solidFill>
            <a:srgbClr val="CC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con vật</a:t>
            </a:r>
            <a:endParaRPr lang="vi-VN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49BDE3-C2E0-67BC-559B-8FDB1CC7D032}"/>
              </a:ext>
            </a:extLst>
          </p:cNvPr>
          <p:cNvGrpSpPr/>
          <p:nvPr/>
        </p:nvGrpSpPr>
        <p:grpSpPr>
          <a:xfrm>
            <a:off x="8224828" y="1333500"/>
            <a:ext cx="6566917" cy="2336505"/>
            <a:chOff x="8657843" y="2095500"/>
            <a:chExt cx="6566917" cy="23365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14869B-582F-2BA5-0D55-31ACF79AD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7843" y="2095500"/>
              <a:ext cx="3533467" cy="23365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AC9491-BA13-6094-9DF9-FC4FC709BE03}"/>
                </a:ext>
              </a:extLst>
            </p:cNvPr>
            <p:cNvSpPr txBox="1"/>
            <p:nvPr/>
          </p:nvSpPr>
          <p:spPr>
            <a:xfrm>
              <a:off x="11430000" y="2920393"/>
              <a:ext cx="37947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Cơn mưa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58AD89-DD7F-3ACA-E03A-90DC07A849D4}"/>
              </a:ext>
            </a:extLst>
          </p:cNvPr>
          <p:cNvSpPr/>
          <p:nvPr/>
        </p:nvSpPr>
        <p:spPr>
          <a:xfrm>
            <a:off x="5938828" y="4114393"/>
            <a:ext cx="3276600" cy="1329336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màng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ADC62F-CC79-EDC0-8888-A211EFA8A21F}"/>
              </a:ext>
            </a:extLst>
          </p:cNvPr>
          <p:cNvSpPr/>
          <p:nvPr/>
        </p:nvSpPr>
        <p:spPr>
          <a:xfrm>
            <a:off x="9520228" y="4066485"/>
            <a:ext cx="3276600" cy="1329336"/>
          </a:xfrm>
          <a:prstGeom prst="roundRect">
            <a:avLst/>
          </a:prstGeom>
          <a:solidFill>
            <a:schemeClr val="bg1"/>
          </a:solidFill>
          <a:ln>
            <a:solidFill>
              <a:srgbClr val="FFCC9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vụ</a:t>
            </a:r>
          </a:p>
        </p:txBody>
      </p:sp>
      <p:pic>
        <p:nvPicPr>
          <p:cNvPr id="2050" name="Picture 2" descr="Bảo vệ mùa màng, tài sản trước giông lốc, thời tiết cực đoan">
            <a:extLst>
              <a:ext uri="{FF2B5EF4-FFF2-40B4-BE49-F238E27FC236}">
                <a16:creationId xmlns:a16="http://schemas.microsoft.com/office/drawing/2014/main" id="{5AC47C83-4189-F22F-8344-5B940BAD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628" y="3129709"/>
            <a:ext cx="3689049" cy="262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9A8F5E3-8BA0-D9EB-F4DA-7157BE03D09E}"/>
              </a:ext>
            </a:extLst>
          </p:cNvPr>
          <p:cNvGrpSpPr/>
          <p:nvPr/>
        </p:nvGrpSpPr>
        <p:grpSpPr>
          <a:xfrm>
            <a:off x="5496868" y="6056368"/>
            <a:ext cx="3794760" cy="2951781"/>
            <a:chOff x="5216853" y="7213994"/>
            <a:chExt cx="3794760" cy="295178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FDA709-7F4D-3EC6-53CA-6B955DFCB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9266" y="7213994"/>
              <a:ext cx="3449934" cy="22993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140B1-C287-CEEC-590B-F384B6B4F76A}"/>
                </a:ext>
              </a:extLst>
            </p:cNvPr>
            <p:cNvSpPr txBox="1"/>
            <p:nvPr/>
          </p:nvSpPr>
          <p:spPr>
            <a:xfrm>
              <a:off x="5216853" y="9457889"/>
              <a:ext cx="37947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Chích bông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C1F228-DBD9-496B-46D1-C6984A29EA69}"/>
              </a:ext>
            </a:extLst>
          </p:cNvPr>
          <p:cNvGrpSpPr/>
          <p:nvPr/>
        </p:nvGrpSpPr>
        <p:grpSpPr>
          <a:xfrm>
            <a:off x="9215428" y="5972511"/>
            <a:ext cx="3794760" cy="3024408"/>
            <a:chOff x="8839200" y="6734511"/>
            <a:chExt cx="3794760" cy="302440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C52131-1206-40D1-DF47-5083B39F2A10}"/>
                </a:ext>
              </a:extLst>
            </p:cNvPr>
            <p:cNvSpPr txBox="1"/>
            <p:nvPr/>
          </p:nvSpPr>
          <p:spPr>
            <a:xfrm>
              <a:off x="8839200" y="9051033"/>
              <a:ext cx="37947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Sâu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1DD606-CE8D-6D4D-9C78-0C0EC9FA3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2" b="11000"/>
            <a:stretch/>
          </p:blipFill>
          <p:spPr>
            <a:xfrm>
              <a:off x="9215427" y="6734511"/>
              <a:ext cx="3276600" cy="247964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637B57-2303-B6D3-2587-F853D6BD2024}"/>
              </a:ext>
            </a:extLst>
          </p:cNvPr>
          <p:cNvGrpSpPr/>
          <p:nvPr/>
        </p:nvGrpSpPr>
        <p:grpSpPr>
          <a:xfrm>
            <a:off x="13274040" y="6448370"/>
            <a:ext cx="3794760" cy="2559779"/>
            <a:chOff x="8839200" y="7199140"/>
            <a:chExt cx="3794760" cy="255977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DF96B2-C170-77BF-0888-64F291AFDE16}"/>
                </a:ext>
              </a:extLst>
            </p:cNvPr>
            <p:cNvSpPr txBox="1"/>
            <p:nvPr/>
          </p:nvSpPr>
          <p:spPr>
            <a:xfrm>
              <a:off x="8839200" y="9051033"/>
              <a:ext cx="379476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Mối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96191A-9A13-18E5-383F-56D0ECD6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63" b="25442"/>
            <a:stretch/>
          </p:blipFill>
          <p:spPr>
            <a:xfrm>
              <a:off x="9187029" y="7199140"/>
              <a:ext cx="3099102" cy="1840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216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7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5016AA-433E-4C86-A15A-0D885174CADC}"/>
              </a:ext>
            </a:extLst>
          </p:cNvPr>
          <p:cNvSpPr/>
          <p:nvPr/>
        </p:nvSpPr>
        <p:spPr>
          <a:xfrm>
            <a:off x="8077200" y="961360"/>
            <a:ext cx="9828028" cy="8754140"/>
          </a:xfrm>
          <a:custGeom>
            <a:avLst/>
            <a:gdLst>
              <a:gd name="connsiteX0" fmla="*/ 0 w 9828028"/>
              <a:gd name="connsiteY0" fmla="*/ 0 h 8754140"/>
              <a:gd name="connsiteX1" fmla="*/ 851762 w 9828028"/>
              <a:gd name="connsiteY1" fmla="*/ 0 h 8754140"/>
              <a:gd name="connsiteX2" fmla="*/ 1703525 w 9828028"/>
              <a:gd name="connsiteY2" fmla="*/ 0 h 8754140"/>
              <a:gd name="connsiteX3" fmla="*/ 2358727 w 9828028"/>
              <a:gd name="connsiteY3" fmla="*/ 0 h 8754140"/>
              <a:gd name="connsiteX4" fmla="*/ 3112209 w 9828028"/>
              <a:gd name="connsiteY4" fmla="*/ 0 h 8754140"/>
              <a:gd name="connsiteX5" fmla="*/ 3963971 w 9828028"/>
              <a:gd name="connsiteY5" fmla="*/ 0 h 8754140"/>
              <a:gd name="connsiteX6" fmla="*/ 4422613 w 9828028"/>
              <a:gd name="connsiteY6" fmla="*/ 0 h 8754140"/>
              <a:gd name="connsiteX7" fmla="*/ 5274375 w 9828028"/>
              <a:gd name="connsiteY7" fmla="*/ 0 h 8754140"/>
              <a:gd name="connsiteX8" fmla="*/ 6027857 w 9828028"/>
              <a:gd name="connsiteY8" fmla="*/ 0 h 8754140"/>
              <a:gd name="connsiteX9" fmla="*/ 6879620 w 9828028"/>
              <a:gd name="connsiteY9" fmla="*/ 0 h 8754140"/>
              <a:gd name="connsiteX10" fmla="*/ 7731382 w 9828028"/>
              <a:gd name="connsiteY10" fmla="*/ 0 h 8754140"/>
              <a:gd name="connsiteX11" fmla="*/ 8091743 w 9828028"/>
              <a:gd name="connsiteY11" fmla="*/ 0 h 8754140"/>
              <a:gd name="connsiteX12" fmla="*/ 8550384 w 9828028"/>
              <a:gd name="connsiteY12" fmla="*/ 0 h 8754140"/>
              <a:gd name="connsiteX13" fmla="*/ 9828028 w 9828028"/>
              <a:gd name="connsiteY13" fmla="*/ 0 h 8754140"/>
              <a:gd name="connsiteX14" fmla="*/ 9828028 w 9828028"/>
              <a:gd name="connsiteY14" fmla="*/ 848478 h 8754140"/>
              <a:gd name="connsiteX15" fmla="*/ 9828028 w 9828028"/>
              <a:gd name="connsiteY15" fmla="*/ 1434332 h 8754140"/>
              <a:gd name="connsiteX16" fmla="*/ 9828028 w 9828028"/>
              <a:gd name="connsiteY16" fmla="*/ 1845103 h 8754140"/>
              <a:gd name="connsiteX17" fmla="*/ 9828028 w 9828028"/>
              <a:gd name="connsiteY17" fmla="*/ 2518499 h 8754140"/>
              <a:gd name="connsiteX18" fmla="*/ 9828028 w 9828028"/>
              <a:gd name="connsiteY18" fmla="*/ 3016811 h 8754140"/>
              <a:gd name="connsiteX19" fmla="*/ 9828028 w 9828028"/>
              <a:gd name="connsiteY19" fmla="*/ 3777748 h 8754140"/>
              <a:gd name="connsiteX20" fmla="*/ 9828028 w 9828028"/>
              <a:gd name="connsiteY20" fmla="*/ 4538685 h 8754140"/>
              <a:gd name="connsiteX21" fmla="*/ 9828028 w 9828028"/>
              <a:gd name="connsiteY21" fmla="*/ 5124539 h 8754140"/>
              <a:gd name="connsiteX22" fmla="*/ 9828028 w 9828028"/>
              <a:gd name="connsiteY22" fmla="*/ 5710393 h 8754140"/>
              <a:gd name="connsiteX23" fmla="*/ 9828028 w 9828028"/>
              <a:gd name="connsiteY23" fmla="*/ 6121164 h 8754140"/>
              <a:gd name="connsiteX24" fmla="*/ 9828028 w 9828028"/>
              <a:gd name="connsiteY24" fmla="*/ 6794559 h 8754140"/>
              <a:gd name="connsiteX25" fmla="*/ 9828028 w 9828028"/>
              <a:gd name="connsiteY25" fmla="*/ 7555496 h 8754140"/>
              <a:gd name="connsiteX26" fmla="*/ 9828028 w 9828028"/>
              <a:gd name="connsiteY26" fmla="*/ 8053809 h 8754140"/>
              <a:gd name="connsiteX27" fmla="*/ 9828028 w 9828028"/>
              <a:gd name="connsiteY27" fmla="*/ 8754140 h 8754140"/>
              <a:gd name="connsiteX28" fmla="*/ 9172826 w 9828028"/>
              <a:gd name="connsiteY28" fmla="*/ 8754140 h 8754140"/>
              <a:gd name="connsiteX29" fmla="*/ 8615905 w 9828028"/>
              <a:gd name="connsiteY29" fmla="*/ 8754140 h 8754140"/>
              <a:gd name="connsiteX30" fmla="*/ 7862422 w 9828028"/>
              <a:gd name="connsiteY30" fmla="*/ 8754140 h 8754140"/>
              <a:gd name="connsiteX31" fmla="*/ 7403781 w 9828028"/>
              <a:gd name="connsiteY31" fmla="*/ 8754140 h 8754140"/>
              <a:gd name="connsiteX32" fmla="*/ 6552019 w 9828028"/>
              <a:gd name="connsiteY32" fmla="*/ 8754140 h 8754140"/>
              <a:gd name="connsiteX33" fmla="*/ 6191658 w 9828028"/>
              <a:gd name="connsiteY33" fmla="*/ 8754140 h 8754140"/>
              <a:gd name="connsiteX34" fmla="*/ 5536456 w 9828028"/>
              <a:gd name="connsiteY34" fmla="*/ 8754140 h 8754140"/>
              <a:gd name="connsiteX35" fmla="*/ 5077814 w 9828028"/>
              <a:gd name="connsiteY35" fmla="*/ 8754140 h 8754140"/>
              <a:gd name="connsiteX36" fmla="*/ 4619173 w 9828028"/>
              <a:gd name="connsiteY36" fmla="*/ 8754140 h 8754140"/>
              <a:gd name="connsiteX37" fmla="*/ 3767411 w 9828028"/>
              <a:gd name="connsiteY37" fmla="*/ 8754140 h 8754140"/>
              <a:gd name="connsiteX38" fmla="*/ 3013929 w 9828028"/>
              <a:gd name="connsiteY38" fmla="*/ 8754140 h 8754140"/>
              <a:gd name="connsiteX39" fmla="*/ 2260446 w 9828028"/>
              <a:gd name="connsiteY39" fmla="*/ 8754140 h 8754140"/>
              <a:gd name="connsiteX40" fmla="*/ 1900085 w 9828028"/>
              <a:gd name="connsiteY40" fmla="*/ 8754140 h 8754140"/>
              <a:gd name="connsiteX41" fmla="*/ 1343164 w 9828028"/>
              <a:gd name="connsiteY41" fmla="*/ 8754140 h 8754140"/>
              <a:gd name="connsiteX42" fmla="*/ 982803 w 9828028"/>
              <a:gd name="connsiteY42" fmla="*/ 8754140 h 8754140"/>
              <a:gd name="connsiteX43" fmla="*/ 0 w 9828028"/>
              <a:gd name="connsiteY43" fmla="*/ 8754140 h 8754140"/>
              <a:gd name="connsiteX44" fmla="*/ 0 w 9828028"/>
              <a:gd name="connsiteY44" fmla="*/ 8255827 h 8754140"/>
              <a:gd name="connsiteX45" fmla="*/ 0 w 9828028"/>
              <a:gd name="connsiteY45" fmla="*/ 7669973 h 8754140"/>
              <a:gd name="connsiteX46" fmla="*/ 0 w 9828028"/>
              <a:gd name="connsiteY46" fmla="*/ 6821495 h 8754140"/>
              <a:gd name="connsiteX47" fmla="*/ 0 w 9828028"/>
              <a:gd name="connsiteY47" fmla="*/ 5973017 h 8754140"/>
              <a:gd name="connsiteX48" fmla="*/ 0 w 9828028"/>
              <a:gd name="connsiteY48" fmla="*/ 5212080 h 8754140"/>
              <a:gd name="connsiteX49" fmla="*/ 0 w 9828028"/>
              <a:gd name="connsiteY49" fmla="*/ 4363602 h 8754140"/>
              <a:gd name="connsiteX50" fmla="*/ 0 w 9828028"/>
              <a:gd name="connsiteY50" fmla="*/ 3777748 h 8754140"/>
              <a:gd name="connsiteX51" fmla="*/ 0 w 9828028"/>
              <a:gd name="connsiteY51" fmla="*/ 3191894 h 8754140"/>
              <a:gd name="connsiteX52" fmla="*/ 0 w 9828028"/>
              <a:gd name="connsiteY52" fmla="*/ 2518499 h 8754140"/>
              <a:gd name="connsiteX53" fmla="*/ 0 w 9828028"/>
              <a:gd name="connsiteY53" fmla="*/ 2020186 h 8754140"/>
              <a:gd name="connsiteX54" fmla="*/ 0 w 9828028"/>
              <a:gd name="connsiteY54" fmla="*/ 1171708 h 8754140"/>
              <a:gd name="connsiteX55" fmla="*/ 0 w 9828028"/>
              <a:gd name="connsiteY55" fmla="*/ 0 h 875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828028" h="8754140" fill="none" extrusionOk="0">
                <a:moveTo>
                  <a:pt x="0" y="0"/>
                </a:moveTo>
                <a:cubicBezTo>
                  <a:pt x="325576" y="-18022"/>
                  <a:pt x="591343" y="-2397"/>
                  <a:pt x="851762" y="0"/>
                </a:cubicBezTo>
                <a:cubicBezTo>
                  <a:pt x="1112181" y="2397"/>
                  <a:pt x="1312502" y="-16340"/>
                  <a:pt x="1703525" y="0"/>
                </a:cubicBezTo>
                <a:cubicBezTo>
                  <a:pt x="2094548" y="16340"/>
                  <a:pt x="2061434" y="-21794"/>
                  <a:pt x="2358727" y="0"/>
                </a:cubicBezTo>
                <a:cubicBezTo>
                  <a:pt x="2656020" y="21794"/>
                  <a:pt x="2881260" y="-7035"/>
                  <a:pt x="3112209" y="0"/>
                </a:cubicBezTo>
                <a:cubicBezTo>
                  <a:pt x="3343158" y="7035"/>
                  <a:pt x="3770576" y="-37573"/>
                  <a:pt x="3963971" y="0"/>
                </a:cubicBezTo>
                <a:cubicBezTo>
                  <a:pt x="4157366" y="37573"/>
                  <a:pt x="4308204" y="6773"/>
                  <a:pt x="4422613" y="0"/>
                </a:cubicBezTo>
                <a:cubicBezTo>
                  <a:pt x="4537022" y="-6773"/>
                  <a:pt x="4919278" y="-9939"/>
                  <a:pt x="5274375" y="0"/>
                </a:cubicBezTo>
                <a:cubicBezTo>
                  <a:pt x="5629472" y="9939"/>
                  <a:pt x="5713211" y="15990"/>
                  <a:pt x="6027857" y="0"/>
                </a:cubicBezTo>
                <a:cubicBezTo>
                  <a:pt x="6342503" y="-15990"/>
                  <a:pt x="6610047" y="-6581"/>
                  <a:pt x="6879620" y="0"/>
                </a:cubicBezTo>
                <a:cubicBezTo>
                  <a:pt x="7149193" y="6581"/>
                  <a:pt x="7393033" y="34280"/>
                  <a:pt x="7731382" y="0"/>
                </a:cubicBezTo>
                <a:cubicBezTo>
                  <a:pt x="8069731" y="-34280"/>
                  <a:pt x="8013469" y="-350"/>
                  <a:pt x="8091743" y="0"/>
                </a:cubicBezTo>
                <a:cubicBezTo>
                  <a:pt x="8170017" y="350"/>
                  <a:pt x="8368521" y="-5716"/>
                  <a:pt x="8550384" y="0"/>
                </a:cubicBezTo>
                <a:cubicBezTo>
                  <a:pt x="8732247" y="5716"/>
                  <a:pt x="9557535" y="24646"/>
                  <a:pt x="9828028" y="0"/>
                </a:cubicBezTo>
                <a:cubicBezTo>
                  <a:pt x="9786299" y="395725"/>
                  <a:pt x="9808207" y="632725"/>
                  <a:pt x="9828028" y="848478"/>
                </a:cubicBezTo>
                <a:cubicBezTo>
                  <a:pt x="9847849" y="1064231"/>
                  <a:pt x="9831113" y="1291075"/>
                  <a:pt x="9828028" y="1434332"/>
                </a:cubicBezTo>
                <a:cubicBezTo>
                  <a:pt x="9824943" y="1577589"/>
                  <a:pt x="9810431" y="1687064"/>
                  <a:pt x="9828028" y="1845103"/>
                </a:cubicBezTo>
                <a:cubicBezTo>
                  <a:pt x="9845625" y="2003142"/>
                  <a:pt x="9819083" y="2367242"/>
                  <a:pt x="9828028" y="2518499"/>
                </a:cubicBezTo>
                <a:cubicBezTo>
                  <a:pt x="9836973" y="2669756"/>
                  <a:pt x="9834808" y="2916753"/>
                  <a:pt x="9828028" y="3016811"/>
                </a:cubicBezTo>
                <a:cubicBezTo>
                  <a:pt x="9821248" y="3116869"/>
                  <a:pt x="9825860" y="3459653"/>
                  <a:pt x="9828028" y="3777748"/>
                </a:cubicBezTo>
                <a:cubicBezTo>
                  <a:pt x="9830196" y="4095843"/>
                  <a:pt x="9803379" y="4330696"/>
                  <a:pt x="9828028" y="4538685"/>
                </a:cubicBezTo>
                <a:cubicBezTo>
                  <a:pt x="9852677" y="4746674"/>
                  <a:pt x="9804704" y="4875377"/>
                  <a:pt x="9828028" y="5124539"/>
                </a:cubicBezTo>
                <a:cubicBezTo>
                  <a:pt x="9851352" y="5373701"/>
                  <a:pt x="9825287" y="5550406"/>
                  <a:pt x="9828028" y="5710393"/>
                </a:cubicBezTo>
                <a:cubicBezTo>
                  <a:pt x="9830769" y="5870380"/>
                  <a:pt x="9820437" y="5944000"/>
                  <a:pt x="9828028" y="6121164"/>
                </a:cubicBezTo>
                <a:cubicBezTo>
                  <a:pt x="9835619" y="6298328"/>
                  <a:pt x="9808756" y="6647899"/>
                  <a:pt x="9828028" y="6794559"/>
                </a:cubicBezTo>
                <a:cubicBezTo>
                  <a:pt x="9847300" y="6941220"/>
                  <a:pt x="9790394" y="7376272"/>
                  <a:pt x="9828028" y="7555496"/>
                </a:cubicBezTo>
                <a:cubicBezTo>
                  <a:pt x="9865662" y="7734720"/>
                  <a:pt x="9806149" y="7847719"/>
                  <a:pt x="9828028" y="8053809"/>
                </a:cubicBezTo>
                <a:cubicBezTo>
                  <a:pt x="9849907" y="8259899"/>
                  <a:pt x="9793256" y="8593827"/>
                  <a:pt x="9828028" y="8754140"/>
                </a:cubicBezTo>
                <a:cubicBezTo>
                  <a:pt x="9551171" y="8783150"/>
                  <a:pt x="9434732" y="8753768"/>
                  <a:pt x="9172826" y="8754140"/>
                </a:cubicBezTo>
                <a:cubicBezTo>
                  <a:pt x="8910920" y="8754512"/>
                  <a:pt x="8800761" y="8779390"/>
                  <a:pt x="8615905" y="8754140"/>
                </a:cubicBezTo>
                <a:cubicBezTo>
                  <a:pt x="8431049" y="8728890"/>
                  <a:pt x="8227627" y="8733368"/>
                  <a:pt x="7862422" y="8754140"/>
                </a:cubicBezTo>
                <a:cubicBezTo>
                  <a:pt x="7497217" y="8774912"/>
                  <a:pt x="7583117" y="8773928"/>
                  <a:pt x="7403781" y="8754140"/>
                </a:cubicBezTo>
                <a:cubicBezTo>
                  <a:pt x="7224445" y="8734352"/>
                  <a:pt x="6773759" y="8721798"/>
                  <a:pt x="6552019" y="8754140"/>
                </a:cubicBezTo>
                <a:cubicBezTo>
                  <a:pt x="6330279" y="8786482"/>
                  <a:pt x="6268694" y="8762755"/>
                  <a:pt x="6191658" y="8754140"/>
                </a:cubicBezTo>
                <a:cubicBezTo>
                  <a:pt x="6114622" y="8745525"/>
                  <a:pt x="5784985" y="8741023"/>
                  <a:pt x="5536456" y="8754140"/>
                </a:cubicBezTo>
                <a:cubicBezTo>
                  <a:pt x="5287927" y="8767257"/>
                  <a:pt x="5183289" y="8747037"/>
                  <a:pt x="5077814" y="8754140"/>
                </a:cubicBezTo>
                <a:cubicBezTo>
                  <a:pt x="4972339" y="8761243"/>
                  <a:pt x="4836065" y="8765517"/>
                  <a:pt x="4619173" y="8754140"/>
                </a:cubicBezTo>
                <a:cubicBezTo>
                  <a:pt x="4402281" y="8742763"/>
                  <a:pt x="4036098" y="8762097"/>
                  <a:pt x="3767411" y="8754140"/>
                </a:cubicBezTo>
                <a:cubicBezTo>
                  <a:pt x="3498724" y="8746183"/>
                  <a:pt x="3248501" y="8718172"/>
                  <a:pt x="3013929" y="8754140"/>
                </a:cubicBezTo>
                <a:cubicBezTo>
                  <a:pt x="2779357" y="8790108"/>
                  <a:pt x="2481039" y="8738385"/>
                  <a:pt x="2260446" y="8754140"/>
                </a:cubicBezTo>
                <a:cubicBezTo>
                  <a:pt x="2039853" y="8769895"/>
                  <a:pt x="2068524" y="8750800"/>
                  <a:pt x="1900085" y="8754140"/>
                </a:cubicBezTo>
                <a:cubicBezTo>
                  <a:pt x="1731646" y="8757480"/>
                  <a:pt x="1569163" y="8769349"/>
                  <a:pt x="1343164" y="8754140"/>
                </a:cubicBezTo>
                <a:cubicBezTo>
                  <a:pt x="1117165" y="8738931"/>
                  <a:pt x="1113087" y="8755792"/>
                  <a:pt x="982803" y="8754140"/>
                </a:cubicBezTo>
                <a:cubicBezTo>
                  <a:pt x="852519" y="8752488"/>
                  <a:pt x="227410" y="8763430"/>
                  <a:pt x="0" y="8754140"/>
                </a:cubicBezTo>
                <a:cubicBezTo>
                  <a:pt x="12408" y="8586255"/>
                  <a:pt x="17980" y="8405271"/>
                  <a:pt x="0" y="8255827"/>
                </a:cubicBezTo>
                <a:cubicBezTo>
                  <a:pt x="-17980" y="8106383"/>
                  <a:pt x="-14772" y="7918182"/>
                  <a:pt x="0" y="7669973"/>
                </a:cubicBezTo>
                <a:cubicBezTo>
                  <a:pt x="14772" y="7421764"/>
                  <a:pt x="19828" y="7043074"/>
                  <a:pt x="0" y="6821495"/>
                </a:cubicBezTo>
                <a:cubicBezTo>
                  <a:pt x="-19828" y="6599916"/>
                  <a:pt x="23767" y="6391990"/>
                  <a:pt x="0" y="5973017"/>
                </a:cubicBezTo>
                <a:cubicBezTo>
                  <a:pt x="-23767" y="5554044"/>
                  <a:pt x="25204" y="5504619"/>
                  <a:pt x="0" y="5212080"/>
                </a:cubicBezTo>
                <a:cubicBezTo>
                  <a:pt x="-25204" y="4919541"/>
                  <a:pt x="-20330" y="4691670"/>
                  <a:pt x="0" y="4363602"/>
                </a:cubicBezTo>
                <a:cubicBezTo>
                  <a:pt x="20330" y="4035534"/>
                  <a:pt x="-8395" y="4051970"/>
                  <a:pt x="0" y="3777748"/>
                </a:cubicBezTo>
                <a:cubicBezTo>
                  <a:pt x="8395" y="3503526"/>
                  <a:pt x="-20087" y="3436969"/>
                  <a:pt x="0" y="3191894"/>
                </a:cubicBezTo>
                <a:cubicBezTo>
                  <a:pt x="20087" y="2946819"/>
                  <a:pt x="-8570" y="2840925"/>
                  <a:pt x="0" y="2518499"/>
                </a:cubicBezTo>
                <a:cubicBezTo>
                  <a:pt x="8570" y="2196074"/>
                  <a:pt x="-9059" y="2136861"/>
                  <a:pt x="0" y="2020186"/>
                </a:cubicBezTo>
                <a:cubicBezTo>
                  <a:pt x="9059" y="1903511"/>
                  <a:pt x="4728" y="1349918"/>
                  <a:pt x="0" y="1171708"/>
                </a:cubicBezTo>
                <a:cubicBezTo>
                  <a:pt x="-4728" y="993498"/>
                  <a:pt x="26567" y="537388"/>
                  <a:pt x="0" y="0"/>
                </a:cubicBezTo>
                <a:close/>
              </a:path>
              <a:path w="9828028" h="8754140" stroke="0" extrusionOk="0">
                <a:moveTo>
                  <a:pt x="0" y="0"/>
                </a:moveTo>
                <a:cubicBezTo>
                  <a:pt x="319837" y="963"/>
                  <a:pt x="504687" y="-17631"/>
                  <a:pt x="655202" y="0"/>
                </a:cubicBezTo>
                <a:cubicBezTo>
                  <a:pt x="805717" y="17631"/>
                  <a:pt x="1091034" y="-11660"/>
                  <a:pt x="1506964" y="0"/>
                </a:cubicBezTo>
                <a:cubicBezTo>
                  <a:pt x="1922894" y="11660"/>
                  <a:pt x="1832781" y="9379"/>
                  <a:pt x="1965606" y="0"/>
                </a:cubicBezTo>
                <a:cubicBezTo>
                  <a:pt x="2098431" y="-9379"/>
                  <a:pt x="2458549" y="-42003"/>
                  <a:pt x="2817368" y="0"/>
                </a:cubicBezTo>
                <a:cubicBezTo>
                  <a:pt x="3176187" y="42003"/>
                  <a:pt x="3320638" y="-3260"/>
                  <a:pt x="3669130" y="0"/>
                </a:cubicBezTo>
                <a:cubicBezTo>
                  <a:pt x="4017622" y="3260"/>
                  <a:pt x="3898851" y="15593"/>
                  <a:pt x="4127772" y="0"/>
                </a:cubicBezTo>
                <a:cubicBezTo>
                  <a:pt x="4356693" y="-15593"/>
                  <a:pt x="4491074" y="-14063"/>
                  <a:pt x="4684693" y="0"/>
                </a:cubicBezTo>
                <a:cubicBezTo>
                  <a:pt x="4878312" y="14063"/>
                  <a:pt x="5101037" y="-22396"/>
                  <a:pt x="5438175" y="0"/>
                </a:cubicBezTo>
                <a:cubicBezTo>
                  <a:pt x="5775313" y="22396"/>
                  <a:pt x="5865270" y="-10641"/>
                  <a:pt x="6289938" y="0"/>
                </a:cubicBezTo>
                <a:cubicBezTo>
                  <a:pt x="6714606" y="10641"/>
                  <a:pt x="6795055" y="-30822"/>
                  <a:pt x="7043420" y="0"/>
                </a:cubicBezTo>
                <a:cubicBezTo>
                  <a:pt x="7291785" y="30822"/>
                  <a:pt x="7543129" y="-11563"/>
                  <a:pt x="7698622" y="0"/>
                </a:cubicBezTo>
                <a:cubicBezTo>
                  <a:pt x="7854115" y="11563"/>
                  <a:pt x="8004296" y="-12661"/>
                  <a:pt x="8255544" y="0"/>
                </a:cubicBezTo>
                <a:cubicBezTo>
                  <a:pt x="8506792" y="12661"/>
                  <a:pt x="8838146" y="-41587"/>
                  <a:pt x="9107306" y="0"/>
                </a:cubicBezTo>
                <a:cubicBezTo>
                  <a:pt x="9376466" y="41587"/>
                  <a:pt x="9601230" y="20976"/>
                  <a:pt x="9828028" y="0"/>
                </a:cubicBezTo>
                <a:cubicBezTo>
                  <a:pt x="9854791" y="280590"/>
                  <a:pt x="9805687" y="423834"/>
                  <a:pt x="9828028" y="585854"/>
                </a:cubicBezTo>
                <a:cubicBezTo>
                  <a:pt x="9850369" y="747874"/>
                  <a:pt x="9839006" y="852445"/>
                  <a:pt x="9828028" y="996625"/>
                </a:cubicBezTo>
                <a:cubicBezTo>
                  <a:pt x="9817050" y="1140805"/>
                  <a:pt x="9825889" y="1356966"/>
                  <a:pt x="9828028" y="1494938"/>
                </a:cubicBezTo>
                <a:cubicBezTo>
                  <a:pt x="9830167" y="1632910"/>
                  <a:pt x="9855735" y="2120385"/>
                  <a:pt x="9828028" y="2343416"/>
                </a:cubicBezTo>
                <a:cubicBezTo>
                  <a:pt x="9800321" y="2566447"/>
                  <a:pt x="9831919" y="2614510"/>
                  <a:pt x="9828028" y="2841729"/>
                </a:cubicBezTo>
                <a:cubicBezTo>
                  <a:pt x="9824137" y="3068948"/>
                  <a:pt x="9821101" y="3266958"/>
                  <a:pt x="9828028" y="3427583"/>
                </a:cubicBezTo>
                <a:cubicBezTo>
                  <a:pt x="9834955" y="3588208"/>
                  <a:pt x="9832557" y="3643380"/>
                  <a:pt x="9828028" y="3838354"/>
                </a:cubicBezTo>
                <a:cubicBezTo>
                  <a:pt x="9823499" y="4033328"/>
                  <a:pt x="9794041" y="4274035"/>
                  <a:pt x="9828028" y="4686832"/>
                </a:cubicBezTo>
                <a:cubicBezTo>
                  <a:pt x="9862015" y="5099629"/>
                  <a:pt x="9827513" y="5215563"/>
                  <a:pt x="9828028" y="5535310"/>
                </a:cubicBezTo>
                <a:cubicBezTo>
                  <a:pt x="9828543" y="5855057"/>
                  <a:pt x="9851612" y="5852582"/>
                  <a:pt x="9828028" y="6121164"/>
                </a:cubicBezTo>
                <a:cubicBezTo>
                  <a:pt x="9804444" y="6389746"/>
                  <a:pt x="9800388" y="6436893"/>
                  <a:pt x="9828028" y="6707018"/>
                </a:cubicBezTo>
                <a:cubicBezTo>
                  <a:pt x="9855668" y="6977143"/>
                  <a:pt x="9843731" y="7063953"/>
                  <a:pt x="9828028" y="7205331"/>
                </a:cubicBezTo>
                <a:cubicBezTo>
                  <a:pt x="9812325" y="7346709"/>
                  <a:pt x="9816725" y="7607998"/>
                  <a:pt x="9828028" y="7791185"/>
                </a:cubicBezTo>
                <a:cubicBezTo>
                  <a:pt x="9839331" y="7974372"/>
                  <a:pt x="9816235" y="8311231"/>
                  <a:pt x="9828028" y="8754140"/>
                </a:cubicBezTo>
                <a:cubicBezTo>
                  <a:pt x="9713149" y="8770537"/>
                  <a:pt x="9641999" y="8771391"/>
                  <a:pt x="9467667" y="8754140"/>
                </a:cubicBezTo>
                <a:cubicBezTo>
                  <a:pt x="9293335" y="8736889"/>
                  <a:pt x="9129665" y="8765647"/>
                  <a:pt x="8812465" y="8754140"/>
                </a:cubicBezTo>
                <a:cubicBezTo>
                  <a:pt x="8495265" y="8742633"/>
                  <a:pt x="8575089" y="8762136"/>
                  <a:pt x="8452104" y="8754140"/>
                </a:cubicBezTo>
                <a:cubicBezTo>
                  <a:pt x="8329119" y="8746144"/>
                  <a:pt x="8157762" y="8745555"/>
                  <a:pt x="7993463" y="8754140"/>
                </a:cubicBezTo>
                <a:cubicBezTo>
                  <a:pt x="7829164" y="8762725"/>
                  <a:pt x="7528389" y="8793204"/>
                  <a:pt x="7141700" y="8754140"/>
                </a:cubicBezTo>
                <a:cubicBezTo>
                  <a:pt x="6755011" y="8715076"/>
                  <a:pt x="6861573" y="8734572"/>
                  <a:pt x="6683059" y="8754140"/>
                </a:cubicBezTo>
                <a:cubicBezTo>
                  <a:pt x="6504545" y="8773708"/>
                  <a:pt x="6398858" y="8781349"/>
                  <a:pt x="6126137" y="8754140"/>
                </a:cubicBezTo>
                <a:cubicBezTo>
                  <a:pt x="5853416" y="8726931"/>
                  <a:pt x="5891583" y="8739233"/>
                  <a:pt x="5667496" y="8754140"/>
                </a:cubicBezTo>
                <a:cubicBezTo>
                  <a:pt x="5443409" y="8769047"/>
                  <a:pt x="5421612" y="8741013"/>
                  <a:pt x="5307135" y="8754140"/>
                </a:cubicBezTo>
                <a:cubicBezTo>
                  <a:pt x="5192658" y="8767267"/>
                  <a:pt x="4716455" y="8773174"/>
                  <a:pt x="4553653" y="8754140"/>
                </a:cubicBezTo>
                <a:cubicBezTo>
                  <a:pt x="4390851" y="8735106"/>
                  <a:pt x="4305415" y="8763860"/>
                  <a:pt x="4193292" y="8754140"/>
                </a:cubicBezTo>
                <a:cubicBezTo>
                  <a:pt x="4081169" y="8744420"/>
                  <a:pt x="3699724" y="8750642"/>
                  <a:pt x="3341530" y="8754140"/>
                </a:cubicBezTo>
                <a:cubicBezTo>
                  <a:pt x="2983336" y="8757638"/>
                  <a:pt x="2964134" y="8775988"/>
                  <a:pt x="2784608" y="8754140"/>
                </a:cubicBezTo>
                <a:cubicBezTo>
                  <a:pt x="2605082" y="8732292"/>
                  <a:pt x="2117402" y="8735696"/>
                  <a:pt x="1932846" y="8754140"/>
                </a:cubicBezTo>
                <a:cubicBezTo>
                  <a:pt x="1748290" y="8772584"/>
                  <a:pt x="1704488" y="8758110"/>
                  <a:pt x="1572484" y="8754140"/>
                </a:cubicBezTo>
                <a:cubicBezTo>
                  <a:pt x="1440480" y="8750170"/>
                  <a:pt x="1058251" y="8770683"/>
                  <a:pt x="917283" y="8754140"/>
                </a:cubicBezTo>
                <a:cubicBezTo>
                  <a:pt x="776315" y="8737597"/>
                  <a:pt x="246118" y="8756651"/>
                  <a:pt x="0" y="8754140"/>
                </a:cubicBezTo>
                <a:cubicBezTo>
                  <a:pt x="606" y="8651607"/>
                  <a:pt x="6696" y="8517745"/>
                  <a:pt x="0" y="8343369"/>
                </a:cubicBezTo>
                <a:cubicBezTo>
                  <a:pt x="-6696" y="8168993"/>
                  <a:pt x="8989" y="7986673"/>
                  <a:pt x="0" y="7669973"/>
                </a:cubicBezTo>
                <a:cubicBezTo>
                  <a:pt x="-8989" y="7353273"/>
                  <a:pt x="2784" y="7262934"/>
                  <a:pt x="0" y="6996578"/>
                </a:cubicBezTo>
                <a:cubicBezTo>
                  <a:pt x="-2784" y="6730223"/>
                  <a:pt x="-19566" y="6633527"/>
                  <a:pt x="0" y="6498265"/>
                </a:cubicBezTo>
                <a:cubicBezTo>
                  <a:pt x="19566" y="6363003"/>
                  <a:pt x="-14096" y="6068248"/>
                  <a:pt x="0" y="5737329"/>
                </a:cubicBezTo>
                <a:cubicBezTo>
                  <a:pt x="14096" y="5406410"/>
                  <a:pt x="-13989" y="5404138"/>
                  <a:pt x="0" y="5239016"/>
                </a:cubicBezTo>
                <a:cubicBezTo>
                  <a:pt x="13989" y="5073894"/>
                  <a:pt x="-27943" y="4894382"/>
                  <a:pt x="0" y="4565621"/>
                </a:cubicBezTo>
                <a:cubicBezTo>
                  <a:pt x="27943" y="4236861"/>
                  <a:pt x="-2893" y="4041565"/>
                  <a:pt x="0" y="3804684"/>
                </a:cubicBezTo>
                <a:cubicBezTo>
                  <a:pt x="2893" y="3567803"/>
                  <a:pt x="16997" y="3536626"/>
                  <a:pt x="0" y="3393913"/>
                </a:cubicBezTo>
                <a:cubicBezTo>
                  <a:pt x="-16997" y="3251200"/>
                  <a:pt x="-17017" y="2984971"/>
                  <a:pt x="0" y="2808059"/>
                </a:cubicBezTo>
                <a:cubicBezTo>
                  <a:pt x="17017" y="2631147"/>
                  <a:pt x="-18412" y="2419757"/>
                  <a:pt x="0" y="2309746"/>
                </a:cubicBezTo>
                <a:cubicBezTo>
                  <a:pt x="18412" y="2199735"/>
                  <a:pt x="-28322" y="2005971"/>
                  <a:pt x="0" y="1723892"/>
                </a:cubicBezTo>
                <a:cubicBezTo>
                  <a:pt x="28322" y="1441813"/>
                  <a:pt x="-8687" y="1458694"/>
                  <a:pt x="0" y="1225580"/>
                </a:cubicBezTo>
                <a:cubicBezTo>
                  <a:pt x="8687" y="992466"/>
                  <a:pt x="-2325" y="798312"/>
                  <a:pt x="0" y="639726"/>
                </a:cubicBezTo>
                <a:cubicBezTo>
                  <a:pt x="2325" y="481140"/>
                  <a:pt x="-8311" y="19685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prstDash val="dash"/>
            <a:extLst>
              <a:ext uri="{C807C97D-BFC1-408E-A445-0C87EB9F89A2}">
                <ask:lineSketchStyleProps xmlns="" xmlns:ask="http://schemas.microsoft.com/office/drawing/2018/sketchyshapes" sd="212176662">
                  <a:custGeom>
                    <a:avLst/>
                    <a:gdLst>
                      <a:gd name="connsiteX0" fmla="*/ 0 w 9828028"/>
                      <a:gd name="connsiteY0" fmla="*/ 0 h 8754140"/>
                      <a:gd name="connsiteX1" fmla="*/ 851762 w 9828028"/>
                      <a:gd name="connsiteY1" fmla="*/ 0 h 8754140"/>
                      <a:gd name="connsiteX2" fmla="*/ 1703525 w 9828028"/>
                      <a:gd name="connsiteY2" fmla="*/ 0 h 8754140"/>
                      <a:gd name="connsiteX3" fmla="*/ 2358727 w 9828028"/>
                      <a:gd name="connsiteY3" fmla="*/ 0 h 8754140"/>
                      <a:gd name="connsiteX4" fmla="*/ 3112209 w 9828028"/>
                      <a:gd name="connsiteY4" fmla="*/ 0 h 8754140"/>
                      <a:gd name="connsiteX5" fmla="*/ 3963971 w 9828028"/>
                      <a:gd name="connsiteY5" fmla="*/ 0 h 8754140"/>
                      <a:gd name="connsiteX6" fmla="*/ 4422613 w 9828028"/>
                      <a:gd name="connsiteY6" fmla="*/ 0 h 8754140"/>
                      <a:gd name="connsiteX7" fmla="*/ 5274375 w 9828028"/>
                      <a:gd name="connsiteY7" fmla="*/ 0 h 8754140"/>
                      <a:gd name="connsiteX8" fmla="*/ 6027857 w 9828028"/>
                      <a:gd name="connsiteY8" fmla="*/ 0 h 8754140"/>
                      <a:gd name="connsiteX9" fmla="*/ 6879620 w 9828028"/>
                      <a:gd name="connsiteY9" fmla="*/ 0 h 8754140"/>
                      <a:gd name="connsiteX10" fmla="*/ 7731382 w 9828028"/>
                      <a:gd name="connsiteY10" fmla="*/ 0 h 8754140"/>
                      <a:gd name="connsiteX11" fmla="*/ 8091743 w 9828028"/>
                      <a:gd name="connsiteY11" fmla="*/ 0 h 8754140"/>
                      <a:gd name="connsiteX12" fmla="*/ 8550384 w 9828028"/>
                      <a:gd name="connsiteY12" fmla="*/ 0 h 8754140"/>
                      <a:gd name="connsiteX13" fmla="*/ 9828028 w 9828028"/>
                      <a:gd name="connsiteY13" fmla="*/ 0 h 8754140"/>
                      <a:gd name="connsiteX14" fmla="*/ 9828028 w 9828028"/>
                      <a:gd name="connsiteY14" fmla="*/ 848478 h 8754140"/>
                      <a:gd name="connsiteX15" fmla="*/ 9828028 w 9828028"/>
                      <a:gd name="connsiteY15" fmla="*/ 1434332 h 8754140"/>
                      <a:gd name="connsiteX16" fmla="*/ 9828028 w 9828028"/>
                      <a:gd name="connsiteY16" fmla="*/ 1845103 h 8754140"/>
                      <a:gd name="connsiteX17" fmla="*/ 9828028 w 9828028"/>
                      <a:gd name="connsiteY17" fmla="*/ 2518499 h 8754140"/>
                      <a:gd name="connsiteX18" fmla="*/ 9828028 w 9828028"/>
                      <a:gd name="connsiteY18" fmla="*/ 3016811 h 8754140"/>
                      <a:gd name="connsiteX19" fmla="*/ 9828028 w 9828028"/>
                      <a:gd name="connsiteY19" fmla="*/ 3777748 h 8754140"/>
                      <a:gd name="connsiteX20" fmla="*/ 9828028 w 9828028"/>
                      <a:gd name="connsiteY20" fmla="*/ 4538685 h 8754140"/>
                      <a:gd name="connsiteX21" fmla="*/ 9828028 w 9828028"/>
                      <a:gd name="connsiteY21" fmla="*/ 5124539 h 8754140"/>
                      <a:gd name="connsiteX22" fmla="*/ 9828028 w 9828028"/>
                      <a:gd name="connsiteY22" fmla="*/ 5710393 h 8754140"/>
                      <a:gd name="connsiteX23" fmla="*/ 9828028 w 9828028"/>
                      <a:gd name="connsiteY23" fmla="*/ 6121164 h 8754140"/>
                      <a:gd name="connsiteX24" fmla="*/ 9828028 w 9828028"/>
                      <a:gd name="connsiteY24" fmla="*/ 6794559 h 8754140"/>
                      <a:gd name="connsiteX25" fmla="*/ 9828028 w 9828028"/>
                      <a:gd name="connsiteY25" fmla="*/ 7555496 h 8754140"/>
                      <a:gd name="connsiteX26" fmla="*/ 9828028 w 9828028"/>
                      <a:gd name="connsiteY26" fmla="*/ 8053809 h 8754140"/>
                      <a:gd name="connsiteX27" fmla="*/ 9828028 w 9828028"/>
                      <a:gd name="connsiteY27" fmla="*/ 8754140 h 8754140"/>
                      <a:gd name="connsiteX28" fmla="*/ 9172826 w 9828028"/>
                      <a:gd name="connsiteY28" fmla="*/ 8754140 h 8754140"/>
                      <a:gd name="connsiteX29" fmla="*/ 8615905 w 9828028"/>
                      <a:gd name="connsiteY29" fmla="*/ 8754140 h 8754140"/>
                      <a:gd name="connsiteX30" fmla="*/ 7862422 w 9828028"/>
                      <a:gd name="connsiteY30" fmla="*/ 8754140 h 8754140"/>
                      <a:gd name="connsiteX31" fmla="*/ 7403781 w 9828028"/>
                      <a:gd name="connsiteY31" fmla="*/ 8754140 h 8754140"/>
                      <a:gd name="connsiteX32" fmla="*/ 6552019 w 9828028"/>
                      <a:gd name="connsiteY32" fmla="*/ 8754140 h 8754140"/>
                      <a:gd name="connsiteX33" fmla="*/ 6191658 w 9828028"/>
                      <a:gd name="connsiteY33" fmla="*/ 8754140 h 8754140"/>
                      <a:gd name="connsiteX34" fmla="*/ 5536456 w 9828028"/>
                      <a:gd name="connsiteY34" fmla="*/ 8754140 h 8754140"/>
                      <a:gd name="connsiteX35" fmla="*/ 5077814 w 9828028"/>
                      <a:gd name="connsiteY35" fmla="*/ 8754140 h 8754140"/>
                      <a:gd name="connsiteX36" fmla="*/ 4619173 w 9828028"/>
                      <a:gd name="connsiteY36" fmla="*/ 8754140 h 8754140"/>
                      <a:gd name="connsiteX37" fmla="*/ 3767411 w 9828028"/>
                      <a:gd name="connsiteY37" fmla="*/ 8754140 h 8754140"/>
                      <a:gd name="connsiteX38" fmla="*/ 3013929 w 9828028"/>
                      <a:gd name="connsiteY38" fmla="*/ 8754140 h 8754140"/>
                      <a:gd name="connsiteX39" fmla="*/ 2260446 w 9828028"/>
                      <a:gd name="connsiteY39" fmla="*/ 8754140 h 8754140"/>
                      <a:gd name="connsiteX40" fmla="*/ 1900085 w 9828028"/>
                      <a:gd name="connsiteY40" fmla="*/ 8754140 h 8754140"/>
                      <a:gd name="connsiteX41" fmla="*/ 1343164 w 9828028"/>
                      <a:gd name="connsiteY41" fmla="*/ 8754140 h 8754140"/>
                      <a:gd name="connsiteX42" fmla="*/ 982803 w 9828028"/>
                      <a:gd name="connsiteY42" fmla="*/ 8754140 h 8754140"/>
                      <a:gd name="connsiteX43" fmla="*/ 0 w 9828028"/>
                      <a:gd name="connsiteY43" fmla="*/ 8754140 h 8754140"/>
                      <a:gd name="connsiteX44" fmla="*/ 0 w 9828028"/>
                      <a:gd name="connsiteY44" fmla="*/ 8255827 h 8754140"/>
                      <a:gd name="connsiteX45" fmla="*/ 0 w 9828028"/>
                      <a:gd name="connsiteY45" fmla="*/ 7669973 h 8754140"/>
                      <a:gd name="connsiteX46" fmla="*/ 0 w 9828028"/>
                      <a:gd name="connsiteY46" fmla="*/ 6821495 h 8754140"/>
                      <a:gd name="connsiteX47" fmla="*/ 0 w 9828028"/>
                      <a:gd name="connsiteY47" fmla="*/ 5973017 h 8754140"/>
                      <a:gd name="connsiteX48" fmla="*/ 0 w 9828028"/>
                      <a:gd name="connsiteY48" fmla="*/ 5212080 h 8754140"/>
                      <a:gd name="connsiteX49" fmla="*/ 0 w 9828028"/>
                      <a:gd name="connsiteY49" fmla="*/ 4363602 h 8754140"/>
                      <a:gd name="connsiteX50" fmla="*/ 0 w 9828028"/>
                      <a:gd name="connsiteY50" fmla="*/ 3777748 h 8754140"/>
                      <a:gd name="connsiteX51" fmla="*/ 0 w 9828028"/>
                      <a:gd name="connsiteY51" fmla="*/ 3191894 h 8754140"/>
                      <a:gd name="connsiteX52" fmla="*/ 0 w 9828028"/>
                      <a:gd name="connsiteY52" fmla="*/ 2518499 h 8754140"/>
                      <a:gd name="connsiteX53" fmla="*/ 0 w 9828028"/>
                      <a:gd name="connsiteY53" fmla="*/ 2020186 h 8754140"/>
                      <a:gd name="connsiteX54" fmla="*/ 0 w 9828028"/>
                      <a:gd name="connsiteY54" fmla="*/ 1171708 h 8754140"/>
                      <a:gd name="connsiteX55" fmla="*/ 0 w 9828028"/>
                      <a:gd name="connsiteY55" fmla="*/ 0 h 8754140"/>
                      <a:gd name="connsiteX0" fmla="*/ 0 w 9828028"/>
                      <a:gd name="connsiteY0" fmla="*/ 0 h 8754140"/>
                      <a:gd name="connsiteX1" fmla="*/ 655202 w 9828028"/>
                      <a:gd name="connsiteY1" fmla="*/ 0 h 8754140"/>
                      <a:gd name="connsiteX2" fmla="*/ 1506964 w 9828028"/>
                      <a:gd name="connsiteY2" fmla="*/ 0 h 8754140"/>
                      <a:gd name="connsiteX3" fmla="*/ 1965606 w 9828028"/>
                      <a:gd name="connsiteY3" fmla="*/ 0 h 8754140"/>
                      <a:gd name="connsiteX4" fmla="*/ 2817368 w 9828028"/>
                      <a:gd name="connsiteY4" fmla="*/ 0 h 8754140"/>
                      <a:gd name="connsiteX5" fmla="*/ 3669130 w 9828028"/>
                      <a:gd name="connsiteY5" fmla="*/ 0 h 8754140"/>
                      <a:gd name="connsiteX6" fmla="*/ 4127772 w 9828028"/>
                      <a:gd name="connsiteY6" fmla="*/ 0 h 8754140"/>
                      <a:gd name="connsiteX7" fmla="*/ 4684693 w 9828028"/>
                      <a:gd name="connsiteY7" fmla="*/ 0 h 8754140"/>
                      <a:gd name="connsiteX8" fmla="*/ 5438175 w 9828028"/>
                      <a:gd name="connsiteY8" fmla="*/ 0 h 8754140"/>
                      <a:gd name="connsiteX9" fmla="*/ 6289938 w 9828028"/>
                      <a:gd name="connsiteY9" fmla="*/ 0 h 8754140"/>
                      <a:gd name="connsiteX10" fmla="*/ 7043420 w 9828028"/>
                      <a:gd name="connsiteY10" fmla="*/ 0 h 8754140"/>
                      <a:gd name="connsiteX11" fmla="*/ 7698622 w 9828028"/>
                      <a:gd name="connsiteY11" fmla="*/ 0 h 8754140"/>
                      <a:gd name="connsiteX12" fmla="*/ 8255544 w 9828028"/>
                      <a:gd name="connsiteY12" fmla="*/ 0 h 8754140"/>
                      <a:gd name="connsiteX13" fmla="*/ 9107306 w 9828028"/>
                      <a:gd name="connsiteY13" fmla="*/ 0 h 8754140"/>
                      <a:gd name="connsiteX14" fmla="*/ 9828028 w 9828028"/>
                      <a:gd name="connsiteY14" fmla="*/ 0 h 8754140"/>
                      <a:gd name="connsiteX15" fmla="*/ 9828028 w 9828028"/>
                      <a:gd name="connsiteY15" fmla="*/ 585854 h 8754140"/>
                      <a:gd name="connsiteX16" fmla="*/ 9828028 w 9828028"/>
                      <a:gd name="connsiteY16" fmla="*/ 996625 h 8754140"/>
                      <a:gd name="connsiteX17" fmla="*/ 9828028 w 9828028"/>
                      <a:gd name="connsiteY17" fmla="*/ 1494938 h 8754140"/>
                      <a:gd name="connsiteX18" fmla="*/ 9828028 w 9828028"/>
                      <a:gd name="connsiteY18" fmla="*/ 2343416 h 8754140"/>
                      <a:gd name="connsiteX19" fmla="*/ 9828028 w 9828028"/>
                      <a:gd name="connsiteY19" fmla="*/ 2841729 h 8754140"/>
                      <a:gd name="connsiteX20" fmla="*/ 9828028 w 9828028"/>
                      <a:gd name="connsiteY20" fmla="*/ 3427583 h 8754140"/>
                      <a:gd name="connsiteX21" fmla="*/ 9828028 w 9828028"/>
                      <a:gd name="connsiteY21" fmla="*/ 3838354 h 8754140"/>
                      <a:gd name="connsiteX22" fmla="*/ 9828028 w 9828028"/>
                      <a:gd name="connsiteY22" fmla="*/ 4686832 h 8754140"/>
                      <a:gd name="connsiteX23" fmla="*/ 9828028 w 9828028"/>
                      <a:gd name="connsiteY23" fmla="*/ 5535310 h 8754140"/>
                      <a:gd name="connsiteX24" fmla="*/ 9828028 w 9828028"/>
                      <a:gd name="connsiteY24" fmla="*/ 6121164 h 8754140"/>
                      <a:gd name="connsiteX25" fmla="*/ 9828028 w 9828028"/>
                      <a:gd name="connsiteY25" fmla="*/ 6707018 h 8754140"/>
                      <a:gd name="connsiteX26" fmla="*/ 9828028 w 9828028"/>
                      <a:gd name="connsiteY26" fmla="*/ 7205331 h 8754140"/>
                      <a:gd name="connsiteX27" fmla="*/ 9828028 w 9828028"/>
                      <a:gd name="connsiteY27" fmla="*/ 7791185 h 8754140"/>
                      <a:gd name="connsiteX28" fmla="*/ 9828028 w 9828028"/>
                      <a:gd name="connsiteY28" fmla="*/ 8754140 h 8754140"/>
                      <a:gd name="connsiteX29" fmla="*/ 9467667 w 9828028"/>
                      <a:gd name="connsiteY29" fmla="*/ 8754140 h 8754140"/>
                      <a:gd name="connsiteX30" fmla="*/ 8812465 w 9828028"/>
                      <a:gd name="connsiteY30" fmla="*/ 8754140 h 8754140"/>
                      <a:gd name="connsiteX31" fmla="*/ 8452104 w 9828028"/>
                      <a:gd name="connsiteY31" fmla="*/ 8754140 h 8754140"/>
                      <a:gd name="connsiteX32" fmla="*/ 7993463 w 9828028"/>
                      <a:gd name="connsiteY32" fmla="*/ 8754140 h 8754140"/>
                      <a:gd name="connsiteX33" fmla="*/ 7141700 w 9828028"/>
                      <a:gd name="connsiteY33" fmla="*/ 8754140 h 8754140"/>
                      <a:gd name="connsiteX34" fmla="*/ 6683059 w 9828028"/>
                      <a:gd name="connsiteY34" fmla="*/ 8754140 h 8754140"/>
                      <a:gd name="connsiteX35" fmla="*/ 6126137 w 9828028"/>
                      <a:gd name="connsiteY35" fmla="*/ 8754140 h 8754140"/>
                      <a:gd name="connsiteX36" fmla="*/ 5667496 w 9828028"/>
                      <a:gd name="connsiteY36" fmla="*/ 8754140 h 8754140"/>
                      <a:gd name="connsiteX37" fmla="*/ 5307135 w 9828028"/>
                      <a:gd name="connsiteY37" fmla="*/ 8754140 h 8754140"/>
                      <a:gd name="connsiteX38" fmla="*/ 4553653 w 9828028"/>
                      <a:gd name="connsiteY38" fmla="*/ 8754140 h 8754140"/>
                      <a:gd name="connsiteX39" fmla="*/ 4193292 w 9828028"/>
                      <a:gd name="connsiteY39" fmla="*/ 8754140 h 8754140"/>
                      <a:gd name="connsiteX40" fmla="*/ 3341530 w 9828028"/>
                      <a:gd name="connsiteY40" fmla="*/ 8754140 h 8754140"/>
                      <a:gd name="connsiteX41" fmla="*/ 2784608 w 9828028"/>
                      <a:gd name="connsiteY41" fmla="*/ 8754140 h 8754140"/>
                      <a:gd name="connsiteX42" fmla="*/ 1932846 w 9828028"/>
                      <a:gd name="connsiteY42" fmla="*/ 8754140 h 8754140"/>
                      <a:gd name="connsiteX43" fmla="*/ 1572484 w 9828028"/>
                      <a:gd name="connsiteY43" fmla="*/ 8754140 h 8754140"/>
                      <a:gd name="connsiteX44" fmla="*/ 917283 w 9828028"/>
                      <a:gd name="connsiteY44" fmla="*/ 8754140 h 8754140"/>
                      <a:gd name="connsiteX45" fmla="*/ 0 w 9828028"/>
                      <a:gd name="connsiteY45" fmla="*/ 8754140 h 8754140"/>
                      <a:gd name="connsiteX46" fmla="*/ 0 w 9828028"/>
                      <a:gd name="connsiteY46" fmla="*/ 8343369 h 8754140"/>
                      <a:gd name="connsiteX47" fmla="*/ 0 w 9828028"/>
                      <a:gd name="connsiteY47" fmla="*/ 7669973 h 8754140"/>
                      <a:gd name="connsiteX48" fmla="*/ 0 w 9828028"/>
                      <a:gd name="connsiteY48" fmla="*/ 6996578 h 8754140"/>
                      <a:gd name="connsiteX49" fmla="*/ 0 w 9828028"/>
                      <a:gd name="connsiteY49" fmla="*/ 6498265 h 8754140"/>
                      <a:gd name="connsiteX50" fmla="*/ 0 w 9828028"/>
                      <a:gd name="connsiteY50" fmla="*/ 5737329 h 8754140"/>
                      <a:gd name="connsiteX51" fmla="*/ 0 w 9828028"/>
                      <a:gd name="connsiteY51" fmla="*/ 5239016 h 8754140"/>
                      <a:gd name="connsiteX52" fmla="*/ 0 w 9828028"/>
                      <a:gd name="connsiteY52" fmla="*/ 4565621 h 8754140"/>
                      <a:gd name="connsiteX53" fmla="*/ 0 w 9828028"/>
                      <a:gd name="connsiteY53" fmla="*/ 3804684 h 8754140"/>
                      <a:gd name="connsiteX54" fmla="*/ 0 w 9828028"/>
                      <a:gd name="connsiteY54" fmla="*/ 3393913 h 8754140"/>
                      <a:gd name="connsiteX55" fmla="*/ 0 w 9828028"/>
                      <a:gd name="connsiteY55" fmla="*/ 2808059 h 8754140"/>
                      <a:gd name="connsiteX56" fmla="*/ 0 w 9828028"/>
                      <a:gd name="connsiteY56" fmla="*/ 2309746 h 8754140"/>
                      <a:gd name="connsiteX57" fmla="*/ 0 w 9828028"/>
                      <a:gd name="connsiteY57" fmla="*/ 1723892 h 8754140"/>
                      <a:gd name="connsiteX58" fmla="*/ 0 w 9828028"/>
                      <a:gd name="connsiteY58" fmla="*/ 1225580 h 8754140"/>
                      <a:gd name="connsiteX59" fmla="*/ 0 w 9828028"/>
                      <a:gd name="connsiteY59" fmla="*/ 639726 h 8754140"/>
                      <a:gd name="connsiteX60" fmla="*/ 0 w 9828028"/>
                      <a:gd name="connsiteY60" fmla="*/ 0 h 8754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9828028" h="8754140" fill="none" extrusionOk="0">
                        <a:moveTo>
                          <a:pt x="0" y="0"/>
                        </a:moveTo>
                        <a:cubicBezTo>
                          <a:pt x="347390" y="-14359"/>
                          <a:pt x="609656" y="-23163"/>
                          <a:pt x="851762" y="0"/>
                        </a:cubicBezTo>
                        <a:cubicBezTo>
                          <a:pt x="1121692" y="-16171"/>
                          <a:pt x="1301680" y="-36358"/>
                          <a:pt x="1703525" y="0"/>
                        </a:cubicBezTo>
                        <a:cubicBezTo>
                          <a:pt x="2088336" y="21349"/>
                          <a:pt x="2063338" y="-23708"/>
                          <a:pt x="2358727" y="0"/>
                        </a:cubicBezTo>
                        <a:cubicBezTo>
                          <a:pt x="2689180" y="48433"/>
                          <a:pt x="2836557" y="-10034"/>
                          <a:pt x="3112209" y="0"/>
                        </a:cubicBezTo>
                        <a:cubicBezTo>
                          <a:pt x="3338147" y="-21710"/>
                          <a:pt x="3741398" y="-31004"/>
                          <a:pt x="3963971" y="0"/>
                        </a:cubicBezTo>
                        <a:cubicBezTo>
                          <a:pt x="4138812" y="44279"/>
                          <a:pt x="4335414" y="4384"/>
                          <a:pt x="4422613" y="0"/>
                        </a:cubicBezTo>
                        <a:cubicBezTo>
                          <a:pt x="4525892" y="-73539"/>
                          <a:pt x="4918983" y="49894"/>
                          <a:pt x="5274375" y="0"/>
                        </a:cubicBezTo>
                        <a:cubicBezTo>
                          <a:pt x="5646347" y="7953"/>
                          <a:pt x="5695566" y="8948"/>
                          <a:pt x="6027857" y="0"/>
                        </a:cubicBezTo>
                        <a:cubicBezTo>
                          <a:pt x="6343315" y="12834"/>
                          <a:pt x="6632071" y="-41548"/>
                          <a:pt x="6879620" y="0"/>
                        </a:cubicBezTo>
                        <a:cubicBezTo>
                          <a:pt x="7177232" y="-30641"/>
                          <a:pt x="7401312" y="93480"/>
                          <a:pt x="7731382" y="0"/>
                        </a:cubicBezTo>
                        <a:cubicBezTo>
                          <a:pt x="8067364" y="-19019"/>
                          <a:pt x="8019043" y="-6495"/>
                          <a:pt x="8091743" y="0"/>
                        </a:cubicBezTo>
                        <a:cubicBezTo>
                          <a:pt x="8179161" y="13891"/>
                          <a:pt x="8360753" y="-32676"/>
                          <a:pt x="8550384" y="0"/>
                        </a:cubicBezTo>
                        <a:cubicBezTo>
                          <a:pt x="8752690" y="-47874"/>
                          <a:pt x="9584803" y="59649"/>
                          <a:pt x="9828028" y="0"/>
                        </a:cubicBezTo>
                        <a:cubicBezTo>
                          <a:pt x="9812616" y="421765"/>
                          <a:pt x="9840980" y="625651"/>
                          <a:pt x="9828028" y="848478"/>
                        </a:cubicBezTo>
                        <a:cubicBezTo>
                          <a:pt x="9824315" y="1062899"/>
                          <a:pt x="9831274" y="1297135"/>
                          <a:pt x="9828028" y="1434332"/>
                        </a:cubicBezTo>
                        <a:cubicBezTo>
                          <a:pt x="9822810" y="1564638"/>
                          <a:pt x="9795952" y="1695972"/>
                          <a:pt x="9828028" y="1845103"/>
                        </a:cubicBezTo>
                        <a:cubicBezTo>
                          <a:pt x="9831170" y="1980618"/>
                          <a:pt x="9844336" y="2370549"/>
                          <a:pt x="9828028" y="2518499"/>
                        </a:cubicBezTo>
                        <a:cubicBezTo>
                          <a:pt x="9833744" y="2685413"/>
                          <a:pt x="9835493" y="2909280"/>
                          <a:pt x="9828028" y="3016811"/>
                        </a:cubicBezTo>
                        <a:cubicBezTo>
                          <a:pt x="9876932" y="3160592"/>
                          <a:pt x="9841165" y="3438739"/>
                          <a:pt x="9828028" y="3777748"/>
                        </a:cubicBezTo>
                        <a:cubicBezTo>
                          <a:pt x="9829546" y="4112171"/>
                          <a:pt x="9808356" y="4331542"/>
                          <a:pt x="9828028" y="4538685"/>
                        </a:cubicBezTo>
                        <a:cubicBezTo>
                          <a:pt x="9839148" y="4729762"/>
                          <a:pt x="9836663" y="4884275"/>
                          <a:pt x="9828028" y="5124539"/>
                        </a:cubicBezTo>
                        <a:cubicBezTo>
                          <a:pt x="9862889" y="5369123"/>
                          <a:pt x="9813435" y="5540015"/>
                          <a:pt x="9828028" y="5710393"/>
                        </a:cubicBezTo>
                        <a:cubicBezTo>
                          <a:pt x="9832162" y="5874550"/>
                          <a:pt x="9821802" y="5951049"/>
                          <a:pt x="9828028" y="6121164"/>
                        </a:cubicBezTo>
                        <a:cubicBezTo>
                          <a:pt x="9827551" y="6320234"/>
                          <a:pt x="9802564" y="6633725"/>
                          <a:pt x="9828028" y="6794559"/>
                        </a:cubicBezTo>
                        <a:cubicBezTo>
                          <a:pt x="9862529" y="6954048"/>
                          <a:pt x="9797397" y="7387433"/>
                          <a:pt x="9828028" y="7555496"/>
                        </a:cubicBezTo>
                        <a:cubicBezTo>
                          <a:pt x="9878836" y="7735233"/>
                          <a:pt x="9813924" y="7842618"/>
                          <a:pt x="9828028" y="8053809"/>
                        </a:cubicBezTo>
                        <a:cubicBezTo>
                          <a:pt x="9857286" y="8237692"/>
                          <a:pt x="9779634" y="8571552"/>
                          <a:pt x="9828028" y="8754140"/>
                        </a:cubicBezTo>
                        <a:cubicBezTo>
                          <a:pt x="9573045" y="8792134"/>
                          <a:pt x="9413044" y="8755798"/>
                          <a:pt x="9172826" y="8754140"/>
                        </a:cubicBezTo>
                        <a:cubicBezTo>
                          <a:pt x="8919262" y="8748294"/>
                          <a:pt x="8777005" y="8773333"/>
                          <a:pt x="8615905" y="8754140"/>
                        </a:cubicBezTo>
                        <a:cubicBezTo>
                          <a:pt x="8406342" y="8755497"/>
                          <a:pt x="8196422" y="8760939"/>
                          <a:pt x="7862422" y="8754140"/>
                        </a:cubicBezTo>
                        <a:cubicBezTo>
                          <a:pt x="7491443" y="8777398"/>
                          <a:pt x="7602977" y="8767998"/>
                          <a:pt x="7403781" y="8754140"/>
                        </a:cubicBezTo>
                        <a:cubicBezTo>
                          <a:pt x="7212964" y="8701182"/>
                          <a:pt x="6761453" y="8768587"/>
                          <a:pt x="6552019" y="8754140"/>
                        </a:cubicBezTo>
                        <a:cubicBezTo>
                          <a:pt x="6334423" y="8782812"/>
                          <a:pt x="6276721" y="8770202"/>
                          <a:pt x="6191658" y="8754140"/>
                        </a:cubicBezTo>
                        <a:cubicBezTo>
                          <a:pt x="6127232" y="8758153"/>
                          <a:pt x="5788860" y="8736066"/>
                          <a:pt x="5536456" y="8754140"/>
                        </a:cubicBezTo>
                        <a:cubicBezTo>
                          <a:pt x="5271762" y="8775068"/>
                          <a:pt x="5180743" y="8738002"/>
                          <a:pt x="5077814" y="8754140"/>
                        </a:cubicBezTo>
                        <a:cubicBezTo>
                          <a:pt x="4970388" y="8763745"/>
                          <a:pt x="4826385" y="8753686"/>
                          <a:pt x="4619173" y="8754140"/>
                        </a:cubicBezTo>
                        <a:cubicBezTo>
                          <a:pt x="4389669" y="8796587"/>
                          <a:pt x="4024986" y="8763416"/>
                          <a:pt x="3767411" y="8754140"/>
                        </a:cubicBezTo>
                        <a:cubicBezTo>
                          <a:pt x="3492202" y="8759290"/>
                          <a:pt x="3235448" y="8673300"/>
                          <a:pt x="3013929" y="8754140"/>
                        </a:cubicBezTo>
                        <a:cubicBezTo>
                          <a:pt x="2793751" y="8800267"/>
                          <a:pt x="2433064" y="8730696"/>
                          <a:pt x="2260446" y="8754140"/>
                        </a:cubicBezTo>
                        <a:cubicBezTo>
                          <a:pt x="2039247" y="8764088"/>
                          <a:pt x="2070615" y="8748793"/>
                          <a:pt x="1900085" y="8754140"/>
                        </a:cubicBezTo>
                        <a:cubicBezTo>
                          <a:pt x="1730939" y="8790364"/>
                          <a:pt x="1564389" y="8762221"/>
                          <a:pt x="1343164" y="8754140"/>
                        </a:cubicBezTo>
                        <a:cubicBezTo>
                          <a:pt x="1119013" y="8740068"/>
                          <a:pt x="1112495" y="8752136"/>
                          <a:pt x="982803" y="8754140"/>
                        </a:cubicBezTo>
                        <a:cubicBezTo>
                          <a:pt x="852447" y="8723037"/>
                          <a:pt x="203783" y="8811226"/>
                          <a:pt x="0" y="8754140"/>
                        </a:cubicBezTo>
                        <a:cubicBezTo>
                          <a:pt x="-804" y="8552451"/>
                          <a:pt x="16472" y="8442652"/>
                          <a:pt x="0" y="8255827"/>
                        </a:cubicBezTo>
                        <a:cubicBezTo>
                          <a:pt x="12416" y="8090104"/>
                          <a:pt x="-5338" y="7942468"/>
                          <a:pt x="0" y="7669973"/>
                        </a:cubicBezTo>
                        <a:cubicBezTo>
                          <a:pt x="39595" y="7382369"/>
                          <a:pt x="5162" y="7071174"/>
                          <a:pt x="0" y="6821495"/>
                        </a:cubicBezTo>
                        <a:cubicBezTo>
                          <a:pt x="-28328" y="6572683"/>
                          <a:pt x="-22284" y="6377568"/>
                          <a:pt x="0" y="5973017"/>
                        </a:cubicBezTo>
                        <a:cubicBezTo>
                          <a:pt x="-26750" y="5540640"/>
                          <a:pt x="30398" y="5505643"/>
                          <a:pt x="0" y="5212080"/>
                        </a:cubicBezTo>
                        <a:cubicBezTo>
                          <a:pt x="984" y="4926675"/>
                          <a:pt x="-17786" y="4709696"/>
                          <a:pt x="0" y="4363602"/>
                        </a:cubicBezTo>
                        <a:cubicBezTo>
                          <a:pt x="22216" y="4030822"/>
                          <a:pt x="-11800" y="4049639"/>
                          <a:pt x="0" y="3777748"/>
                        </a:cubicBezTo>
                        <a:cubicBezTo>
                          <a:pt x="6041" y="3505943"/>
                          <a:pt x="-24277" y="3446795"/>
                          <a:pt x="0" y="3191894"/>
                        </a:cubicBezTo>
                        <a:cubicBezTo>
                          <a:pt x="22399" y="2955929"/>
                          <a:pt x="-23391" y="2825183"/>
                          <a:pt x="0" y="2518499"/>
                        </a:cubicBezTo>
                        <a:cubicBezTo>
                          <a:pt x="10482" y="2203363"/>
                          <a:pt x="-160" y="2136954"/>
                          <a:pt x="0" y="2020186"/>
                        </a:cubicBezTo>
                        <a:cubicBezTo>
                          <a:pt x="399" y="1873221"/>
                          <a:pt x="15799" y="1341411"/>
                          <a:pt x="0" y="1171708"/>
                        </a:cubicBezTo>
                        <a:cubicBezTo>
                          <a:pt x="-34625" y="1023415"/>
                          <a:pt x="40798" y="578857"/>
                          <a:pt x="0" y="0"/>
                        </a:cubicBezTo>
                        <a:close/>
                      </a:path>
                      <a:path w="9828028" h="8754140" stroke="0" extrusionOk="0">
                        <a:moveTo>
                          <a:pt x="0" y="0"/>
                        </a:moveTo>
                        <a:cubicBezTo>
                          <a:pt x="290951" y="2027"/>
                          <a:pt x="507310" y="-21103"/>
                          <a:pt x="655202" y="0"/>
                        </a:cubicBezTo>
                        <a:cubicBezTo>
                          <a:pt x="785031" y="19538"/>
                          <a:pt x="1081296" y="-11696"/>
                          <a:pt x="1506964" y="0"/>
                        </a:cubicBezTo>
                        <a:cubicBezTo>
                          <a:pt x="1924021" y="14087"/>
                          <a:pt x="1836758" y="22111"/>
                          <a:pt x="1965606" y="0"/>
                        </a:cubicBezTo>
                        <a:cubicBezTo>
                          <a:pt x="2119844" y="13315"/>
                          <a:pt x="2410463" y="-36016"/>
                          <a:pt x="2817368" y="0"/>
                        </a:cubicBezTo>
                        <a:cubicBezTo>
                          <a:pt x="3212201" y="41613"/>
                          <a:pt x="3323488" y="14369"/>
                          <a:pt x="3669130" y="0"/>
                        </a:cubicBezTo>
                        <a:cubicBezTo>
                          <a:pt x="4005180" y="5291"/>
                          <a:pt x="3918435" y="4488"/>
                          <a:pt x="4127772" y="0"/>
                        </a:cubicBezTo>
                        <a:cubicBezTo>
                          <a:pt x="4340997" y="-31760"/>
                          <a:pt x="4481211" y="-38438"/>
                          <a:pt x="4684693" y="0"/>
                        </a:cubicBezTo>
                        <a:cubicBezTo>
                          <a:pt x="4885359" y="-10305"/>
                          <a:pt x="5084184" y="-23872"/>
                          <a:pt x="5438175" y="0"/>
                        </a:cubicBezTo>
                        <a:cubicBezTo>
                          <a:pt x="5774269" y="24557"/>
                          <a:pt x="5885160" y="-5896"/>
                          <a:pt x="6289938" y="0"/>
                        </a:cubicBezTo>
                        <a:cubicBezTo>
                          <a:pt x="6726833" y="5944"/>
                          <a:pt x="6792036" y="-32122"/>
                          <a:pt x="7043420" y="0"/>
                        </a:cubicBezTo>
                        <a:cubicBezTo>
                          <a:pt x="7298362" y="32816"/>
                          <a:pt x="7578352" y="-26583"/>
                          <a:pt x="7698622" y="0"/>
                        </a:cubicBezTo>
                        <a:cubicBezTo>
                          <a:pt x="7878751" y="20693"/>
                          <a:pt x="8000229" y="-5932"/>
                          <a:pt x="8255544" y="0"/>
                        </a:cubicBezTo>
                        <a:cubicBezTo>
                          <a:pt x="8502148" y="8540"/>
                          <a:pt x="8855621" y="-40138"/>
                          <a:pt x="9107306" y="0"/>
                        </a:cubicBezTo>
                        <a:cubicBezTo>
                          <a:pt x="9374463" y="27901"/>
                          <a:pt x="9598663" y="29268"/>
                          <a:pt x="9828028" y="0"/>
                        </a:cubicBezTo>
                        <a:cubicBezTo>
                          <a:pt x="9860251" y="292647"/>
                          <a:pt x="9809585" y="457251"/>
                          <a:pt x="9828028" y="585854"/>
                        </a:cubicBezTo>
                        <a:cubicBezTo>
                          <a:pt x="9841599" y="742399"/>
                          <a:pt x="9845712" y="835617"/>
                          <a:pt x="9828028" y="996625"/>
                        </a:cubicBezTo>
                        <a:cubicBezTo>
                          <a:pt x="9805431" y="1144734"/>
                          <a:pt x="9812283" y="1381722"/>
                          <a:pt x="9828028" y="1494938"/>
                        </a:cubicBezTo>
                        <a:cubicBezTo>
                          <a:pt x="9810518" y="1592728"/>
                          <a:pt x="9863057" y="2112867"/>
                          <a:pt x="9828028" y="2343416"/>
                        </a:cubicBezTo>
                        <a:cubicBezTo>
                          <a:pt x="9802266" y="2579125"/>
                          <a:pt x="9834454" y="2602663"/>
                          <a:pt x="9828028" y="2841729"/>
                        </a:cubicBezTo>
                        <a:cubicBezTo>
                          <a:pt x="9837719" y="3083256"/>
                          <a:pt x="9829249" y="3266161"/>
                          <a:pt x="9828028" y="3427583"/>
                        </a:cubicBezTo>
                        <a:cubicBezTo>
                          <a:pt x="9827523" y="3590752"/>
                          <a:pt x="9830701" y="3637554"/>
                          <a:pt x="9828028" y="3838354"/>
                        </a:cubicBezTo>
                        <a:cubicBezTo>
                          <a:pt x="9802970" y="4054946"/>
                          <a:pt x="9764565" y="4256820"/>
                          <a:pt x="9828028" y="4686832"/>
                        </a:cubicBezTo>
                        <a:cubicBezTo>
                          <a:pt x="9874534" y="5075210"/>
                          <a:pt x="9816520" y="5230553"/>
                          <a:pt x="9828028" y="5535310"/>
                        </a:cubicBezTo>
                        <a:cubicBezTo>
                          <a:pt x="9824318" y="5858635"/>
                          <a:pt x="9851084" y="5848714"/>
                          <a:pt x="9828028" y="6121164"/>
                        </a:cubicBezTo>
                        <a:cubicBezTo>
                          <a:pt x="9803465" y="6386727"/>
                          <a:pt x="9804572" y="6436557"/>
                          <a:pt x="9828028" y="6707018"/>
                        </a:cubicBezTo>
                        <a:cubicBezTo>
                          <a:pt x="9869261" y="6965483"/>
                          <a:pt x="9849545" y="7066735"/>
                          <a:pt x="9828028" y="7205331"/>
                        </a:cubicBezTo>
                        <a:cubicBezTo>
                          <a:pt x="9820513" y="7338298"/>
                          <a:pt x="9841921" y="7617010"/>
                          <a:pt x="9828028" y="7791185"/>
                        </a:cubicBezTo>
                        <a:cubicBezTo>
                          <a:pt x="9835268" y="7984535"/>
                          <a:pt x="9828181" y="8296107"/>
                          <a:pt x="9828028" y="8754140"/>
                        </a:cubicBezTo>
                        <a:cubicBezTo>
                          <a:pt x="9722303" y="8780821"/>
                          <a:pt x="9636895" y="8774589"/>
                          <a:pt x="9467667" y="8754140"/>
                        </a:cubicBezTo>
                        <a:cubicBezTo>
                          <a:pt x="9278970" y="8736931"/>
                          <a:pt x="9147989" y="8736716"/>
                          <a:pt x="8812465" y="8754140"/>
                        </a:cubicBezTo>
                        <a:cubicBezTo>
                          <a:pt x="8494444" y="8739135"/>
                          <a:pt x="8560130" y="8772281"/>
                          <a:pt x="8452104" y="8754140"/>
                        </a:cubicBezTo>
                        <a:cubicBezTo>
                          <a:pt x="8366095" y="8748177"/>
                          <a:pt x="8123472" y="8759885"/>
                          <a:pt x="7993463" y="8754140"/>
                        </a:cubicBezTo>
                        <a:cubicBezTo>
                          <a:pt x="7854803" y="8735486"/>
                          <a:pt x="7601216" y="8782687"/>
                          <a:pt x="7141700" y="8754140"/>
                        </a:cubicBezTo>
                        <a:cubicBezTo>
                          <a:pt x="6759653" y="8717534"/>
                          <a:pt x="6863874" y="8732188"/>
                          <a:pt x="6683059" y="8754140"/>
                        </a:cubicBezTo>
                        <a:cubicBezTo>
                          <a:pt x="6502289" y="8784998"/>
                          <a:pt x="6407613" y="8779156"/>
                          <a:pt x="6126137" y="8754140"/>
                        </a:cubicBezTo>
                        <a:cubicBezTo>
                          <a:pt x="5857022" y="8728887"/>
                          <a:pt x="5890602" y="8737938"/>
                          <a:pt x="5667496" y="8754140"/>
                        </a:cubicBezTo>
                        <a:cubicBezTo>
                          <a:pt x="5445245" y="8772943"/>
                          <a:pt x="5425669" y="8742293"/>
                          <a:pt x="5307135" y="8754140"/>
                        </a:cubicBezTo>
                        <a:cubicBezTo>
                          <a:pt x="5168109" y="8778021"/>
                          <a:pt x="4720890" y="8779491"/>
                          <a:pt x="4553653" y="8754140"/>
                        </a:cubicBezTo>
                        <a:cubicBezTo>
                          <a:pt x="4395653" y="8729115"/>
                          <a:pt x="4306219" y="8768904"/>
                          <a:pt x="4193292" y="8754140"/>
                        </a:cubicBezTo>
                        <a:cubicBezTo>
                          <a:pt x="4137343" y="8797982"/>
                          <a:pt x="3752757" y="8722997"/>
                          <a:pt x="3341530" y="8754140"/>
                        </a:cubicBezTo>
                        <a:cubicBezTo>
                          <a:pt x="2987471" y="8761930"/>
                          <a:pt x="2967188" y="8776085"/>
                          <a:pt x="2784608" y="8754140"/>
                        </a:cubicBezTo>
                        <a:cubicBezTo>
                          <a:pt x="2570919" y="8742539"/>
                          <a:pt x="2136382" y="8732609"/>
                          <a:pt x="1932846" y="8754140"/>
                        </a:cubicBezTo>
                        <a:cubicBezTo>
                          <a:pt x="1750519" y="8775651"/>
                          <a:pt x="1710089" y="8757720"/>
                          <a:pt x="1572484" y="8754140"/>
                        </a:cubicBezTo>
                        <a:cubicBezTo>
                          <a:pt x="1442357" y="8768302"/>
                          <a:pt x="1027520" y="8755165"/>
                          <a:pt x="917283" y="8754140"/>
                        </a:cubicBezTo>
                        <a:cubicBezTo>
                          <a:pt x="742555" y="8749605"/>
                          <a:pt x="227711" y="8810869"/>
                          <a:pt x="0" y="8754140"/>
                        </a:cubicBezTo>
                        <a:cubicBezTo>
                          <a:pt x="-1340" y="8655226"/>
                          <a:pt x="4070" y="8514891"/>
                          <a:pt x="0" y="8343369"/>
                        </a:cubicBezTo>
                        <a:cubicBezTo>
                          <a:pt x="-12083" y="8171387"/>
                          <a:pt x="17730" y="7982021"/>
                          <a:pt x="0" y="7669973"/>
                        </a:cubicBezTo>
                        <a:cubicBezTo>
                          <a:pt x="-7671" y="7350673"/>
                          <a:pt x="5482" y="7267787"/>
                          <a:pt x="0" y="6996578"/>
                        </a:cubicBezTo>
                        <a:cubicBezTo>
                          <a:pt x="-3066" y="6722468"/>
                          <a:pt x="1232" y="6634385"/>
                          <a:pt x="0" y="6498265"/>
                        </a:cubicBezTo>
                        <a:cubicBezTo>
                          <a:pt x="53237" y="6354781"/>
                          <a:pt x="10289" y="6056645"/>
                          <a:pt x="0" y="5737329"/>
                        </a:cubicBezTo>
                        <a:cubicBezTo>
                          <a:pt x="15868" y="5406097"/>
                          <a:pt x="-7189" y="5403197"/>
                          <a:pt x="0" y="5239016"/>
                        </a:cubicBezTo>
                        <a:cubicBezTo>
                          <a:pt x="8290" y="5069914"/>
                          <a:pt x="-23621" y="4908350"/>
                          <a:pt x="0" y="4565621"/>
                        </a:cubicBezTo>
                        <a:cubicBezTo>
                          <a:pt x="-15750" y="4216332"/>
                          <a:pt x="-18047" y="4052325"/>
                          <a:pt x="0" y="3804684"/>
                        </a:cubicBezTo>
                        <a:cubicBezTo>
                          <a:pt x="5569" y="3570197"/>
                          <a:pt x="15687" y="3538068"/>
                          <a:pt x="0" y="3393913"/>
                        </a:cubicBezTo>
                        <a:cubicBezTo>
                          <a:pt x="-2675" y="3246486"/>
                          <a:pt x="-30737" y="2975143"/>
                          <a:pt x="0" y="2808059"/>
                        </a:cubicBezTo>
                        <a:cubicBezTo>
                          <a:pt x="-4842" y="2619557"/>
                          <a:pt x="-25948" y="2417436"/>
                          <a:pt x="0" y="2309746"/>
                        </a:cubicBezTo>
                        <a:cubicBezTo>
                          <a:pt x="1225" y="2200879"/>
                          <a:pt x="-56058" y="1986091"/>
                          <a:pt x="0" y="1723892"/>
                        </a:cubicBezTo>
                        <a:cubicBezTo>
                          <a:pt x="28273" y="1438578"/>
                          <a:pt x="-12822" y="1456797"/>
                          <a:pt x="0" y="1225580"/>
                        </a:cubicBezTo>
                        <a:cubicBezTo>
                          <a:pt x="12950" y="998295"/>
                          <a:pt x="17247" y="784750"/>
                          <a:pt x="0" y="639726"/>
                        </a:cubicBezTo>
                        <a:cubicBezTo>
                          <a:pt x="8079" y="478914"/>
                          <a:pt x="-10730" y="190428"/>
                          <a:pt x="0" y="0"/>
                        </a:cubicBezTo>
                        <a:close/>
                      </a:path>
                      <a:path w="9828028" h="8754140" fill="none" stroke="0" extrusionOk="0">
                        <a:moveTo>
                          <a:pt x="0" y="0"/>
                        </a:moveTo>
                        <a:cubicBezTo>
                          <a:pt x="335347" y="6541"/>
                          <a:pt x="578528" y="-46760"/>
                          <a:pt x="851762" y="0"/>
                        </a:cubicBezTo>
                        <a:cubicBezTo>
                          <a:pt x="1096999" y="30328"/>
                          <a:pt x="1280937" y="14778"/>
                          <a:pt x="1703525" y="0"/>
                        </a:cubicBezTo>
                        <a:cubicBezTo>
                          <a:pt x="2086162" y="24374"/>
                          <a:pt x="2062550" y="-28261"/>
                          <a:pt x="2358727" y="0"/>
                        </a:cubicBezTo>
                        <a:cubicBezTo>
                          <a:pt x="2613679" y="11751"/>
                          <a:pt x="2841874" y="11691"/>
                          <a:pt x="3112209" y="0"/>
                        </a:cubicBezTo>
                        <a:cubicBezTo>
                          <a:pt x="3356799" y="-31402"/>
                          <a:pt x="3755869" y="-12775"/>
                          <a:pt x="3963971" y="0"/>
                        </a:cubicBezTo>
                        <a:cubicBezTo>
                          <a:pt x="4148709" y="39957"/>
                          <a:pt x="4297891" y="8059"/>
                          <a:pt x="4422613" y="0"/>
                        </a:cubicBezTo>
                        <a:cubicBezTo>
                          <a:pt x="4530030" y="-16078"/>
                          <a:pt x="4886810" y="-78197"/>
                          <a:pt x="5274375" y="0"/>
                        </a:cubicBezTo>
                        <a:cubicBezTo>
                          <a:pt x="5636407" y="-5068"/>
                          <a:pt x="5720029" y="19068"/>
                          <a:pt x="6027857" y="0"/>
                        </a:cubicBezTo>
                        <a:cubicBezTo>
                          <a:pt x="6358686" y="27656"/>
                          <a:pt x="6569903" y="-52368"/>
                          <a:pt x="6879620" y="0"/>
                        </a:cubicBezTo>
                        <a:cubicBezTo>
                          <a:pt x="7147869" y="39757"/>
                          <a:pt x="7410007" y="23733"/>
                          <a:pt x="7731382" y="0"/>
                        </a:cubicBezTo>
                        <a:cubicBezTo>
                          <a:pt x="8067839" y="-49536"/>
                          <a:pt x="8019401" y="4631"/>
                          <a:pt x="8091743" y="0"/>
                        </a:cubicBezTo>
                        <a:cubicBezTo>
                          <a:pt x="8175925" y="-1975"/>
                          <a:pt x="8366299" y="14933"/>
                          <a:pt x="8550384" y="0"/>
                        </a:cubicBezTo>
                        <a:cubicBezTo>
                          <a:pt x="8749806" y="62282"/>
                          <a:pt x="9512471" y="1799"/>
                          <a:pt x="9828028" y="0"/>
                        </a:cubicBezTo>
                        <a:cubicBezTo>
                          <a:pt x="9820554" y="394685"/>
                          <a:pt x="9761122" y="606883"/>
                          <a:pt x="9828028" y="848478"/>
                        </a:cubicBezTo>
                        <a:cubicBezTo>
                          <a:pt x="9821658" y="1041999"/>
                          <a:pt x="9833922" y="1272474"/>
                          <a:pt x="9828028" y="1434332"/>
                        </a:cubicBezTo>
                        <a:cubicBezTo>
                          <a:pt x="9814105" y="1575784"/>
                          <a:pt x="9801857" y="1697521"/>
                          <a:pt x="9828028" y="1845103"/>
                        </a:cubicBezTo>
                        <a:cubicBezTo>
                          <a:pt x="9852581" y="2022951"/>
                          <a:pt x="9817566" y="2363375"/>
                          <a:pt x="9828028" y="2518499"/>
                        </a:cubicBezTo>
                        <a:cubicBezTo>
                          <a:pt x="9858945" y="2660888"/>
                          <a:pt x="9832396" y="2921575"/>
                          <a:pt x="9828028" y="3016811"/>
                        </a:cubicBezTo>
                        <a:cubicBezTo>
                          <a:pt x="9813153" y="3183099"/>
                          <a:pt x="9819687" y="3472989"/>
                          <a:pt x="9828028" y="3777748"/>
                        </a:cubicBezTo>
                        <a:cubicBezTo>
                          <a:pt x="9836225" y="4057225"/>
                          <a:pt x="9832923" y="4326618"/>
                          <a:pt x="9828028" y="4538685"/>
                        </a:cubicBezTo>
                        <a:cubicBezTo>
                          <a:pt x="9861931" y="4748810"/>
                          <a:pt x="9810229" y="4895386"/>
                          <a:pt x="9828028" y="5124539"/>
                        </a:cubicBezTo>
                        <a:cubicBezTo>
                          <a:pt x="9855758" y="5349141"/>
                          <a:pt x="9818671" y="5526527"/>
                          <a:pt x="9828028" y="5710393"/>
                        </a:cubicBezTo>
                        <a:cubicBezTo>
                          <a:pt x="9841111" y="5854940"/>
                          <a:pt x="9825986" y="5943228"/>
                          <a:pt x="9828028" y="6121164"/>
                        </a:cubicBezTo>
                        <a:cubicBezTo>
                          <a:pt x="9859195" y="6293153"/>
                          <a:pt x="9802224" y="6681285"/>
                          <a:pt x="9828028" y="6794559"/>
                        </a:cubicBezTo>
                        <a:cubicBezTo>
                          <a:pt x="9825650" y="6910885"/>
                          <a:pt x="9753426" y="7391818"/>
                          <a:pt x="9828028" y="7555496"/>
                        </a:cubicBezTo>
                        <a:cubicBezTo>
                          <a:pt x="9871210" y="7726296"/>
                          <a:pt x="9787662" y="7850034"/>
                          <a:pt x="9828028" y="8053809"/>
                        </a:cubicBezTo>
                        <a:cubicBezTo>
                          <a:pt x="9822406" y="8232135"/>
                          <a:pt x="9782287" y="8612053"/>
                          <a:pt x="9828028" y="8754140"/>
                        </a:cubicBezTo>
                        <a:cubicBezTo>
                          <a:pt x="9554453" y="8779676"/>
                          <a:pt x="9435808" y="8749233"/>
                          <a:pt x="9172826" y="8754140"/>
                        </a:cubicBezTo>
                        <a:cubicBezTo>
                          <a:pt x="8925722" y="8766232"/>
                          <a:pt x="8800700" y="8787643"/>
                          <a:pt x="8615905" y="8754140"/>
                        </a:cubicBezTo>
                        <a:cubicBezTo>
                          <a:pt x="8384174" y="8716952"/>
                          <a:pt x="8275339" y="8749748"/>
                          <a:pt x="7862422" y="8754140"/>
                        </a:cubicBezTo>
                        <a:cubicBezTo>
                          <a:pt x="7493437" y="8791332"/>
                          <a:pt x="7591476" y="8763736"/>
                          <a:pt x="7403781" y="8754140"/>
                        </a:cubicBezTo>
                        <a:cubicBezTo>
                          <a:pt x="7261056" y="8695837"/>
                          <a:pt x="6739605" y="8680698"/>
                          <a:pt x="6552019" y="8754140"/>
                        </a:cubicBezTo>
                        <a:cubicBezTo>
                          <a:pt x="6326684" y="8770562"/>
                          <a:pt x="6271474" y="8763941"/>
                          <a:pt x="6191658" y="8754140"/>
                        </a:cubicBezTo>
                        <a:cubicBezTo>
                          <a:pt x="6097762" y="8706008"/>
                          <a:pt x="5812082" y="8731607"/>
                          <a:pt x="5536456" y="8754140"/>
                        </a:cubicBezTo>
                        <a:cubicBezTo>
                          <a:pt x="5284554" y="8764541"/>
                          <a:pt x="5160033" y="8755752"/>
                          <a:pt x="5077814" y="8754140"/>
                        </a:cubicBezTo>
                        <a:cubicBezTo>
                          <a:pt x="4982898" y="8765059"/>
                          <a:pt x="4853379" y="8787959"/>
                          <a:pt x="4619173" y="8754140"/>
                        </a:cubicBezTo>
                        <a:cubicBezTo>
                          <a:pt x="4463645" y="8742416"/>
                          <a:pt x="3998786" y="8801088"/>
                          <a:pt x="3767411" y="8754140"/>
                        </a:cubicBezTo>
                        <a:cubicBezTo>
                          <a:pt x="3459450" y="8785948"/>
                          <a:pt x="3267511" y="8728096"/>
                          <a:pt x="3013929" y="8754140"/>
                        </a:cubicBezTo>
                        <a:cubicBezTo>
                          <a:pt x="2829468" y="8787589"/>
                          <a:pt x="2453784" y="8719430"/>
                          <a:pt x="2260446" y="8754140"/>
                        </a:cubicBezTo>
                        <a:cubicBezTo>
                          <a:pt x="2035378" y="8773585"/>
                          <a:pt x="2073806" y="8749378"/>
                          <a:pt x="1900085" y="8754140"/>
                        </a:cubicBezTo>
                        <a:cubicBezTo>
                          <a:pt x="1715523" y="8750132"/>
                          <a:pt x="1577594" y="8789344"/>
                          <a:pt x="1343164" y="8754140"/>
                        </a:cubicBezTo>
                        <a:cubicBezTo>
                          <a:pt x="1120691" y="8740293"/>
                          <a:pt x="1111484" y="8754587"/>
                          <a:pt x="982803" y="8754140"/>
                        </a:cubicBezTo>
                        <a:cubicBezTo>
                          <a:pt x="878653" y="8769937"/>
                          <a:pt x="260972" y="8790671"/>
                          <a:pt x="0" y="8754140"/>
                        </a:cubicBezTo>
                        <a:cubicBezTo>
                          <a:pt x="-11175" y="8567016"/>
                          <a:pt x="9148" y="8389694"/>
                          <a:pt x="0" y="8255827"/>
                        </a:cubicBezTo>
                        <a:cubicBezTo>
                          <a:pt x="-50692" y="8100791"/>
                          <a:pt x="-2356" y="7933552"/>
                          <a:pt x="0" y="7669973"/>
                        </a:cubicBezTo>
                        <a:cubicBezTo>
                          <a:pt x="56181" y="7404040"/>
                          <a:pt x="49689" y="7014714"/>
                          <a:pt x="0" y="6821495"/>
                        </a:cubicBezTo>
                        <a:cubicBezTo>
                          <a:pt x="-30656" y="6604381"/>
                          <a:pt x="66114" y="6361891"/>
                          <a:pt x="0" y="5973017"/>
                        </a:cubicBezTo>
                        <a:cubicBezTo>
                          <a:pt x="-33176" y="5546190"/>
                          <a:pt x="30412" y="5503304"/>
                          <a:pt x="0" y="5212080"/>
                        </a:cubicBezTo>
                        <a:cubicBezTo>
                          <a:pt x="-30978" y="4915894"/>
                          <a:pt x="13546" y="4729727"/>
                          <a:pt x="0" y="4363602"/>
                        </a:cubicBezTo>
                        <a:cubicBezTo>
                          <a:pt x="25202" y="4040447"/>
                          <a:pt x="-7092" y="4050901"/>
                          <a:pt x="0" y="3777748"/>
                        </a:cubicBezTo>
                        <a:cubicBezTo>
                          <a:pt x="-592" y="3504959"/>
                          <a:pt x="-13377" y="3437509"/>
                          <a:pt x="0" y="3191894"/>
                        </a:cubicBezTo>
                        <a:cubicBezTo>
                          <a:pt x="33124" y="2965381"/>
                          <a:pt x="-20410" y="2858631"/>
                          <a:pt x="0" y="2518499"/>
                        </a:cubicBezTo>
                        <a:cubicBezTo>
                          <a:pt x="8541" y="2197558"/>
                          <a:pt x="-3744" y="2128977"/>
                          <a:pt x="0" y="2020186"/>
                        </a:cubicBezTo>
                        <a:cubicBezTo>
                          <a:pt x="47370" y="1887159"/>
                          <a:pt x="-13989" y="1328476"/>
                          <a:pt x="0" y="1171708"/>
                        </a:cubicBezTo>
                        <a:cubicBezTo>
                          <a:pt x="41757" y="904355"/>
                          <a:pt x="90676" y="5690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i="1" dirty="0" err="1">
                <a:solidFill>
                  <a:schemeClr val="tx1"/>
                </a:solidFill>
              </a:rPr>
              <a:t>Tìm</a:t>
            </a:r>
            <a:r>
              <a:rPr lang="vi-VN" sz="4000" b="1" i="1" dirty="0">
                <a:solidFill>
                  <a:schemeClr val="tx1"/>
                </a:solidFill>
              </a:rPr>
              <a:t> danh </a:t>
            </a:r>
            <a:r>
              <a:rPr lang="vi-VN" sz="4000" b="1" i="1" dirty="0" err="1">
                <a:solidFill>
                  <a:schemeClr val="tx1"/>
                </a:solidFill>
              </a:rPr>
              <a:t>từ</a:t>
            </a:r>
            <a:r>
              <a:rPr lang="vi-VN" sz="4000" b="1" i="1" dirty="0">
                <a:solidFill>
                  <a:schemeClr val="tx1"/>
                </a:solidFill>
              </a:rPr>
              <a:t> trong câu sau:</a:t>
            </a:r>
          </a:p>
          <a:p>
            <a:pPr algn="just">
              <a:lnSpc>
                <a:spcPct val="150000"/>
              </a:lnSpc>
            </a:pPr>
            <a:r>
              <a:rPr lang="vi-VN" sz="4000" dirty="0" err="1">
                <a:solidFill>
                  <a:schemeClr val="tx1"/>
                </a:solidFill>
              </a:rPr>
              <a:t>Có</a:t>
            </a:r>
            <a:r>
              <a:rPr lang="vi-VN" sz="4000" dirty="0">
                <a:solidFill>
                  <a:schemeClr val="tx1"/>
                </a:solidFill>
              </a:rPr>
              <a:t> khi </a:t>
            </a:r>
            <a:r>
              <a:rPr lang="vi-VN" sz="4000" dirty="0" err="1">
                <a:solidFill>
                  <a:schemeClr val="tx1"/>
                </a:solidFill>
              </a:rPr>
              <a:t>nào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bạn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biến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thành</a:t>
            </a:r>
            <a:r>
              <a:rPr lang="vi-VN" sz="4000" dirty="0">
                <a:solidFill>
                  <a:schemeClr val="tx1"/>
                </a:solidFill>
              </a:rPr>
              <a:t> hoa, </a:t>
            </a:r>
            <a:r>
              <a:rPr lang="vi-VN" sz="4000" dirty="0" err="1">
                <a:solidFill>
                  <a:schemeClr val="tx1"/>
                </a:solidFill>
              </a:rPr>
              <a:t>thành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quả</a:t>
            </a:r>
            <a:r>
              <a:rPr lang="vi-VN" sz="4000" dirty="0">
                <a:solidFill>
                  <a:schemeClr val="tx1"/>
                </a:solidFill>
              </a:rPr>
              <a:t>, </a:t>
            </a:r>
            <a:r>
              <a:rPr lang="vi-VN" sz="4000" dirty="0" err="1">
                <a:solidFill>
                  <a:schemeClr val="tx1"/>
                </a:solidFill>
              </a:rPr>
              <a:t>thành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một</a:t>
            </a:r>
            <a:r>
              <a:rPr lang="vi-VN" sz="4000" dirty="0">
                <a:solidFill>
                  <a:schemeClr val="tx1"/>
                </a:solidFill>
              </a:rPr>
              <a:t> ngôi sao, </a:t>
            </a:r>
            <a:r>
              <a:rPr lang="vi-VN" sz="4000" dirty="0" err="1">
                <a:solidFill>
                  <a:schemeClr val="tx1"/>
                </a:solidFill>
              </a:rPr>
              <a:t>thành</a:t>
            </a:r>
            <a:r>
              <a:rPr lang="vi-VN" sz="4000" dirty="0">
                <a:solidFill>
                  <a:schemeClr val="tx1"/>
                </a:solidFill>
              </a:rPr>
              <a:t> ông </a:t>
            </a:r>
            <a:r>
              <a:rPr lang="vi-VN" sz="4000" dirty="0" err="1">
                <a:solidFill>
                  <a:schemeClr val="tx1"/>
                </a:solidFill>
              </a:rPr>
              <a:t>Mặt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Trời</a:t>
            </a:r>
            <a:r>
              <a:rPr lang="vi-VN" sz="4000" dirty="0">
                <a:solidFill>
                  <a:schemeClr val="tx1"/>
                </a:solidFill>
              </a:rPr>
              <a:t> đem </a:t>
            </a:r>
            <a:r>
              <a:rPr lang="vi-VN" sz="4000" dirty="0" err="1">
                <a:solidFill>
                  <a:schemeClr val="tx1"/>
                </a:solidFill>
              </a:rPr>
              <a:t>lại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niềm</a:t>
            </a:r>
            <a:r>
              <a:rPr lang="vi-VN" sz="4000" dirty="0">
                <a:solidFill>
                  <a:schemeClr val="tx1"/>
                </a:solidFill>
              </a:rPr>
              <a:t> vui cho </a:t>
            </a:r>
            <a:r>
              <a:rPr lang="vi-VN" sz="4000" dirty="0" err="1">
                <a:solidFill>
                  <a:schemeClr val="tx1"/>
                </a:solidFill>
              </a:rPr>
              <a:t>mọi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người</a:t>
            </a:r>
            <a:r>
              <a:rPr lang="vi-VN" sz="4000" dirty="0">
                <a:solidFill>
                  <a:schemeClr val="tx1"/>
                </a:solidFill>
              </a:rPr>
              <a:t> như trong </a:t>
            </a:r>
            <a:r>
              <a:rPr lang="vi-VN" sz="4000" dirty="0" err="1">
                <a:solidFill>
                  <a:schemeClr val="tx1"/>
                </a:solidFill>
              </a:rPr>
              <a:t>các</a:t>
            </a:r>
            <a:r>
              <a:rPr lang="vi-VN" sz="4000" dirty="0">
                <a:solidFill>
                  <a:schemeClr val="tx1"/>
                </a:solidFill>
              </a:rPr>
              <a:t> câu </a:t>
            </a:r>
            <a:r>
              <a:rPr lang="vi-VN" sz="4000" dirty="0" err="1">
                <a:solidFill>
                  <a:schemeClr val="tx1"/>
                </a:solidFill>
              </a:rPr>
              <a:t>chuyện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cổ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tích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mà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bác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gió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thường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rì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rầm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kể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suốt</a:t>
            </a:r>
            <a:r>
              <a:rPr lang="vi-VN" sz="4000" dirty="0">
                <a:solidFill>
                  <a:schemeClr val="tx1"/>
                </a:solidFill>
              </a:rPr>
              <a:t> đêm </a:t>
            </a:r>
            <a:r>
              <a:rPr lang="vi-VN" sz="4000" dirty="0" err="1">
                <a:solidFill>
                  <a:schemeClr val="tx1"/>
                </a:solidFill>
              </a:rPr>
              <a:t>ngày</a:t>
            </a:r>
            <a:r>
              <a:rPr lang="vi-VN" sz="4000" dirty="0">
                <a:solidFill>
                  <a:schemeClr val="tx1"/>
                </a:solidFill>
              </a:rPr>
              <a:t> chưa? </a:t>
            </a:r>
          </a:p>
          <a:p>
            <a:pPr algn="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Theo</a:t>
            </a:r>
            <a:r>
              <a:rPr lang="vi-VN" sz="4000" i="1" dirty="0">
                <a:solidFill>
                  <a:schemeClr val="tx1"/>
                </a:solidFill>
              </a:rPr>
              <a:t> </a:t>
            </a:r>
            <a:r>
              <a:rPr lang="vi-VN" sz="4000" i="1" dirty="0" err="1">
                <a:solidFill>
                  <a:schemeClr val="tx1"/>
                </a:solidFill>
              </a:rPr>
              <a:t>Trần</a:t>
            </a:r>
            <a:r>
              <a:rPr lang="vi-VN" sz="4000" i="1" dirty="0">
                <a:solidFill>
                  <a:schemeClr val="tx1"/>
                </a:solidFill>
              </a:rPr>
              <a:t> </a:t>
            </a:r>
            <a:r>
              <a:rPr lang="vi-VN" sz="4000" i="1" dirty="0" err="1">
                <a:solidFill>
                  <a:schemeClr val="tx1"/>
                </a:solidFill>
              </a:rPr>
              <a:t>Hoài</a:t>
            </a:r>
            <a:r>
              <a:rPr lang="vi-VN" sz="4000" i="1" dirty="0">
                <a:solidFill>
                  <a:schemeClr val="tx1"/>
                </a:solidFill>
              </a:rPr>
              <a:t> Dương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9A4D8F0B-00EC-45FC-B89B-6F6B1979844D}"/>
              </a:ext>
            </a:extLst>
          </p:cNvPr>
          <p:cNvSpPr/>
          <p:nvPr/>
        </p:nvSpPr>
        <p:spPr>
          <a:xfrm>
            <a:off x="7286847" y="461989"/>
            <a:ext cx="4800600" cy="104116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1" dirty="0">
                <a:solidFill>
                  <a:schemeClr val="tx1"/>
                </a:solidFill>
              </a:rPr>
              <a:t>Thảo luận nhóm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97B07E-1112-47AA-92F5-8C58A3D584EE}"/>
              </a:ext>
            </a:extLst>
          </p:cNvPr>
          <p:cNvCxnSpPr>
            <a:cxnSpLocks/>
          </p:cNvCxnSpPr>
          <p:nvPr/>
        </p:nvCxnSpPr>
        <p:spPr>
          <a:xfrm>
            <a:off x="8991600" y="39243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193E4F-92E8-4D6A-ABE3-F182102CC526}"/>
              </a:ext>
            </a:extLst>
          </p:cNvPr>
          <p:cNvCxnSpPr>
            <a:cxnSpLocks/>
          </p:cNvCxnSpPr>
          <p:nvPr/>
        </p:nvCxnSpPr>
        <p:spPr>
          <a:xfrm>
            <a:off x="10790274" y="3916326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540BD9-32EA-454C-91AA-60F56357B339}"/>
              </a:ext>
            </a:extLst>
          </p:cNvPr>
          <p:cNvCxnSpPr>
            <a:cxnSpLocks/>
          </p:cNvCxnSpPr>
          <p:nvPr/>
        </p:nvCxnSpPr>
        <p:spPr>
          <a:xfrm>
            <a:off x="14325600" y="3916326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5A1404-515F-49B6-A492-F982686D09D2}"/>
              </a:ext>
            </a:extLst>
          </p:cNvPr>
          <p:cNvCxnSpPr>
            <a:cxnSpLocks/>
          </p:cNvCxnSpPr>
          <p:nvPr/>
        </p:nvCxnSpPr>
        <p:spPr>
          <a:xfrm>
            <a:off x="10790274" y="48387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745E4D-3674-4983-8A4F-FB0C7F956CE4}"/>
              </a:ext>
            </a:extLst>
          </p:cNvPr>
          <p:cNvCxnSpPr>
            <a:cxnSpLocks/>
          </p:cNvCxnSpPr>
          <p:nvPr/>
        </p:nvCxnSpPr>
        <p:spPr>
          <a:xfrm>
            <a:off x="16916400" y="3926073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9AF0FE-C05E-4A2D-AD4F-ED6EC46C8573}"/>
              </a:ext>
            </a:extLst>
          </p:cNvPr>
          <p:cNvCxnSpPr>
            <a:cxnSpLocks/>
          </p:cNvCxnSpPr>
          <p:nvPr/>
        </p:nvCxnSpPr>
        <p:spPr>
          <a:xfrm>
            <a:off x="10030047" y="5825923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7F9355-F789-40C5-9F00-692901222A09}"/>
              </a:ext>
            </a:extLst>
          </p:cNvPr>
          <p:cNvCxnSpPr>
            <a:cxnSpLocks/>
          </p:cNvCxnSpPr>
          <p:nvPr/>
        </p:nvCxnSpPr>
        <p:spPr>
          <a:xfrm>
            <a:off x="14630400" y="48387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F21F720-AED0-4256-96F4-9AC6C9BE35B9}"/>
              </a:ext>
            </a:extLst>
          </p:cNvPr>
          <p:cNvCxnSpPr>
            <a:cxnSpLocks/>
          </p:cNvCxnSpPr>
          <p:nvPr/>
        </p:nvCxnSpPr>
        <p:spPr>
          <a:xfrm>
            <a:off x="13106400" y="5825923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1A43B7-98D6-4B02-BCBC-4BD918F9D6B8}"/>
              </a:ext>
            </a:extLst>
          </p:cNvPr>
          <p:cNvCxnSpPr>
            <a:cxnSpLocks/>
          </p:cNvCxnSpPr>
          <p:nvPr/>
        </p:nvCxnSpPr>
        <p:spPr>
          <a:xfrm>
            <a:off x="9144000" y="6591300"/>
            <a:ext cx="24844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2EA960-AD81-4D30-BF58-957049016451}"/>
              </a:ext>
            </a:extLst>
          </p:cNvPr>
          <p:cNvCxnSpPr>
            <a:cxnSpLocks/>
          </p:cNvCxnSpPr>
          <p:nvPr/>
        </p:nvCxnSpPr>
        <p:spPr>
          <a:xfrm>
            <a:off x="11841126" y="6591300"/>
            <a:ext cx="15700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2712D3-F8BD-46B5-9AB8-70E25D05455B}"/>
              </a:ext>
            </a:extLst>
          </p:cNvPr>
          <p:cNvCxnSpPr>
            <a:cxnSpLocks/>
          </p:cNvCxnSpPr>
          <p:nvPr/>
        </p:nvCxnSpPr>
        <p:spPr>
          <a:xfrm>
            <a:off x="14230350" y="6593958"/>
            <a:ext cx="186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528AC6D-B33E-4C6C-ABA4-370808520F65}"/>
              </a:ext>
            </a:extLst>
          </p:cNvPr>
          <p:cNvCxnSpPr>
            <a:cxnSpLocks/>
          </p:cNvCxnSpPr>
          <p:nvPr/>
        </p:nvCxnSpPr>
        <p:spPr>
          <a:xfrm>
            <a:off x="11544300" y="7505700"/>
            <a:ext cx="186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Picture 9">
            <a:extLst>
              <a:ext uri="{FF2B5EF4-FFF2-40B4-BE49-F238E27FC236}">
                <a16:creationId xmlns:a16="http://schemas.microsoft.com/office/drawing/2014/main" id="{FF1C86F3-E599-4CCE-9789-9131C6215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1759" y="4838700"/>
            <a:ext cx="5747463" cy="4908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A544197-6818-6795-7F18-303AC37258D8}"/>
              </a:ext>
            </a:extLst>
          </p:cNvPr>
          <p:cNvSpPr txBox="1"/>
          <p:nvPr/>
        </p:nvSpPr>
        <p:spPr>
          <a:xfrm>
            <a:off x="1371600" y="961360"/>
            <a:ext cx="2057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Bài 1: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99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360</Words>
  <Application>Microsoft Office PowerPoint</Application>
  <PresentationFormat>Custom</PresentationFormat>
  <Paragraphs>119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Cambria</vt:lpstr>
      <vt:lpstr>Calibri</vt:lpstr>
      <vt:lpstr>Nunito Bold</vt:lpstr>
      <vt:lpstr>Times New Roman</vt:lpstr>
      <vt:lpstr>VNI-Cooper</vt:lpstr>
      <vt:lpstr>Arial</vt:lpstr>
      <vt:lpstr>.VnTimeH</vt:lpstr>
      <vt:lpstr>SimSun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Hand Drawn Floral Illustration Group Project Presentation</dc:title>
  <dc:creator>Asus</dc:creator>
  <cp:lastModifiedBy>Windows User</cp:lastModifiedBy>
  <cp:revision>44</cp:revision>
  <dcterms:created xsi:type="dcterms:W3CDTF">2006-08-16T00:00:00Z</dcterms:created>
  <dcterms:modified xsi:type="dcterms:W3CDTF">2024-09-10T13:35:27Z</dcterms:modified>
  <dc:identifier>DAFpKYtA-BY</dc:identifier>
</cp:coreProperties>
</file>