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</p:sldMasterIdLst>
  <p:notesMasterIdLst>
    <p:notesMasterId r:id="rId33"/>
  </p:notesMasterIdLst>
  <p:sldIdLst>
    <p:sldId id="269" r:id="rId8"/>
    <p:sldId id="315" r:id="rId9"/>
    <p:sldId id="333" r:id="rId10"/>
    <p:sldId id="262" r:id="rId11"/>
    <p:sldId id="339" r:id="rId12"/>
    <p:sldId id="257" r:id="rId13"/>
    <p:sldId id="427" r:id="rId14"/>
    <p:sldId id="284" r:id="rId15"/>
    <p:sldId id="428" r:id="rId16"/>
    <p:sldId id="268" r:id="rId17"/>
    <p:sldId id="429" r:id="rId18"/>
    <p:sldId id="344" r:id="rId19"/>
    <p:sldId id="430" r:id="rId20"/>
    <p:sldId id="431" r:id="rId21"/>
    <p:sldId id="432" r:id="rId22"/>
    <p:sldId id="433" r:id="rId23"/>
    <p:sldId id="345" r:id="rId24"/>
    <p:sldId id="426" r:id="rId25"/>
    <p:sldId id="280" r:id="rId26"/>
    <p:sldId id="349" r:id="rId27"/>
    <p:sldId id="434" r:id="rId28"/>
    <p:sldId id="435" r:id="rId29"/>
    <p:sldId id="286" r:id="rId30"/>
    <p:sldId id="285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43.gif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audio" Target="../media/audio4.wav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4.sv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12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7.sv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16.svg"/><Relationship Id="rId1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5;p32">
            <a:extLst>
              <a:ext uri="{FF2B5EF4-FFF2-40B4-BE49-F238E27FC236}">
                <a16:creationId xmlns:a16="http://schemas.microsoft.com/office/drawing/2014/main" id="{3A99F3BA-4BDD-8FA1-AAF1-149435BC504D}"/>
              </a:ext>
            </a:extLst>
          </p:cNvPr>
          <p:cNvSpPr txBox="1">
            <a:spLocks/>
          </p:cNvSpPr>
          <p:nvPr/>
        </p:nvSpPr>
        <p:spPr>
          <a:xfrm>
            <a:off x="-104424" y="3322137"/>
            <a:ext cx="13224387" cy="1746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92C93-9E05-B3B5-8A73-1CB42B4261DD}"/>
              </a:ext>
            </a:extLst>
          </p:cNvPr>
          <p:cNvSpPr txBox="1"/>
          <p:nvPr/>
        </p:nvSpPr>
        <p:spPr>
          <a:xfrm>
            <a:off x="4105052" y="2117551"/>
            <a:ext cx="4503990" cy="13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5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5C94D57-CB15-4F5E-6717-6395372131B8}"/>
              </a:ext>
            </a:extLst>
          </p:cNvPr>
          <p:cNvSpPr txBox="1"/>
          <p:nvPr/>
        </p:nvSpPr>
        <p:spPr>
          <a:xfrm>
            <a:off x="1634613" y="404782"/>
            <a:ext cx="907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417130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589</Words>
  <Application>Microsoft Office PowerPoint</Application>
  <PresentationFormat>Widescreen</PresentationFormat>
  <Paragraphs>96</Paragraphs>
  <Slides>25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#9Slide02 Noi dung dai</vt:lpstr>
      <vt:lpstr>#9Slide03 IcielUni Sans Heavy</vt:lpstr>
      <vt:lpstr>Arial</vt:lpstr>
      <vt:lpstr>Calibri</vt:lpstr>
      <vt:lpstr>Cambria</vt:lpstr>
      <vt:lpstr>Pattaya</vt:lpstr>
      <vt:lpstr>Times New Roman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Linh</cp:lastModifiedBy>
  <cp:revision>47</cp:revision>
  <dcterms:created xsi:type="dcterms:W3CDTF">2024-05-01T01:35:15Z</dcterms:created>
  <dcterms:modified xsi:type="dcterms:W3CDTF">2024-09-10T02:58:44Z</dcterms:modified>
</cp:coreProperties>
</file>