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9"/>
  </p:notesMasterIdLst>
  <p:sldIdLst>
    <p:sldId id="256" r:id="rId3"/>
    <p:sldId id="273" r:id="rId4"/>
    <p:sldId id="282" r:id="rId5"/>
    <p:sldId id="260" r:id="rId6"/>
    <p:sldId id="264" r:id="rId7"/>
    <p:sldId id="283" r:id="rId8"/>
    <p:sldId id="284" r:id="rId9"/>
    <p:sldId id="285" r:id="rId10"/>
    <p:sldId id="286" r:id="rId11"/>
    <p:sldId id="287" r:id="rId12"/>
    <p:sldId id="290" r:id="rId13"/>
    <p:sldId id="257" r:id="rId14"/>
    <p:sldId id="267" r:id="rId15"/>
    <p:sldId id="288" r:id="rId16"/>
    <p:sldId id="263" r:id="rId17"/>
    <p:sldId id="270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charset="0"/>
      <p:regular r:id="rId24"/>
      <p:italic r:id="rId25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C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>
      <p:cViewPr varScale="1">
        <p:scale>
          <a:sx n="66" d="100"/>
          <a:sy n="66" d="100"/>
        </p:scale>
        <p:origin x="-86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04680-0EEB-AC40-B7C0-E8EA58E9F141}" type="datetimeFigureOut">
              <a:rPr lang="x-none" smtClean="0"/>
              <a:t>10/7/2024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7DF4B-F33D-9947-9374-EE60D8BBD97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602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- Click vào ô màu vàng để chọn đáp án</a:t>
            </a:r>
            <a:br>
              <a:rPr lang="x-none" dirty="0"/>
            </a:br>
            <a:r>
              <a:rPr lang="x-none" dirty="0"/>
              <a:t>- Đáp án đúng sẽ chuyển màu xanh + âm thanh đúng</a:t>
            </a:r>
          </a:p>
          <a:p>
            <a:r>
              <a:rPr lang="x-none" dirty="0"/>
              <a:t>- Đáp án sai sẽ chuyển màu đỏ + âm thanh sai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7DF4B-F33D-9947-9374-EE60D8BBD97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636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sv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15.sv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sv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sv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26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26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image" Target="../media/image49.svg"/><Relationship Id="rId9" Type="http://schemas.openxmlformats.org/officeDocument/2006/relationships/image" Target="../media/image4.png"/><Relationship Id="rId1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19.svg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25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oc10.vn/doc-sach/tieng-viet-3-tap-1/1/134/25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15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>
            <a:extLst>
              <a:ext uri="{FF2B5EF4-FFF2-40B4-BE49-F238E27FC236}">
                <a16:creationId xmlns:a16="http://schemas.microsoft.com/office/drawing/2014/main" xmlns="" id="{B3C3EDBF-969C-2BC3-99A5-82A627374426}"/>
              </a:ext>
            </a:extLst>
          </p:cNvPr>
          <p:cNvSpPr txBox="1">
            <a:spLocks/>
          </p:cNvSpPr>
          <p:nvPr/>
        </p:nvSpPr>
        <p:spPr>
          <a:xfrm>
            <a:off x="1640958" y="2035129"/>
            <a:ext cx="8910084" cy="369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lang="en-US" sz="6600" b="1" kern="0" dirty="0" smtClean="0">
                <a:solidFill>
                  <a:srgbClr val="002060"/>
                </a:solidFill>
                <a:latin typeface="UTM Avo" panose="02040603050506020204" pitchFamily="18"/>
              </a:rPr>
              <a:t>MÔN TIẾNG VIỆT 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  <a:r>
              <a:rPr lang="en-US" sz="66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Giặt</a:t>
            </a:r>
            <a:r>
              <a:rPr lang="en-US" sz="66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66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áo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FD2FA0-5D24-6921-F2B5-4319077AE6C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C9A75A-11A9-16B5-237D-022E73770AB6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1661" y="499813"/>
            <a:ext cx="80969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200" dirty="0"/>
              <a:t>UBND QUẬN HẢI AN</a:t>
            </a:r>
          </a:p>
          <a:p>
            <a:pPr algn="ctr"/>
            <a:r>
              <a:rPr lang="vi-VN" sz="4200" dirty="0"/>
              <a:t>TRƯỜNG TIỂU HỌC ĐẰNG HẢI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857DC4E2-F346-75D5-5344-D3A52E377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53857" y="5629115"/>
            <a:ext cx="2720626" cy="131950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596EFD8-73E1-A585-8C95-C83D2AD00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99443AF-30FD-5F04-A0A4-61334F563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06F52265-9049-A2CF-6016-0B30604D95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17EED8-93B2-1EF0-AE2A-E7C577A7289D}"/>
              </a:ext>
            </a:extLst>
          </p:cNvPr>
          <p:cNvSpPr txBox="1"/>
          <p:nvPr/>
        </p:nvSpPr>
        <p:spPr>
          <a:xfrm>
            <a:off x="6625249" y="1832631"/>
            <a:ext cx="5448300" cy="246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 theo gió như bay lượn trên cây tre, cây chuối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 đầy trời, nhuộm vàng sân phơi và lối đi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CC89F8C-956C-90B7-F342-E2B004B3FC12}"/>
              </a:ext>
            </a:extLst>
          </p:cNvPr>
          <p:cNvGrpSpPr/>
          <p:nvPr/>
        </p:nvGrpSpPr>
        <p:grpSpPr>
          <a:xfrm flipH="1">
            <a:off x="48596" y="1402820"/>
            <a:ext cx="5670968" cy="3660442"/>
            <a:chOff x="5867669" y="340064"/>
            <a:chExt cx="5487327" cy="346007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xmlns="" id="{96C457DF-3FBB-2721-08C8-7CD07FC06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5867669" y="340064"/>
              <a:ext cx="5487327" cy="34600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391835F-AA03-C035-6E94-E9C2A197BA0F}"/>
                </a:ext>
              </a:extLst>
            </p:cNvPr>
            <p:cNvSpPr txBox="1"/>
            <p:nvPr/>
          </p:nvSpPr>
          <p:spPr>
            <a:xfrm>
              <a:off x="6610625" y="1511553"/>
              <a:ext cx="4337551" cy="153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334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Khổ thơ 3 tả nắng đẹp như thế nào?</a:t>
              </a:r>
            </a:p>
          </p:txBody>
        </p:sp>
      </p:grpSp>
      <p:pic>
        <p:nvPicPr>
          <p:cNvPr id="15" name="Picture 32">
            <a:extLst>
              <a:ext uri="{FF2B5EF4-FFF2-40B4-BE49-F238E27FC236}">
                <a16:creationId xmlns:a16="http://schemas.microsoft.com/office/drawing/2014/main" xmlns="" id="{923AE4B4-B856-1163-8F40-5B28F098B1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98817">
            <a:off x="3443486" y="1822688"/>
            <a:ext cx="374681" cy="894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094A43F-3453-C8AB-38E6-C5392DDC98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5324885" y="2064343"/>
            <a:ext cx="1557179" cy="115560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6D46B934-B4F8-4B3C-5117-B752C9E2A4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462181" y="4134452"/>
            <a:ext cx="20748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ACBF09A8-0AFD-CE46-7741-5F646B8C8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4719" y="5629115"/>
            <a:ext cx="2720626" cy="131950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70F1A32B-58F6-D3D0-08FA-8477523BB6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EF5B423D-1D15-B71B-B4D5-832715C70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1E783A52-DE9A-1CF0-203C-33F1F173C0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xmlns="" id="{D845F082-E13F-4A6E-73D6-BF4CD8C635EF}"/>
              </a:ext>
            </a:extLst>
          </p:cNvPr>
          <p:cNvSpPr/>
          <p:nvPr/>
        </p:nvSpPr>
        <p:spPr>
          <a:xfrm>
            <a:off x="2370600" y="1669907"/>
            <a:ext cx="7450799" cy="1242948"/>
          </a:xfrm>
          <a:prstGeom prst="roundRect">
            <a:avLst/>
          </a:prstGeom>
          <a:solidFill>
            <a:srgbClr val="81C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 hiểu câu thơ “Nắng đi suốt ngày / Giờ lo xuống núi” như thế nào?</a:t>
            </a:r>
          </a:p>
        </p:txBody>
      </p:sp>
      <p:sp>
        <p:nvSpPr>
          <p:cNvPr id="5" name="c sai">
            <a:extLst>
              <a:ext uri="{FF2B5EF4-FFF2-40B4-BE49-F238E27FC236}">
                <a16:creationId xmlns:a16="http://schemas.microsoft.com/office/drawing/2014/main" xmlns="" id="{03BAC23B-6861-32EB-6A33-C206C9DA7B64}"/>
              </a:ext>
            </a:extLst>
          </p:cNvPr>
          <p:cNvSpPr txBox="1"/>
          <p:nvPr/>
        </p:nvSpPr>
        <p:spPr>
          <a:xfrm>
            <a:off x="4279402" y="4028949"/>
            <a:ext cx="3567409" cy="647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trời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b đúng">
            <a:extLst>
              <a:ext uri="{FF2B5EF4-FFF2-40B4-BE49-F238E27FC236}">
                <a16:creationId xmlns:a16="http://schemas.microsoft.com/office/drawing/2014/main" xmlns="" id="{503CC926-EB32-2DB3-2E1F-CC7752952992}"/>
              </a:ext>
            </a:extLst>
          </p:cNvPr>
          <p:cNvSpPr txBox="1"/>
          <p:nvPr/>
        </p:nvSpPr>
        <p:spPr>
          <a:xfrm>
            <a:off x="4279402" y="4884429"/>
            <a:ext cx="3567408" cy="647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tắt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a sai">
            <a:extLst>
              <a:ext uri="{FF2B5EF4-FFF2-40B4-BE49-F238E27FC236}">
                <a16:creationId xmlns:a16="http://schemas.microsoft.com/office/drawing/2014/main" xmlns="" id="{CC41B63D-6F4D-C813-3254-ADCDD1917182}"/>
              </a:ext>
            </a:extLst>
          </p:cNvPr>
          <p:cNvSpPr txBox="1"/>
          <p:nvPr/>
        </p:nvSpPr>
        <p:spPr>
          <a:xfrm>
            <a:off x="4279404" y="3174950"/>
            <a:ext cx="3567408" cy="647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bừng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lên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646E2F2A-F011-D4CB-A922-873AB29907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076" y="4936537"/>
            <a:ext cx="1349424" cy="126171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6DAF3D88-4885-ACEC-933C-BC4F0233FA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782016" y="5219683"/>
            <a:ext cx="1443767" cy="1638317"/>
          </a:xfrm>
          <a:prstGeom prst="rect">
            <a:avLst/>
          </a:prstGeom>
        </p:spPr>
      </p:pic>
      <p:pic>
        <p:nvPicPr>
          <p:cNvPr id="15" name="Tiếng đúng">
            <a:hlinkClick r:id="" action="ppaction://media"/>
            <a:extLst>
              <a:ext uri="{FF2B5EF4-FFF2-40B4-BE49-F238E27FC236}">
                <a16:creationId xmlns:a16="http://schemas.microsoft.com/office/drawing/2014/main" xmlns="" id="{F94F7074-8CF4-71B6-BC41-1F0281D69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3394" y="58730"/>
            <a:ext cx="812800" cy="812800"/>
          </a:xfrm>
          <a:prstGeom prst="rect">
            <a:avLst/>
          </a:prstGeom>
        </p:spPr>
      </p:pic>
      <p:pic>
        <p:nvPicPr>
          <p:cNvPr id="16" name="Tiếng sai">
            <a:hlinkClick r:id="" action="ppaction://media"/>
            <a:extLst>
              <a:ext uri="{FF2B5EF4-FFF2-40B4-BE49-F238E27FC236}">
                <a16:creationId xmlns:a16="http://schemas.microsoft.com/office/drawing/2014/main" xmlns="" id="{0491C6E9-181A-5EF6-81FB-DDB2A5E5EA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86208" y="-1670291"/>
            <a:ext cx="812800" cy="812800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xmlns="" id="{A76CF359-394D-2D27-3A35-987FB265ED7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83861" y="3548448"/>
            <a:ext cx="2485962" cy="3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EC731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xmlns="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DDA51C92-38FD-D237-48D0-796763F5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85800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0E3A75-FBFA-DD49-ABA8-EF651CD5FE9B}"/>
              </a:ext>
            </a:extLst>
          </p:cNvPr>
          <p:cNvSpPr txBox="1"/>
          <p:nvPr/>
        </p:nvSpPr>
        <p:spPr>
          <a:xfrm>
            <a:off x="626768" y="1793021"/>
            <a:ext cx="11378226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853C4360-C192-8623-6481-9A6635731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80020" y="5626555"/>
            <a:ext cx="1085211" cy="123144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90570A4E-7625-D4E1-8373-7B7AAE9F8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69374" y="5626554"/>
            <a:ext cx="1085211" cy="1231445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F2B40558-30C3-13D8-91A9-D6530BD7F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163" y="5626555"/>
            <a:ext cx="1085211" cy="123144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283FD39-0C90-7C5A-774F-ABA26D0797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92322" y="5472921"/>
            <a:ext cx="1667353" cy="1429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59CFE4-07C9-BE47-91C6-34C93D46B984}"/>
              </a:ext>
            </a:extLst>
          </p:cNvPr>
          <p:cNvSpPr txBox="1"/>
          <p:nvPr/>
        </p:nvSpPr>
        <p:spPr>
          <a:xfrm>
            <a:off x="1837384" y="2629694"/>
            <a:ext cx="8517231" cy="2071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indent="-609630" algn="ctr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giặt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áo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  <a:p>
            <a:pPr marL="609630" indent="-609630" algn="ctr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dùng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găng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,...</a:t>
            </a:r>
          </a:p>
          <a:p>
            <a:pPr marL="609630" indent="-609630" algn="ctr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nhẹn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80AB14-BDA5-B841-9BE6-7F5229F7D2C5}"/>
              </a:ext>
            </a:extLst>
          </p:cNvPr>
          <p:cNvSpPr txBox="1"/>
          <p:nvPr/>
        </p:nvSpPr>
        <p:spPr>
          <a:xfrm>
            <a:off x="1194591" y="1685430"/>
            <a:ext cx="10452463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giặt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quần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cất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chăm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quét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chổi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găng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giẻ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lau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nhẹn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thoăn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thoắt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chăm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hăng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20DAFFDD-06BC-22E9-35DD-013919498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04283" y="5663404"/>
            <a:ext cx="1085211" cy="1231445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D74EA5EB-207F-B6F8-B689-719492C02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11146" y="5663405"/>
            <a:ext cx="1085211" cy="1231445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52777B25-F04C-538C-2773-ACD2475B7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611812"/>
            <a:ext cx="1085211" cy="123144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A66AE987-8575-5BBE-FB81-B8B06B5BD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10134" y="5465094"/>
            <a:ext cx="1667353" cy="14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6BE951EA-7499-DC88-3E6F-8DECAD34B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85800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D3DEFD1-A590-5C0D-65DC-D8DF6F5B2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219938" y="4349508"/>
            <a:ext cx="16780421" cy="6077105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99EB464C-2E61-5A9F-631E-17A3B7A1C904}"/>
              </a:ext>
            </a:extLst>
          </p:cNvPr>
          <p:cNvGrpSpPr/>
          <p:nvPr/>
        </p:nvGrpSpPr>
        <p:grpSpPr>
          <a:xfrm>
            <a:off x="11029769" y="668882"/>
            <a:ext cx="971524" cy="971524"/>
            <a:chOff x="0" y="0"/>
            <a:chExt cx="6350000" cy="6350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C40F9446-B6C4-00D8-C7AB-3795D85A9A5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45AA111C-3DCD-F262-0ADF-9A337C8A2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57576" y="5625774"/>
            <a:ext cx="2720626" cy="1319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7B2B5E4-6A95-BE4E-509D-9A4B6D23D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21B4DC68-B0BB-13D3-8A51-578220B6D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C7618E6-D746-5475-044B-4DF578E12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xmlns="" id="{E85A31F9-E5C5-B84A-3749-D9997B419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756213" y="1420506"/>
            <a:ext cx="393041" cy="393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A839DF-F978-8DFB-D45A-C357741FB4BD}"/>
              </a:ext>
            </a:extLst>
          </p:cNvPr>
          <p:cNvSpPr txBox="1"/>
          <p:nvPr/>
        </p:nvSpPr>
        <p:spPr>
          <a:xfrm>
            <a:off x="938711" y="2361694"/>
            <a:ext cx="5173778" cy="16846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058526-149A-0226-3526-2CCAFF45D276}"/>
              </a:ext>
            </a:extLst>
          </p:cNvPr>
          <p:cNvSpPr txBox="1"/>
          <p:nvPr/>
        </p:nvSpPr>
        <p:spPr>
          <a:xfrm>
            <a:off x="6325588" y="2361695"/>
            <a:ext cx="4823666" cy="17000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334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334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334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 – </a:t>
            </a:r>
            <a:r>
              <a:rPr lang="en-US" sz="3334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Chính</a:t>
            </a:r>
            <a:r>
              <a:rPr lang="en-US" sz="3334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tả</a:t>
            </a:r>
            <a:endParaRPr lang="en-US" sz="3334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86705843-A543-0191-58C9-78EA3C5EE8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76469" y="1811378"/>
            <a:ext cx="974532" cy="958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9E268B7-E755-06E6-2DBF-E014971E73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13882" y="1947284"/>
            <a:ext cx="1078814" cy="106128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57AC4773-E954-207C-A3F6-054C5296B9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60530" y="4311047"/>
            <a:ext cx="28413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9BAB9F1-534C-BF90-6355-C542C27D7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2293417" y="4661295"/>
            <a:ext cx="16780421" cy="6077105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70B05DE0-FFD3-FDE1-656E-A1DFB2C49818}"/>
              </a:ext>
            </a:extLst>
          </p:cNvPr>
          <p:cNvGrpSpPr/>
          <p:nvPr/>
        </p:nvGrpSpPr>
        <p:grpSpPr>
          <a:xfrm>
            <a:off x="10951046" y="630285"/>
            <a:ext cx="971524" cy="971524"/>
            <a:chOff x="0" y="0"/>
            <a:chExt cx="6350000" cy="6350000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CFFB44DA-E922-593C-2777-827557DEFB0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0" name="Picture 24">
            <a:extLst>
              <a:ext uri="{FF2B5EF4-FFF2-40B4-BE49-F238E27FC236}">
                <a16:creationId xmlns:a16="http://schemas.microsoft.com/office/drawing/2014/main" xmlns="" id="{87E00B3D-7229-970D-06C8-80EDE2A11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0074" y="1883357"/>
            <a:ext cx="393041" cy="393041"/>
          </a:xfrm>
          <a:prstGeom prst="rect">
            <a:avLst/>
          </a:prstGeom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xmlns="" id="{B9911ADB-55A0-032C-18DA-F32BCEFAA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3157" y="1346200"/>
            <a:ext cx="511219" cy="511219"/>
          </a:xfrm>
          <a:prstGeom prst="rect">
            <a:avLst/>
          </a:prstGeom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89068CFD-B8A1-7B12-A212-9C4F08AA8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90386" y="1283650"/>
            <a:ext cx="318159" cy="318159"/>
          </a:xfrm>
          <a:prstGeom prst="rect">
            <a:avLst/>
          </a:prstGeom>
        </p:spPr>
      </p:pic>
      <p:pic>
        <p:nvPicPr>
          <p:cNvPr id="24" name="Picture 32">
            <a:extLst>
              <a:ext uri="{FF2B5EF4-FFF2-40B4-BE49-F238E27FC236}">
                <a16:creationId xmlns:a16="http://schemas.microsoft.com/office/drawing/2014/main" xmlns="" id="{6FB126D1-B93A-DFBF-2418-041B69E823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98817">
            <a:off x="11224566" y="3520867"/>
            <a:ext cx="374681" cy="89476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927961A2-7C72-E13E-D346-B865DC621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41066" y="1252016"/>
            <a:ext cx="9691989" cy="4433661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84B60960-6B1D-3DC4-4876-5D8F6DB3949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23917" y="3899944"/>
            <a:ext cx="2267073" cy="29764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E8099A-FEA0-10CD-E4C4-F811C906E78E}"/>
              </a:ext>
            </a:extLst>
          </p:cNvPr>
          <p:cNvSpPr txBox="1"/>
          <p:nvPr/>
        </p:nvSpPr>
        <p:spPr>
          <a:xfrm>
            <a:off x="2462095" y="1883357"/>
            <a:ext cx="7814970" cy="213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1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31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có nhận xét gì về hành động của bạn nhỏ trong bài </a:t>
            </a:r>
            <a:r>
              <a:rPr lang="en-US" sz="31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vi-VN" sz="31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 lớn thật rồi!</a:t>
            </a:r>
            <a:r>
              <a:rPr lang="vi-VN" sz="31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đối với mẹ của mình?</a:t>
            </a:r>
            <a:endParaRPr lang="en-US" sz="31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xmlns="" id="{17FBD0B0-7A2A-931E-F653-CA6E75724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01973" y="5022897"/>
            <a:ext cx="2720626" cy="1319503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9D98F1B6-BD63-7EE8-B08B-BFFCA3DCD3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DEC3F2A7-53EC-AD35-0863-0E7C9BAB8B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936D5927-AE85-08F0-B4AC-695EF2920E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519DCD3-6D98-173C-9A27-5AF5ED1BB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29262" y="398936"/>
            <a:ext cx="9216456" cy="4927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7BA061-6629-2DBA-8C0B-574DBC5CD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93417" y="4661295"/>
            <a:ext cx="16780421" cy="6077105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3509290D-D559-3AD3-9E1C-FA16B8114A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0074" y="1883357"/>
            <a:ext cx="393041" cy="39304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xmlns="" id="{1AF784F9-8F27-455E-A706-43A895A5B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3157" y="1346200"/>
            <a:ext cx="511219" cy="511219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xmlns="" id="{730FB9CE-6571-5213-A80A-4CC1A3E189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898817">
            <a:off x="11317028" y="3517332"/>
            <a:ext cx="374681" cy="894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0F3126-6FEB-794E-07F3-5CF49C222D91}"/>
              </a:ext>
            </a:extLst>
          </p:cNvPr>
          <p:cNvSpPr txBox="1"/>
          <p:nvPr/>
        </p:nvSpPr>
        <p:spPr>
          <a:xfrm>
            <a:off x="2063800" y="2196705"/>
            <a:ext cx="6860707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nl-NL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BFE3F286-069B-1F54-798A-7A6C691FE6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01973" y="5022897"/>
            <a:ext cx="2720626" cy="131950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D558BDF3-4DCC-B38C-CEA1-C41852804C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258498B-5FBF-2A40-186E-182FBABEC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FA159459-91A7-8B0A-FEA7-0D0D2924E1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5AEF7FC3-0D65-03CF-E656-C0FC8EC8629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667806" y="2912335"/>
            <a:ext cx="2511663" cy="3680093"/>
          </a:xfrm>
          <a:prstGeom prst="rect">
            <a:avLst/>
          </a:prstGeom>
        </p:spPr>
      </p:pic>
      <p:grpSp>
        <p:nvGrpSpPr>
          <p:cNvPr id="17" name="Group 4">
            <a:extLst>
              <a:ext uri="{FF2B5EF4-FFF2-40B4-BE49-F238E27FC236}">
                <a16:creationId xmlns:a16="http://schemas.microsoft.com/office/drawing/2014/main" xmlns="" id="{B0602ED1-5031-E165-C7B1-E8AD5B7D600F}"/>
              </a:ext>
            </a:extLst>
          </p:cNvPr>
          <p:cNvGrpSpPr/>
          <p:nvPr/>
        </p:nvGrpSpPr>
        <p:grpSpPr>
          <a:xfrm>
            <a:off x="10951046" y="630285"/>
            <a:ext cx="971524" cy="971524"/>
            <a:chOff x="0" y="0"/>
            <a:chExt cx="6350000" cy="63500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8F757313-D4DC-552A-1F28-F6121E4F4F2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9" name="Picture 31">
            <a:extLst>
              <a:ext uri="{FF2B5EF4-FFF2-40B4-BE49-F238E27FC236}">
                <a16:creationId xmlns:a16="http://schemas.microsoft.com/office/drawing/2014/main" xmlns="" id="{FF239F10-CDA3-806F-772C-742F80E0FC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90386" y="1283650"/>
            <a:ext cx="318159" cy="3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232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0B384A65-D794-0CD3-71A3-08A7EB829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719" y="6405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6FB51892-1121-9A4B-4CAE-67A99383855E}"/>
              </a:ext>
            </a:extLst>
          </p:cNvPr>
          <p:cNvGrpSpPr>
            <a:grpSpLocks noChangeAspect="1"/>
          </p:cNvGrpSpPr>
          <p:nvPr/>
        </p:nvGrpSpPr>
        <p:grpSpPr>
          <a:xfrm>
            <a:off x="6775010" y="1700225"/>
            <a:ext cx="3457550" cy="3457550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53E3B323-10A4-9F27-59DB-FE748D6AF83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5F081970-71F6-83E3-E92B-72495A4181B0}"/>
              </a:ext>
            </a:extLst>
          </p:cNvPr>
          <p:cNvSpPr txBox="1"/>
          <p:nvPr/>
        </p:nvSpPr>
        <p:spPr>
          <a:xfrm>
            <a:off x="1426899" y="1643655"/>
            <a:ext cx="4504001" cy="684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2500" b="1" spc="133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500" b="1" spc="133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500" b="1" spc="133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spc="133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500" b="1" spc="133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spc="133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500" b="1" spc="133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798B04BC-FF77-EDD4-5829-2D6949668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338616" flipH="1">
            <a:off x="7226339" y="4463286"/>
            <a:ext cx="1396775" cy="102139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B49B3F89-1C4A-34F6-9436-3597233A3A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82724" y="2596260"/>
            <a:ext cx="2827058" cy="3100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0A8D1C-2863-3569-2003-A5C48897A257}"/>
              </a:ext>
            </a:extLst>
          </p:cNvPr>
          <p:cNvSpPr txBox="1"/>
          <p:nvPr/>
        </p:nvSpPr>
        <p:spPr>
          <a:xfrm>
            <a:off x="1620237" y="2507809"/>
            <a:ext cx="5586896" cy="320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5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5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</a:t>
            </a:r>
            <a:r>
              <a:rPr lang="en-US" sz="2500" i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iặt </a:t>
            </a:r>
            <a:r>
              <a:rPr lang="en-US" sz="25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áo</a:t>
            </a:r>
            <a:r>
              <a:rPr lang="en-US" sz="25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vui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tươi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ngân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nga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Nhấn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gây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ấn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tượng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tả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xmlns="" id="{030C1E64-A362-21D1-5147-A3B2E5F2A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919" y="661746"/>
            <a:ext cx="2205738" cy="21830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B032A28E-5792-9CAB-58E7-87412B4FC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50026" y="2252560"/>
            <a:ext cx="2458802" cy="18563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D1C661-E635-AED9-65EA-17BD4CE2507B}"/>
              </a:ext>
            </a:extLst>
          </p:cNvPr>
          <p:cNvSpPr txBox="1"/>
          <p:nvPr/>
        </p:nvSpPr>
        <p:spPr>
          <a:xfrm>
            <a:off x="3816582" y="1250272"/>
            <a:ext cx="4558836" cy="81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901B1D-A722-E550-1FF7-6DCC90DB9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15" y="2417930"/>
            <a:ext cx="951059" cy="772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E89310-5DCD-C185-ECB1-F214D4B06AB3}"/>
              </a:ext>
            </a:extLst>
          </p:cNvPr>
          <p:cNvSpPr/>
          <p:nvPr/>
        </p:nvSpPr>
        <p:spPr>
          <a:xfrm>
            <a:off x="1478484" y="2739960"/>
            <a:ext cx="21844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Rộn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069326D2-1B1B-28DC-4A29-36592F7D0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61176" y="3191814"/>
            <a:ext cx="3013050" cy="185639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7A052460-1517-87F4-8E91-5C107CF64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50212" y="1900934"/>
            <a:ext cx="2458802" cy="18563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3C4151F-328D-A36A-4EF3-8B475363BB3C}"/>
              </a:ext>
            </a:extLst>
          </p:cNvPr>
          <p:cNvSpPr/>
          <p:nvPr/>
        </p:nvSpPr>
        <p:spPr>
          <a:xfrm>
            <a:off x="5075501" y="3713611"/>
            <a:ext cx="21844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Xà phòng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D46ABF-C374-9CDA-2B4D-AC4AA69DAEBB}"/>
              </a:ext>
            </a:extLst>
          </p:cNvPr>
          <p:cNvSpPr/>
          <p:nvPr/>
        </p:nvSpPr>
        <p:spPr>
          <a:xfrm>
            <a:off x="8724614" y="2378934"/>
            <a:ext cx="21844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Đốm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075222-71A8-3EB5-132A-1BD551CC7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719" y="2889810"/>
            <a:ext cx="951059" cy="7722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9B69EEE-BC19-8298-F105-755E1BCE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2357" y="1891533"/>
            <a:ext cx="951059" cy="7722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FF619B0-3C50-27E4-07DB-B54BF10BD24D}"/>
              </a:ext>
            </a:extLst>
          </p:cNvPr>
          <p:cNvSpPr txBox="1"/>
          <p:nvPr/>
        </p:nvSpPr>
        <p:spPr>
          <a:xfrm>
            <a:off x="855320" y="4013984"/>
            <a:ext cx="3373486" cy="116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Âm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thanh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nổi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liên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tiếp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sôi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endParaRPr lang="en-US" sz="25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A20F87-91CF-C1B2-C90A-C1996BB1457C}"/>
              </a:ext>
            </a:extLst>
          </p:cNvPr>
          <p:cNvSpPr txBox="1"/>
          <p:nvPr/>
        </p:nvSpPr>
        <p:spPr>
          <a:xfrm>
            <a:off x="4587876" y="4987635"/>
            <a:ext cx="3373486" cy="116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Chất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dùng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tẩy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rửa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giặt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quần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áo</a:t>
            </a:r>
            <a:endParaRPr lang="en-US" sz="25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65E541D-8858-6EE2-8FD6-082B3C8FA4F0}"/>
              </a:ext>
            </a:extLst>
          </p:cNvPr>
          <p:cNvSpPr txBox="1"/>
          <p:nvPr/>
        </p:nvSpPr>
        <p:spPr>
          <a:xfrm>
            <a:off x="8045996" y="3669734"/>
            <a:ext cx="3409404" cy="116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ánh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sáng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5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li </a:t>
            </a:r>
            <a:r>
              <a:rPr lang="en-US" sz="25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</a:t>
            </a:r>
            <a:endParaRPr lang="en-US" sz="25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xmlns="" id="{7661292F-89A0-E0E5-C5F9-E3327F1E11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43939" y="4960040"/>
            <a:ext cx="1379336" cy="1854569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A2C639DF-1090-F236-093D-599A1D7A2D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351739" y="4906818"/>
            <a:ext cx="1379336" cy="19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CD4E367-7075-5CA5-5181-596F3A078600}"/>
              </a:ext>
            </a:extLst>
          </p:cNvPr>
          <p:cNvGrpSpPr/>
          <p:nvPr/>
        </p:nvGrpSpPr>
        <p:grpSpPr>
          <a:xfrm>
            <a:off x="957850" y="1655265"/>
            <a:ext cx="3758517" cy="3636779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721FDD73-00C5-C6F4-CD41-F33E828BC7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BBC4963A-B289-5946-6B94-BCB985534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8379035">
            <a:off x="4869243" y="773217"/>
            <a:ext cx="398137" cy="95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6D32FE-7F56-47BA-0140-F070A3481FD5}"/>
              </a:ext>
            </a:extLst>
          </p:cNvPr>
          <p:cNvSpPr txBox="1"/>
          <p:nvPr/>
        </p:nvSpPr>
        <p:spPr>
          <a:xfrm>
            <a:off x="5216534" y="922898"/>
            <a:ext cx="5111048" cy="81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4EB87F-27CE-2E51-8A95-828CFDADB589}"/>
              </a:ext>
            </a:extLst>
          </p:cNvPr>
          <p:cNvSpPr txBox="1"/>
          <p:nvPr/>
        </p:nvSpPr>
        <p:spPr>
          <a:xfrm>
            <a:off x="5237167" y="1885724"/>
            <a:ext cx="656690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237EC9-DE6E-9067-ED18-2A65569480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643351" y="1949260"/>
            <a:ext cx="2691676" cy="3867339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272E0ED8-89DA-49B3-DA27-C232F47999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35038" y="5626555"/>
            <a:ext cx="1085211" cy="123144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8FD475A5-120E-0CD3-A37E-772A717E58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29452" y="5649117"/>
            <a:ext cx="1085211" cy="123144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9616B16D-B239-0AC2-4E39-DA1CC1146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522" y="5649117"/>
            <a:ext cx="1085211" cy="123144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9FE775-52A5-9EB4-CF11-A5F46DC37B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41174" y="5482784"/>
            <a:ext cx="1667353" cy="14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5">
            <a:extLst>
              <a:ext uri="{FF2B5EF4-FFF2-40B4-BE49-F238E27FC236}">
                <a16:creationId xmlns:a16="http://schemas.microsoft.com/office/drawing/2014/main" xmlns="" id="{420A584C-D97C-684A-9732-CC7AAACB32CC}"/>
              </a:ext>
            </a:extLst>
          </p:cNvPr>
          <p:cNvSpPr txBox="1"/>
          <p:nvPr/>
        </p:nvSpPr>
        <p:spPr>
          <a:xfrm>
            <a:off x="36880" y="1655329"/>
            <a:ext cx="4313567" cy="60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2: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hiểu</a:t>
            </a:r>
            <a:endParaRPr lang="en-US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6E34A15F-A90A-903F-5C47-465348B74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80720" y="5591345"/>
            <a:ext cx="2720626" cy="131950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586687E-83E3-B4EA-AA85-C12B34933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96788" y="5435340"/>
            <a:ext cx="472401" cy="35619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477422B-2C79-FEEB-EDB6-35CD1F193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FAB8F2E-DA07-6E5B-8C57-4C107F8E9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916500" y="6592428"/>
            <a:ext cx="472401" cy="35619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DCB73F83-A8E8-08CA-4D26-F198492C1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84256" y="1377575"/>
            <a:ext cx="6882938" cy="4217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4C821E-7F0A-347D-357E-7040F3683D36}"/>
              </a:ext>
            </a:extLst>
          </p:cNvPr>
          <p:cNvSpPr txBox="1"/>
          <p:nvPr/>
        </p:nvSpPr>
        <p:spPr>
          <a:xfrm>
            <a:off x="5759000" y="1844606"/>
            <a:ext cx="5080685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 thơ có hai nhân vật là bạn nhỏ và nắng. Mỗi nhân vật được nói đến trong những khổ thơ nào?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2">
            <a:extLst>
              <a:ext uri="{FF2B5EF4-FFF2-40B4-BE49-F238E27FC236}">
                <a16:creationId xmlns:a16="http://schemas.microsoft.com/office/drawing/2014/main" xmlns="" id="{78D32DEA-732A-826E-6678-4732777019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98817">
            <a:off x="8195874" y="4611385"/>
            <a:ext cx="374681" cy="8947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98C048-894C-B088-2EAB-66C0F261B35E}"/>
              </a:ext>
            </a:extLst>
          </p:cNvPr>
          <p:cNvSpPr txBox="1"/>
          <p:nvPr/>
        </p:nvSpPr>
        <p:spPr>
          <a:xfrm>
            <a:off x="519143" y="2302829"/>
            <a:ext cx="4165113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2, 4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1, 3, 5</a:t>
            </a:r>
          </a:p>
        </p:txBody>
      </p:sp>
    </p:spTree>
    <p:extLst>
      <p:ext uri="{BB962C8B-B14F-4D97-AF65-F5344CB8AC3E}">
        <p14:creationId xmlns:p14="http://schemas.microsoft.com/office/powerpoint/2010/main" val="8512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B25CBC99-0A82-D314-0A58-B80631111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44188" y="6312473"/>
            <a:ext cx="472401" cy="35619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45D48854-2AA7-B210-5F88-1D6A676DF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0277065" y="6141156"/>
            <a:ext cx="472401" cy="35619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EFFE750-D64F-FEF7-3576-D8ABF0A34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1034132" y="6346646"/>
            <a:ext cx="472401" cy="356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C0D5EC-8E58-3089-C565-8E3697F9370D}"/>
              </a:ext>
            </a:extLst>
          </p:cNvPr>
          <p:cNvSpPr txBox="1"/>
          <p:nvPr/>
        </p:nvSpPr>
        <p:spPr>
          <a:xfrm>
            <a:off x="7095488" y="1887199"/>
            <a:ext cx="5096512" cy="308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Tả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lấy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bọt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xà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đôi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gang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tay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…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xúc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ngắm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mãi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1F06F083-968F-28EF-5731-030F520E1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46225" y="1697835"/>
            <a:ext cx="6849263" cy="3886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0E9164-0508-3FF4-CD0B-084ED0442C84}"/>
              </a:ext>
            </a:extLst>
          </p:cNvPr>
          <p:cNvSpPr txBox="1"/>
          <p:nvPr/>
        </p:nvSpPr>
        <p:spPr>
          <a:xfrm>
            <a:off x="1307449" y="2187329"/>
            <a:ext cx="5671639" cy="247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2, 4:</a:t>
            </a:r>
            <a:endParaRPr lang="vi-VN" sz="2667" b="1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67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a) Tả bạn nhỏ làm việc.</a:t>
            </a:r>
          </a:p>
          <a:p>
            <a:pPr>
              <a:lnSpc>
                <a:spcPct val="150000"/>
              </a:lnSpc>
            </a:pPr>
            <a:r>
              <a:rPr lang="vi-VN" sz="2667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b) Nói lên cảm xúc của bạn nhỏ khi hoàn thành công việc.</a:t>
            </a:r>
          </a:p>
        </p:txBody>
      </p:sp>
    </p:spTree>
    <p:extLst>
      <p:ext uri="{BB962C8B-B14F-4D97-AF65-F5344CB8AC3E}">
        <p14:creationId xmlns:p14="http://schemas.microsoft.com/office/powerpoint/2010/main" val="41896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497</Words>
  <Application>Microsoft Office PowerPoint</Application>
  <PresentationFormat>Custom</PresentationFormat>
  <Paragraphs>51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UTM Avo</vt:lpstr>
      <vt:lpstr>Wingdings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48</cp:revision>
  <dcterms:created xsi:type="dcterms:W3CDTF">2023-10-19T01:39:18Z</dcterms:created>
  <dcterms:modified xsi:type="dcterms:W3CDTF">2024-10-07T03:41:25Z</dcterms:modified>
</cp:coreProperties>
</file>