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0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8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0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35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6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2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47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6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73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8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09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13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5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2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7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F5326-C61B-4ACF-95E9-6AD29ED2B03D}" type="datetimeFigureOut">
              <a:rPr lang="en-US" smtClean="0"/>
              <a:t>16/09/2023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D039F-7702-401D-B40F-47E45D67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8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5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0927" y="541147"/>
            <a:ext cx="12853851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GÓC SÁNG TẠO : NGÔI TRƯỜNG MƠ </a:t>
            </a:r>
            <a:r>
              <a:rPr lang="en-US" sz="40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+ TỰ ĐÁNH GIÁ </a:t>
            </a:r>
            <a:r>
              <a:rPr lang="en-US" sz="4000" b="1" dirty="0" smtClean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000" b="1" dirty="0">
              <a:ln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63" end="845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9002" y="313509"/>
            <a:ext cx="12601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hai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14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8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2023.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Việt</a:t>
            </a:r>
            <a:endParaRPr lang="en-US" sz="44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Góc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Ngôi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mơ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ước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+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giá</a:t>
            </a:r>
            <a:endParaRPr lang="en-US" sz="4400" b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1)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907"/>
            <a:ext cx="12192000" cy="6922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71306"/>
          <a:stretch/>
        </p:blipFill>
        <p:spPr>
          <a:xfrm>
            <a:off x="28575" y="487680"/>
            <a:ext cx="12134850" cy="124532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341120" y="1036320"/>
            <a:ext cx="539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61417" y="1036320"/>
            <a:ext cx="2865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006"/>
            <a:ext cx="12026537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42081"/>
            <a:ext cx="12193057" cy="681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56" y="1486540"/>
            <a:ext cx="5791200" cy="5164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1136" y="210312"/>
            <a:ext cx="71780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6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4361" y="4199274"/>
            <a:ext cx="2208561" cy="124140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871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200" r="67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" end="5285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99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4040" r="2513" b="5171"/>
          <a:stretch/>
        </p:blipFill>
        <p:spPr>
          <a:xfrm>
            <a:off x="6244046" y="653142"/>
            <a:ext cx="5791200" cy="5460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463" y="653142"/>
            <a:ext cx="59305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HP001 4 hang 1 ô ly" panose="020B0603050302020204" pitchFamily="34" charset="0"/>
              </a:rPr>
              <a:t>	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Ngôi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trường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tớ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mơ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ước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là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một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ngôi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trường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rất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đẹp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và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hiện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đại</a:t>
            </a:r>
            <a:r>
              <a:rPr lang="en-US" sz="3200" dirty="0" smtClean="0">
                <a:latin typeface="HP001 4 hang 1 ô ly" panose="020B0603050302020204" pitchFamily="34" charset="0"/>
              </a:rPr>
              <a:t>.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Trong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trường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có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nhiều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phòng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học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rộng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rãi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và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sạch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sẽ</a:t>
            </a:r>
            <a:r>
              <a:rPr lang="en-US" sz="3200" dirty="0" smtClean="0">
                <a:latin typeface="HP001 4 hang 1 ô ly" panose="020B0603050302020204" pitchFamily="34" charset="0"/>
              </a:rPr>
              <a:t>.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Đặc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biệt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trường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còn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có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bể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bơi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và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sân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bóng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đá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để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chúng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tớ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học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mỗi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giờ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Thể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dục</a:t>
            </a:r>
            <a:r>
              <a:rPr lang="en-US" sz="3200" dirty="0" smtClean="0">
                <a:latin typeface="HP001 4 hang 1 ô ly" panose="020B0603050302020204" pitchFamily="34" charset="0"/>
              </a:rPr>
              <a:t>. Ở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trường</a:t>
            </a:r>
            <a:r>
              <a:rPr lang="en-US" sz="3200" dirty="0" smtClean="0">
                <a:latin typeface="HP001 4 hang 1 ô ly" panose="020B0603050302020204" pitchFamily="34" charset="0"/>
              </a:rPr>
              <a:t>,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thầy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cô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giáo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hiền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và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yêu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thương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học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sinh</a:t>
            </a:r>
            <a:r>
              <a:rPr lang="en-US" sz="3200" dirty="0" smtClean="0">
                <a:latin typeface="HP001 4 hang 1 ô ly" panose="020B0603050302020204" pitchFamily="34" charset="0"/>
              </a:rPr>
              <a:t>.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Các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bạn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vui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vẻ</a:t>
            </a:r>
            <a:r>
              <a:rPr lang="en-US" sz="3200" dirty="0" smtClean="0">
                <a:latin typeface="HP001 4 hang 1 ô ly" panose="020B0603050302020204" pitchFamily="34" charset="0"/>
              </a:rPr>
              <a:t>,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hòa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đồng</a:t>
            </a:r>
            <a:r>
              <a:rPr lang="en-US" sz="3200" dirty="0" smtClean="0">
                <a:latin typeface="HP001 4 hang 1 ô ly" panose="020B0603050302020204" pitchFamily="34" charset="0"/>
              </a:rPr>
              <a:t>.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Tớ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mong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những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mơ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ước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của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tớ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sẽ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sớm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thành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hiện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thực</a:t>
            </a:r>
            <a:r>
              <a:rPr lang="en-US" sz="3200" dirty="0" smtClean="0">
                <a:latin typeface="HP001 4 hang 1 ô ly" panose="020B0603050302020204" pitchFamily="34" charset="0"/>
              </a:rPr>
              <a:t>.</a:t>
            </a:r>
            <a:endParaRPr lang="en-US" sz="3200" dirty="0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61</Words>
  <Application>Microsoft Office PowerPoint</Application>
  <PresentationFormat>Widescreen</PresentationFormat>
  <Paragraphs>9</Paragraphs>
  <Slides>7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HP001 4 hàng</vt:lpstr>
      <vt:lpstr>HP001 4 hang 1 ô ly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2023-08-03T08:14:09Z</dcterms:created>
  <dcterms:modified xsi:type="dcterms:W3CDTF">2023-09-16T14:34:56Z</dcterms:modified>
</cp:coreProperties>
</file>