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6" r:id="rId2"/>
    <p:sldId id="258" r:id="rId3"/>
    <p:sldId id="256" r:id="rId4"/>
    <p:sldId id="259" r:id="rId5"/>
    <p:sldId id="273" r:id="rId6"/>
    <p:sldId id="267" r:id="rId7"/>
    <p:sldId id="268" r:id="rId8"/>
    <p:sldId id="269" r:id="rId9"/>
    <p:sldId id="270" r:id="rId10"/>
    <p:sldId id="271" r:id="rId11"/>
    <p:sldId id="272" r:id="rId12"/>
    <p:sldId id="263" r:id="rId13"/>
    <p:sldId id="264" r:id="rId14"/>
  </p:sldIdLst>
  <p:sldSz cx="6840538" cy="3924300"/>
  <p:notesSz cx="9144000" cy="6858000"/>
  <p:defaultTextStyle>
    <a:defPPr>
      <a:defRPr lang="en-US"/>
    </a:defPPr>
    <a:lvl1pPr marL="0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94162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88325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82487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176650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470812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764975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059137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353300" algn="l" defTabSz="5883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>
      <p:cViewPr varScale="1">
        <p:scale>
          <a:sx n="120" d="100"/>
          <a:sy n="120" d="100"/>
        </p:scale>
        <p:origin x="-252" y="-90"/>
      </p:cViewPr>
      <p:guideLst>
        <p:guide orient="horz" pos="1237"/>
        <p:guide pos="21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CE244C-37E6-432A-9052-D0F4CC3E77C0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30450" y="514350"/>
            <a:ext cx="44831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1DED2-5981-45D4-BE07-A19095B627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07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94162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88325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82487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76650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70812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64975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59137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53300" algn="l" defTabSz="588325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DED2-5981-45D4-BE07-A19095B6277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510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1DED2-5981-45D4-BE07-A19095B6277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460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040" y="1219078"/>
            <a:ext cx="5814458" cy="8411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6082" y="2223770"/>
            <a:ext cx="4788377" cy="100287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4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8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82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6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708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64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59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53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33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41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75213" y="157154"/>
            <a:ext cx="580733" cy="33392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450" y="157154"/>
            <a:ext cx="1631753" cy="33392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71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12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355" y="2521726"/>
            <a:ext cx="5814458" cy="779410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355" y="1663287"/>
            <a:ext cx="5814458" cy="858440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2941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8832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3pPr>
            <a:lvl4pPr marL="8824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1766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4708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7649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0591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3533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8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449" y="912946"/>
            <a:ext cx="1105649" cy="258349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9108" y="912946"/>
            <a:ext cx="1106837" cy="258349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4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29" y="157154"/>
            <a:ext cx="6156484" cy="6540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7" y="878426"/>
            <a:ext cx="3022426" cy="36608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94162" indent="0">
              <a:buNone/>
              <a:defRPr sz="1300" b="1"/>
            </a:lvl2pPr>
            <a:lvl3pPr marL="588325" indent="0">
              <a:buNone/>
              <a:defRPr sz="1200" b="1"/>
            </a:lvl3pPr>
            <a:lvl4pPr marL="882487" indent="0">
              <a:buNone/>
              <a:defRPr sz="1000" b="1"/>
            </a:lvl4pPr>
            <a:lvl5pPr marL="1176650" indent="0">
              <a:buNone/>
              <a:defRPr sz="1000" b="1"/>
            </a:lvl5pPr>
            <a:lvl6pPr marL="1470812" indent="0">
              <a:buNone/>
              <a:defRPr sz="1000" b="1"/>
            </a:lvl6pPr>
            <a:lvl7pPr marL="1764975" indent="0">
              <a:buNone/>
              <a:defRPr sz="1000" b="1"/>
            </a:lvl7pPr>
            <a:lvl8pPr marL="2059137" indent="0">
              <a:buNone/>
              <a:defRPr sz="1000" b="1"/>
            </a:lvl8pPr>
            <a:lvl9pPr marL="2353300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027" y="1244512"/>
            <a:ext cx="3022426" cy="226101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4901" y="878426"/>
            <a:ext cx="3023613" cy="366086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94162" indent="0">
              <a:buNone/>
              <a:defRPr sz="1300" b="1"/>
            </a:lvl2pPr>
            <a:lvl3pPr marL="588325" indent="0">
              <a:buNone/>
              <a:defRPr sz="1200" b="1"/>
            </a:lvl3pPr>
            <a:lvl4pPr marL="882487" indent="0">
              <a:buNone/>
              <a:defRPr sz="1000" b="1"/>
            </a:lvl4pPr>
            <a:lvl5pPr marL="1176650" indent="0">
              <a:buNone/>
              <a:defRPr sz="1000" b="1"/>
            </a:lvl5pPr>
            <a:lvl6pPr marL="1470812" indent="0">
              <a:buNone/>
              <a:defRPr sz="1000" b="1"/>
            </a:lvl6pPr>
            <a:lvl7pPr marL="1764975" indent="0">
              <a:buNone/>
              <a:defRPr sz="1000" b="1"/>
            </a:lvl7pPr>
            <a:lvl8pPr marL="2059137" indent="0">
              <a:buNone/>
              <a:defRPr sz="1000" b="1"/>
            </a:lvl8pPr>
            <a:lvl9pPr marL="2353300" indent="0">
              <a:buNone/>
              <a:defRPr sz="1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4901" y="1244512"/>
            <a:ext cx="3023613" cy="2261014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086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108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46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029" y="156246"/>
            <a:ext cx="2250489" cy="664951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74461" y="156246"/>
            <a:ext cx="3824050" cy="3349281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029" y="821197"/>
            <a:ext cx="2250489" cy="2684330"/>
          </a:xfrm>
        </p:spPr>
        <p:txBody>
          <a:bodyPr/>
          <a:lstStyle>
            <a:lvl1pPr marL="0" indent="0">
              <a:buNone/>
              <a:defRPr sz="900"/>
            </a:lvl1pPr>
            <a:lvl2pPr marL="294162" indent="0">
              <a:buNone/>
              <a:defRPr sz="800"/>
            </a:lvl2pPr>
            <a:lvl3pPr marL="588325" indent="0">
              <a:buNone/>
              <a:defRPr sz="600"/>
            </a:lvl3pPr>
            <a:lvl4pPr marL="882487" indent="0">
              <a:buNone/>
              <a:defRPr sz="600"/>
            </a:lvl4pPr>
            <a:lvl5pPr marL="1176650" indent="0">
              <a:buNone/>
              <a:defRPr sz="600"/>
            </a:lvl5pPr>
            <a:lvl6pPr marL="1470812" indent="0">
              <a:buNone/>
              <a:defRPr sz="600"/>
            </a:lvl6pPr>
            <a:lvl7pPr marL="1764975" indent="0">
              <a:buNone/>
              <a:defRPr sz="600"/>
            </a:lvl7pPr>
            <a:lvl8pPr marL="2059137" indent="0">
              <a:buNone/>
              <a:defRPr sz="600"/>
            </a:lvl8pPr>
            <a:lvl9pPr marL="23533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09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796" y="2747011"/>
            <a:ext cx="4104323" cy="3243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796" y="350644"/>
            <a:ext cx="4104323" cy="2354580"/>
          </a:xfrm>
        </p:spPr>
        <p:txBody>
          <a:bodyPr/>
          <a:lstStyle>
            <a:lvl1pPr marL="0" indent="0">
              <a:buNone/>
              <a:defRPr sz="2100"/>
            </a:lvl1pPr>
            <a:lvl2pPr marL="294162" indent="0">
              <a:buNone/>
              <a:defRPr sz="1800"/>
            </a:lvl2pPr>
            <a:lvl3pPr marL="588325" indent="0">
              <a:buNone/>
              <a:defRPr sz="1500"/>
            </a:lvl3pPr>
            <a:lvl4pPr marL="882487" indent="0">
              <a:buNone/>
              <a:defRPr sz="1300"/>
            </a:lvl4pPr>
            <a:lvl5pPr marL="1176650" indent="0">
              <a:buNone/>
              <a:defRPr sz="1300"/>
            </a:lvl5pPr>
            <a:lvl6pPr marL="1470812" indent="0">
              <a:buNone/>
              <a:defRPr sz="1300"/>
            </a:lvl6pPr>
            <a:lvl7pPr marL="1764975" indent="0">
              <a:buNone/>
              <a:defRPr sz="1300"/>
            </a:lvl7pPr>
            <a:lvl8pPr marL="2059137" indent="0">
              <a:buNone/>
              <a:defRPr sz="1300"/>
            </a:lvl8pPr>
            <a:lvl9pPr marL="2353300" indent="0">
              <a:buNone/>
              <a:defRPr sz="13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0796" y="3071311"/>
            <a:ext cx="4104323" cy="460561"/>
          </a:xfrm>
        </p:spPr>
        <p:txBody>
          <a:bodyPr/>
          <a:lstStyle>
            <a:lvl1pPr marL="0" indent="0">
              <a:buNone/>
              <a:defRPr sz="900"/>
            </a:lvl1pPr>
            <a:lvl2pPr marL="294162" indent="0">
              <a:buNone/>
              <a:defRPr sz="800"/>
            </a:lvl2pPr>
            <a:lvl3pPr marL="588325" indent="0">
              <a:buNone/>
              <a:defRPr sz="600"/>
            </a:lvl3pPr>
            <a:lvl4pPr marL="882487" indent="0">
              <a:buNone/>
              <a:defRPr sz="600"/>
            </a:lvl4pPr>
            <a:lvl5pPr marL="1176650" indent="0">
              <a:buNone/>
              <a:defRPr sz="600"/>
            </a:lvl5pPr>
            <a:lvl6pPr marL="1470812" indent="0">
              <a:buNone/>
              <a:defRPr sz="600"/>
            </a:lvl6pPr>
            <a:lvl7pPr marL="1764975" indent="0">
              <a:buNone/>
              <a:defRPr sz="600"/>
            </a:lvl7pPr>
            <a:lvl8pPr marL="2059137" indent="0">
              <a:buNone/>
              <a:defRPr sz="600"/>
            </a:lvl8pPr>
            <a:lvl9pPr marL="23533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018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029" y="157154"/>
            <a:ext cx="6156484" cy="654050"/>
          </a:xfrm>
          <a:prstGeom prst="rect">
            <a:avLst/>
          </a:prstGeom>
        </p:spPr>
        <p:txBody>
          <a:bodyPr vert="horz" lIns="58832" tIns="29416" rIns="58832" bIns="294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029" y="915671"/>
            <a:ext cx="6156484" cy="2589856"/>
          </a:xfrm>
          <a:prstGeom prst="rect">
            <a:avLst/>
          </a:prstGeom>
        </p:spPr>
        <p:txBody>
          <a:bodyPr vert="horz" lIns="58832" tIns="29416" rIns="58832" bIns="294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030" y="3637247"/>
            <a:ext cx="1596125" cy="208932"/>
          </a:xfrm>
          <a:prstGeom prst="rect">
            <a:avLst/>
          </a:prstGeom>
        </p:spPr>
        <p:txBody>
          <a:bodyPr vert="horz" lIns="58832" tIns="29416" rIns="58832" bIns="29416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89D30-12E6-464F-B2CC-40AB41D97A08}" type="datetimeFigureOut">
              <a:rPr lang="en-GB" smtClean="0"/>
              <a:t>13/04/2023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37184" y="3637247"/>
            <a:ext cx="2166170" cy="208932"/>
          </a:xfrm>
          <a:prstGeom prst="rect">
            <a:avLst/>
          </a:prstGeom>
        </p:spPr>
        <p:txBody>
          <a:bodyPr vert="horz" lIns="58832" tIns="29416" rIns="58832" bIns="29416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02389" y="3637247"/>
            <a:ext cx="1596125" cy="208932"/>
          </a:xfrm>
          <a:prstGeom prst="rect">
            <a:avLst/>
          </a:prstGeom>
        </p:spPr>
        <p:txBody>
          <a:bodyPr vert="horz" lIns="58832" tIns="29416" rIns="58832" bIns="29416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306C8-3CE2-4CE8-8966-BC733509DC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1536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88325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0622" indent="-220622" algn="l" defTabSz="588325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78014" indent="-183852" algn="l" defTabSz="588325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5406" indent="-147081" algn="l" defTabSz="588325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9569" indent="-147081" algn="l" defTabSz="588325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23731" indent="-147081" algn="l" defTabSz="588325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17894" indent="-147081" algn="l" defTabSz="58832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2056" indent="-147081" algn="l" defTabSz="58832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06219" indent="-147081" algn="l" defTabSz="58832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381" indent="-147081" algn="l" defTabSz="588325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94162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88325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82487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76650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70812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64975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9137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53300" algn="l" defTabSz="58832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slide" Target="slide6.xml"/><Relationship Id="rId5" Type="http://schemas.openxmlformats.org/officeDocument/2006/relationships/image" Target="../media/image17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8.xml"/><Relationship Id="rId12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slide" Target="slide9.xml"/><Relationship Id="rId5" Type="http://schemas.openxmlformats.org/officeDocument/2006/relationships/slide" Target="slide10.xml"/><Relationship Id="rId10" Type="http://schemas.openxmlformats.org/officeDocument/2006/relationships/image" Target="../media/image15.jpg"/><Relationship Id="rId4" Type="http://schemas.openxmlformats.org/officeDocument/2006/relationships/image" Target="../media/image12.jpeg"/><Relationship Id="rId9" Type="http://schemas.openxmlformats.org/officeDocument/2006/relationships/slide" Target="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6.xml"/><Relationship Id="rId5" Type="http://schemas.openxmlformats.org/officeDocument/2006/relationships/image" Target="../media/image17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6.xml"/><Relationship Id="rId5" Type="http://schemas.openxmlformats.org/officeDocument/2006/relationships/image" Target="../media/image18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6.xml"/><Relationship Id="rId5" Type="http://schemas.openxmlformats.org/officeDocument/2006/relationships/image" Target="../media/image18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" y="256"/>
            <a:ext cx="6839648" cy="3939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5934" y="59070"/>
            <a:ext cx="3563627" cy="664641"/>
          </a:xfrm>
          <a:prstGeom prst="rect">
            <a:avLst/>
          </a:prstGeom>
          <a:noFill/>
        </p:spPr>
        <p:txBody>
          <a:bodyPr wrap="square" lIns="133337" tIns="66668" rIns="133337" bIns="66668" rtlCol="0">
            <a:spAutoFit/>
          </a:bodyPr>
          <a:lstStyle/>
          <a:p>
            <a:pPr algn="ctr">
              <a:lnSpc>
                <a:spcPts val="2010"/>
              </a:lnSpc>
            </a:pPr>
            <a:r>
              <a:rPr lang="en-US" sz="1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QUẬN HẢI  AN</a:t>
            </a:r>
          </a:p>
          <a:p>
            <a:pPr algn="ctr">
              <a:lnSpc>
                <a:spcPts val="2010"/>
              </a:lnSpc>
            </a:pPr>
            <a:r>
              <a:rPr lang="en-US" sz="1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TIỂU HỌC ĐẰNG LÂM</a:t>
            </a:r>
          </a:p>
        </p:txBody>
      </p:sp>
      <p:sp>
        <p:nvSpPr>
          <p:cNvPr id="7" name="Rectangle 6"/>
          <p:cNvSpPr/>
          <p:nvPr/>
        </p:nvSpPr>
        <p:spPr>
          <a:xfrm>
            <a:off x="447" y="726174"/>
            <a:ext cx="7487181" cy="1078935"/>
          </a:xfrm>
          <a:prstGeom prst="rect">
            <a:avLst/>
          </a:prstGeom>
          <a:noFill/>
        </p:spPr>
        <p:txBody>
          <a:bodyPr wrap="square" lIns="52502" tIns="26250" rIns="52502" bIns="2625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ts val="4020"/>
              </a:lnSpc>
            </a:pPr>
            <a:r>
              <a:rPr lang="en-US" sz="2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THẦY CÔ </a:t>
            </a:r>
          </a:p>
          <a:p>
            <a:pPr algn="ctr">
              <a:lnSpc>
                <a:spcPts val="4020"/>
              </a:lnSpc>
            </a:pPr>
            <a:r>
              <a:rPr lang="en-US" sz="2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VỀ DỰ </a:t>
            </a:r>
            <a:r>
              <a:rPr lang="en-US" sz="26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cap="all" dirty="0" err="1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cap="all" dirty="0">
                <a:ln w="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0745" y="2145222"/>
            <a:ext cx="3999049" cy="418109"/>
          </a:xfrm>
          <a:prstGeom prst="rect">
            <a:avLst/>
          </a:prstGeom>
          <a:noFill/>
        </p:spPr>
        <p:txBody>
          <a:bodyPr wrap="square" lIns="133337" tIns="66668" rIns="133337" bIns="66668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4018" y="2465662"/>
            <a:ext cx="4960667" cy="699859"/>
          </a:xfrm>
          <a:prstGeom prst="rect">
            <a:avLst/>
          </a:prstGeom>
          <a:noFill/>
        </p:spPr>
        <p:txBody>
          <a:bodyPr wrap="square" lIns="133337" tIns="66668" rIns="133337" bIns="66668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1996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Lâm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8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7" y="285199"/>
            <a:ext cx="4824536" cy="3168352"/>
          </a:xfrm>
          <a:prstGeom prst="rect">
            <a:avLst/>
          </a:prstGeom>
        </p:spPr>
      </p:pic>
      <p:sp>
        <p:nvSpPr>
          <p:cNvPr id="3" name="Action Button: Beginning 2">
            <a:hlinkClick r:id="rId3" action="ppaction://hlinksldjump" highlightClick="1"/>
          </p:cNvPr>
          <p:cNvSpPr/>
          <p:nvPr/>
        </p:nvSpPr>
        <p:spPr>
          <a:xfrm>
            <a:off x="6369140" y="3618334"/>
            <a:ext cx="432048" cy="30596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5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5" y="233958"/>
            <a:ext cx="4752528" cy="3456384"/>
          </a:xfrm>
          <a:prstGeom prst="rect">
            <a:avLst/>
          </a:prstGeom>
        </p:spPr>
      </p:pic>
      <p:pic>
        <p:nvPicPr>
          <p:cNvPr id="5" name="[KARAOKE] CHÀO NGƯỜI BẠN MỚI ĐẾN (BEAT CHUẨN) LỚP 1 - Kết Nối Tri Thức Với Cuộc Số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917" y="233958"/>
            <a:ext cx="609600" cy="609600"/>
          </a:xfrm>
          <a:prstGeom prst="rect">
            <a:avLst/>
          </a:prstGeom>
        </p:spPr>
      </p:pic>
      <p:sp>
        <p:nvSpPr>
          <p:cNvPr id="6" name="Action Button: Beginning 5">
            <a:hlinkClick r:id="rId6" action="ppaction://hlinksldjump" highlightClick="1"/>
          </p:cNvPr>
          <p:cNvSpPr/>
          <p:nvPr/>
        </p:nvSpPr>
        <p:spPr>
          <a:xfrm>
            <a:off x="6369140" y="3618334"/>
            <a:ext cx="432048" cy="30596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- Lớp Chúng Ta Đoàn Kết - Âm Nhạc Lớp 3 -- Lớp Nhạc dorem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"/>
            <a:ext cx="6840538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8" t="19046"/>
          <a:stretch/>
        </p:blipFill>
        <p:spPr>
          <a:xfrm>
            <a:off x="-36115" y="-126082"/>
            <a:ext cx="6876653" cy="40503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136" y="738014"/>
            <a:ext cx="679051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400" b="1" cap="all" dirty="0" smtClean="0">
              <a:ln w="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all" dirty="0" err="1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cap="all" dirty="0" smtClean="0">
                <a:ln w="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cap="all" spc="0" dirty="0">
              <a:ln w="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8094"/>
            <a:ext cx="6840538" cy="246620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18029"/>
            <a:ext cx="6871839" cy="945048"/>
            <a:chOff x="0" y="-18029"/>
            <a:chExt cx="6871839" cy="1322934"/>
          </a:xfrm>
        </p:grpSpPr>
        <p:pic>
          <p:nvPicPr>
            <p:cNvPr id="7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71" b="65434"/>
            <a:stretch>
              <a:fillRect/>
            </a:stretch>
          </p:blipFill>
          <p:spPr>
            <a:xfrm flipH="1">
              <a:off x="3708301" y="-2"/>
              <a:ext cx="3132237" cy="1304905"/>
            </a:xfrm>
            <a:prstGeom prst="rect">
              <a:avLst/>
            </a:prstGeom>
          </p:spPr>
        </p:pic>
        <p:pic>
          <p:nvPicPr>
            <p:cNvPr id="2" name="图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71" b="65434"/>
            <a:stretch>
              <a:fillRect/>
            </a:stretch>
          </p:blipFill>
          <p:spPr>
            <a:xfrm>
              <a:off x="0" y="0"/>
              <a:ext cx="3132237" cy="1304905"/>
            </a:xfrm>
            <a:prstGeom prst="rect">
              <a:avLst/>
            </a:prstGeom>
          </p:spPr>
        </p:pic>
        <p:pic>
          <p:nvPicPr>
            <p:cNvPr id="4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548" y="-18029"/>
              <a:ext cx="931291" cy="131925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701869" y="1778000"/>
            <a:ext cx="1718400" cy="1815497"/>
            <a:chOff x="1701869" y="1778000"/>
            <a:chExt cx="1718400" cy="1815497"/>
          </a:xfrm>
        </p:grpSpPr>
        <p:pic>
          <p:nvPicPr>
            <p:cNvPr id="5" name="图片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60" r="39529"/>
            <a:stretch>
              <a:fillRect/>
            </a:stretch>
          </p:blipFill>
          <p:spPr>
            <a:xfrm flipH="1">
              <a:off x="1701869" y="1917231"/>
              <a:ext cx="864096" cy="1676266"/>
            </a:xfrm>
            <a:prstGeom prst="rect">
              <a:avLst/>
            </a:prstGeom>
          </p:spPr>
        </p:pic>
        <p:pic>
          <p:nvPicPr>
            <p:cNvPr id="6" name="图片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79" t="1142" r="11883" b="-1142"/>
            <a:stretch>
              <a:fillRect/>
            </a:stretch>
          </p:blipFill>
          <p:spPr>
            <a:xfrm>
              <a:off x="2572703" y="1778000"/>
              <a:ext cx="847566" cy="1815497"/>
            </a:xfrm>
            <a:prstGeom prst="rect">
              <a:avLst/>
            </a:prstGeom>
          </p:spPr>
        </p:pic>
      </p:grpSp>
      <p:sp>
        <p:nvSpPr>
          <p:cNvPr id="8" name="TextBox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7FA4B51-57C8-40A7-A3A3-79CDDC2D5D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123" y="377974"/>
            <a:ext cx="6851388" cy="10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ts val="4000"/>
              </a:lnSpc>
              <a:spcBef>
                <a:spcPct val="0"/>
              </a:spcBef>
            </a:pPr>
            <a:r>
              <a:rPr lang="en-GB" altLang="en-US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altLang="en-US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GB" altLang="en-US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altLang="en-US" sz="24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4000"/>
              </a:lnSpc>
              <a:spcBef>
                <a:spcPct val="0"/>
              </a:spcBef>
            </a:pPr>
            <a:r>
              <a:rPr lang="en-GB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GB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GB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GB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GB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altLang="en-US" sz="24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4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en-US" sz="2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ỐC C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9088" b="33009"/>
          <a:stretch/>
        </p:blipFill>
        <p:spPr>
          <a:xfrm>
            <a:off x="0" y="38100"/>
            <a:ext cx="6804645" cy="381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79909" y="86016"/>
            <a:ext cx="5383409" cy="2092157"/>
            <a:chOff x="179909" y="86016"/>
            <a:chExt cx="5383409" cy="2092157"/>
          </a:xfrm>
        </p:grpSpPr>
        <p:sp>
          <p:nvSpPr>
            <p:cNvPr id="5" name="32-Point Star 4"/>
            <p:cNvSpPr/>
            <p:nvPr/>
          </p:nvSpPr>
          <p:spPr>
            <a:xfrm>
              <a:off x="179909" y="86016"/>
              <a:ext cx="5383409" cy="2092157"/>
            </a:xfrm>
            <a:prstGeom prst="star32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5973" y="839706"/>
              <a:ext cx="43924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THẢO</a:t>
              </a:r>
              <a:r>
                <a:rPr lang="en-GB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LUẬN</a:t>
              </a:r>
              <a:r>
                <a:rPr lang="en-GB" sz="32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32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NHÓM</a:t>
              </a:r>
              <a:endParaRPr lang="en-GB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Đồng hồ đếm ngược 2 phút có tiế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0309" y="2164688"/>
            <a:ext cx="3060228" cy="172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6" r="5949"/>
          <a:stretch/>
        </p:blipFill>
        <p:spPr>
          <a:xfrm>
            <a:off x="0" y="0"/>
            <a:ext cx="6840538" cy="3924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77" y="1969218"/>
            <a:ext cx="1080120" cy="17440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2887" y="906998"/>
            <a:ext cx="563923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HỘI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DIỄN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VĂN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NGHỆ</a:t>
            </a:r>
            <a:endParaRPr lang="en-US" sz="4800" b="1" dirty="0" smtClean="0">
              <a:ln w="11430"/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LỚP</a:t>
            </a:r>
            <a:r>
              <a:rPr lang="en-US" sz="48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2A5</a:t>
            </a:r>
            <a:endParaRPr lang="en-US" sz="4800" b="1" dirty="0">
              <a:ln w="11430"/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nhacnen3">
            <a:hlinkClick r:id="" action="ppaction://media"/>
            <a:extLst>
              <a:ext uri="{FF2B5EF4-FFF2-40B4-BE49-F238E27FC236}">
                <a16:creationId xmlns:a16="http://schemas.microsoft.com/office/drawing/2014/main" xmlns="" id="{0338DF76-CF41-4163-923C-C78912F32C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143997" y="34671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9" y="129579"/>
            <a:ext cx="1642422" cy="1333813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67" y="2235948"/>
            <a:ext cx="1844178" cy="130396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437" y="129579"/>
            <a:ext cx="1773369" cy="1254999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114" y="903653"/>
            <a:ext cx="1812341" cy="1449215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42" y="2105060"/>
            <a:ext cx="1729667" cy="1297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292" y="153010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CA</a:t>
            </a:r>
            <a:endParaRPr lang="en-GB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1590" y="138379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HỌA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MI</a:t>
            </a:r>
            <a:endParaRPr lang="en-GB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8447" y="3539910"/>
            <a:ext cx="2879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KHUYÊN</a:t>
            </a:r>
            <a:endParaRPr lang="en-GB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7058" y="353991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MÀO</a:t>
            </a:r>
            <a:endParaRPr lang="en-GB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1256" y="234381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GB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ANH</a:t>
            </a:r>
            <a:endParaRPr lang="en-GB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ction Button: Beginning 2">
            <a:hlinkClick r:id="rId13" action="ppaction://hlinksldjump" highlightClick="1"/>
          </p:cNvPr>
          <p:cNvSpPr/>
          <p:nvPr/>
        </p:nvSpPr>
        <p:spPr>
          <a:xfrm>
            <a:off x="3204245" y="3663630"/>
            <a:ext cx="360040" cy="216024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9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44" y="233958"/>
            <a:ext cx="3859309" cy="3134150"/>
          </a:xfrm>
          <a:prstGeom prst="rect">
            <a:avLst/>
          </a:prstGeom>
        </p:spPr>
      </p:pic>
      <p:pic>
        <p:nvPicPr>
          <p:cNvPr id="5" name="Karaoke Tình Bạn Tuổi Thơ - Chủ Đề 3 - Bạn Bè Thân Thương - Âm Nhạc 3 - SGK Chân Trời Sáng Tạ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0704" y="161950"/>
            <a:ext cx="609600" cy="609600"/>
          </a:xfrm>
          <a:prstGeom prst="rect">
            <a:avLst/>
          </a:prstGeom>
        </p:spPr>
      </p:pic>
      <p:sp>
        <p:nvSpPr>
          <p:cNvPr id="3" name="Action Button: Beginning 2">
            <a:hlinkClick r:id="rId6" action="ppaction://hlinksldjump" highlightClick="1"/>
          </p:cNvPr>
          <p:cNvSpPr/>
          <p:nvPr/>
        </p:nvSpPr>
        <p:spPr>
          <a:xfrm>
            <a:off x="6372597" y="3618334"/>
            <a:ext cx="432048" cy="30596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4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99" y="377974"/>
            <a:ext cx="4644404" cy="3186286"/>
          </a:xfrm>
          <a:prstGeom prst="rect">
            <a:avLst/>
          </a:prstGeom>
        </p:spPr>
      </p:pic>
      <p:pic>
        <p:nvPicPr>
          <p:cNvPr id="5" name="NGHE NHẠC TÌM BẠN THÂN - ÂM NHẠC 1 CÁNH DIỀU - CHỦ ĐỀ 3 - DUY THẾ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933" y="377974"/>
            <a:ext cx="609600" cy="609600"/>
          </a:xfrm>
          <a:prstGeom prst="rect">
            <a:avLst/>
          </a:prstGeom>
        </p:spPr>
      </p:pic>
      <p:sp>
        <p:nvSpPr>
          <p:cNvPr id="7" name="Action Button: Beginning 6">
            <a:hlinkClick r:id="rId6" action="ppaction://hlinksldjump" highlightClick="1"/>
          </p:cNvPr>
          <p:cNvSpPr/>
          <p:nvPr/>
        </p:nvSpPr>
        <p:spPr>
          <a:xfrm>
            <a:off x="6369140" y="3618334"/>
            <a:ext cx="432048" cy="30596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91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21" y="270189"/>
            <a:ext cx="4374038" cy="3280528"/>
          </a:xfrm>
          <a:prstGeom prst="rect">
            <a:avLst/>
          </a:prstGeom>
        </p:spPr>
      </p:pic>
      <p:pic>
        <p:nvPicPr>
          <p:cNvPr id="5" name="TÌNH BẠN DIỆU KỲ( ANHVU REMIX)- Zumba Kids by MINH THUẬN-Video hướng dẫn bấm 🔽 góc phải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09" y="270189"/>
            <a:ext cx="609600" cy="609600"/>
          </a:xfrm>
          <a:prstGeom prst="rect">
            <a:avLst/>
          </a:prstGeom>
        </p:spPr>
      </p:pic>
      <p:sp>
        <p:nvSpPr>
          <p:cNvPr id="6" name="Action Button: Beginning 5">
            <a:hlinkClick r:id="rId6" action="ppaction://hlinksldjump" highlightClick="1"/>
          </p:cNvPr>
          <p:cNvSpPr/>
          <p:nvPr/>
        </p:nvSpPr>
        <p:spPr>
          <a:xfrm>
            <a:off x="6369140" y="3618334"/>
            <a:ext cx="432048" cy="305966"/>
          </a:xfrm>
          <a:prstGeom prst="actionButtonBeginn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0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0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92</Words>
  <Application>Microsoft Office PowerPoint</Application>
  <PresentationFormat>Custom</PresentationFormat>
  <Paragraphs>21</Paragraphs>
  <Slides>13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36</cp:revision>
  <dcterms:created xsi:type="dcterms:W3CDTF">2023-04-11T13:14:44Z</dcterms:created>
  <dcterms:modified xsi:type="dcterms:W3CDTF">2023-04-13T05:20:19Z</dcterms:modified>
</cp:coreProperties>
</file>