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316" r:id="rId3"/>
    <p:sldId id="339" r:id="rId4"/>
    <p:sldId id="325" r:id="rId5"/>
    <p:sldId id="344" r:id="rId6"/>
    <p:sldId id="350" r:id="rId7"/>
    <p:sldId id="312" r:id="rId8"/>
    <p:sldId id="336" r:id="rId9"/>
    <p:sldId id="334" r:id="rId10"/>
    <p:sldId id="341" r:id="rId11"/>
    <p:sldId id="343" r:id="rId12"/>
    <p:sldId id="348" r:id="rId13"/>
    <p:sldId id="349" r:id="rId14"/>
    <p:sldId id="317" r:id="rId15"/>
    <p:sldId id="327" r:id="rId16"/>
    <p:sldId id="347" r:id="rId17"/>
    <p:sldId id="326" r:id="rId18"/>
    <p:sldId id="34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28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10971-560A-3E4B-9916-D01BFCBDF59A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39B0-E420-CC45-A233-E97924457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39B0-E420-CC45-A233-E97924457B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19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909" y="2951018"/>
            <a:ext cx="11534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TỰ LÀM LẤY VIỆC CỦA MÌNH</a:t>
            </a:r>
          </a:p>
        </p:txBody>
      </p:sp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3686" y="2200274"/>
            <a:ext cx="88585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90291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203325"/>
            <a:ext cx="600551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99430" y="3147700"/>
            <a:ext cx="405111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373438"/>
            <a:ext cx="35480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592513"/>
            <a:ext cx="3592513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95300"/>
            <a:ext cx="21780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1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E3364-B341-04C8-F484-F398B1769BFA}"/>
              </a:ext>
            </a:extLst>
          </p:cNvPr>
          <p:cNvSpPr txBox="1"/>
          <p:nvPr/>
        </p:nvSpPr>
        <p:spPr>
          <a:xfrm>
            <a:off x="449874" y="821865"/>
            <a:ext cx="1035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 </a:t>
            </a:r>
            <a:endParaRPr lang="en-US" sz="2800" i="1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F2359-D6E3-9CC9-0C86-91234CC24553}"/>
              </a:ext>
            </a:extLst>
          </p:cNvPr>
          <p:cNvSpPr/>
          <p:nvPr/>
        </p:nvSpPr>
        <p:spPr>
          <a:xfrm>
            <a:off x="336885" y="1792723"/>
            <a:ext cx="11370206" cy="22037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thư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bừa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xong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ngăn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nắp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gàng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75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E3364-B341-04C8-F484-F398B1769BFA}"/>
              </a:ext>
            </a:extLst>
          </p:cNvPr>
          <p:cNvSpPr txBox="1"/>
          <p:nvPr/>
        </p:nvSpPr>
        <p:spPr>
          <a:xfrm>
            <a:off x="463727" y="1126664"/>
            <a:ext cx="1153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</a:t>
            </a:r>
            <a:endParaRPr lang="en-US" sz="3200" i="1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0F01B7-89F1-0E33-2255-F16F3823E0E4}"/>
              </a:ext>
            </a:extLst>
          </p:cNvPr>
          <p:cNvSpPr/>
          <p:nvPr/>
        </p:nvSpPr>
        <p:spPr>
          <a:xfrm>
            <a:off x="463728" y="2172256"/>
            <a:ext cx="11531757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“Con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quần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con.”.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229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26639" r="6033" b="2279"/>
          <a:stretch/>
        </p:blipFill>
        <p:spPr>
          <a:xfrm>
            <a:off x="0" y="1771650"/>
            <a:ext cx="12301537" cy="5086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223" y="75448"/>
            <a:ext cx="11665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387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496291"/>
            <a:ext cx="10834255" cy="5237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5455" y="152400"/>
            <a:ext cx="963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VÀ DINH DƯỠNG HỌC ĐƯỜNG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DINH DƯỠNG</a:t>
            </a:r>
          </a:p>
        </p:txBody>
      </p:sp>
    </p:spTree>
    <p:extLst>
      <p:ext uri="{BB962C8B-B14F-4D97-AF65-F5344CB8AC3E}">
        <p14:creationId xmlns:p14="http://schemas.microsoft.com/office/powerpoint/2010/main" val="3184455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8338" y="2671329"/>
            <a:ext cx="843532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4" name="Nhạc dễ thương không bản quyền ghép vào video, nghe thư giãn - Cute music No Copyr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6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3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67987" y="2593446"/>
            <a:ext cx="606127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trò chơ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857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9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9046"/>
          <a:stretch>
            <a:fillRect/>
          </a:stretch>
        </p:blipFill>
        <p:spPr bwMode="auto">
          <a:xfrm>
            <a:off x="-65088" y="-220663"/>
            <a:ext cx="12257088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76" y="1289734"/>
            <a:ext cx="12102838" cy="2097662"/>
          </a:xfrm>
          <a:prstGeom prst="rect">
            <a:avLst/>
          </a:prstGeom>
          <a:noFill/>
        </p:spPr>
        <p:txBody>
          <a:bodyPr wrap="none" lIns="161812" tIns="80906" rIns="161812" bIns="8090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200" b="1" cap="all" dirty="0">
              <a:ln w="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2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07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C64C0D3-3EB3-78BB-7D7C-A4660D5B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26" y="2823504"/>
            <a:ext cx="4579719" cy="26685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E70516-109B-97E8-1423-D93DCED2CCB7}"/>
              </a:ext>
            </a:extLst>
          </p:cNvPr>
          <p:cNvSpPr txBox="1"/>
          <p:nvPr/>
        </p:nvSpPr>
        <p:spPr>
          <a:xfrm>
            <a:off x="564927" y="1524622"/>
            <a:ext cx="3119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1. Chia </a:t>
            </a:r>
            <a:r>
              <a:rPr lang="en-US" sz="26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sẻ</a:t>
            </a:r>
            <a:endParaRPr lang="en-US" sz="2600" b="1" dirty="0">
              <a:solidFill>
                <a:srgbClr val="000000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D9891E-9D61-8DCA-7566-3C4E2F2F2604}"/>
              </a:ext>
            </a:extLst>
          </p:cNvPr>
          <p:cNvSpPr/>
          <p:nvPr/>
        </p:nvSpPr>
        <p:spPr>
          <a:xfrm>
            <a:off x="263237" y="2114047"/>
            <a:ext cx="11346872" cy="61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lnSpc>
                <a:spcPct val="13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Chia sẻ về những việc bản thân đã tự làm ở nhà và ở trường.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70516-109B-97E8-1423-D93DCED2CCB7}"/>
              </a:ext>
            </a:extLst>
          </p:cNvPr>
          <p:cNvSpPr txBox="1"/>
          <p:nvPr/>
        </p:nvSpPr>
        <p:spPr>
          <a:xfrm>
            <a:off x="9417980" y="654692"/>
            <a:ext cx="2039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S/22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9891E-9D61-8DCA-7566-3C4E2F2F2604}"/>
              </a:ext>
            </a:extLst>
          </p:cNvPr>
          <p:cNvSpPr/>
          <p:nvPr/>
        </p:nvSpPr>
        <p:spPr>
          <a:xfrm>
            <a:off x="263237" y="5965610"/>
            <a:ext cx="11346872" cy="54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lnSpc>
                <a:spcPct val="13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Nêu điều em học được từ các bạn.</a:t>
            </a:r>
            <a:endParaRPr lang="en-US" sz="26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400800" y="2726522"/>
            <a:ext cx="1939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63891" y="2709845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57746" y="6513132"/>
            <a:ext cx="4849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2463C49-9D76-66C1-C991-3FF1A752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" y="-343595"/>
            <a:ext cx="12327038" cy="8215116"/>
          </a:xfrm>
          <a:prstGeom prst="rect">
            <a:avLst/>
          </a:prstGeom>
        </p:spPr>
      </p:pic>
      <p:sp>
        <p:nvSpPr>
          <p:cNvPr id="2" name="Smiley Face 1"/>
          <p:cNvSpPr/>
          <p:nvPr/>
        </p:nvSpPr>
        <p:spPr>
          <a:xfrm>
            <a:off x="801688" y="2374900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733436" y="1064842"/>
            <a:ext cx="70904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LẨU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688" y="3116263"/>
            <a:ext cx="1922462" cy="6318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Smiley Face 4"/>
          <p:cNvSpPr/>
          <p:nvPr/>
        </p:nvSpPr>
        <p:spPr>
          <a:xfrm>
            <a:off x="2233613" y="2374900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ight Arrow 6"/>
          <p:cNvSpPr/>
          <p:nvPr/>
        </p:nvSpPr>
        <p:spPr>
          <a:xfrm rot="10800000">
            <a:off x="1358900" y="2419350"/>
            <a:ext cx="687388" cy="434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Smiley Face 7"/>
          <p:cNvSpPr/>
          <p:nvPr/>
        </p:nvSpPr>
        <p:spPr>
          <a:xfrm>
            <a:off x="801688" y="3930650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Smiley Face 8"/>
          <p:cNvSpPr/>
          <p:nvPr/>
        </p:nvSpPr>
        <p:spPr>
          <a:xfrm>
            <a:off x="2233613" y="3930650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1406525" y="3975100"/>
            <a:ext cx="687388" cy="433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Curved Right Arrow 10"/>
          <p:cNvSpPr/>
          <p:nvPr/>
        </p:nvSpPr>
        <p:spPr>
          <a:xfrm>
            <a:off x="85725" y="2573338"/>
            <a:ext cx="504825" cy="180975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Smiley Face 11"/>
          <p:cNvSpPr/>
          <p:nvPr/>
        </p:nvSpPr>
        <p:spPr>
          <a:xfrm>
            <a:off x="3584575" y="2374900"/>
            <a:ext cx="349250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Smiley Face 13"/>
          <p:cNvSpPr/>
          <p:nvPr/>
        </p:nvSpPr>
        <p:spPr>
          <a:xfrm>
            <a:off x="4881563" y="2346325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10800000">
            <a:off x="4051300" y="2419350"/>
            <a:ext cx="685800" cy="434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Smiley Face 15"/>
          <p:cNvSpPr/>
          <p:nvPr/>
        </p:nvSpPr>
        <p:spPr>
          <a:xfrm>
            <a:off x="3584575" y="3930650"/>
            <a:ext cx="349250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Smiley Face 16"/>
          <p:cNvSpPr/>
          <p:nvPr/>
        </p:nvSpPr>
        <p:spPr>
          <a:xfrm>
            <a:off x="4881563" y="3930650"/>
            <a:ext cx="350837" cy="528638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4051300" y="3975100"/>
            <a:ext cx="685800" cy="433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0800000">
            <a:off x="2724150" y="2433638"/>
            <a:ext cx="685800" cy="4349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2724150" y="3975100"/>
            <a:ext cx="685800" cy="433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Curved Right Arrow 20"/>
          <p:cNvSpPr/>
          <p:nvPr/>
        </p:nvSpPr>
        <p:spPr>
          <a:xfrm rot="10631335">
            <a:off x="5359400" y="2433638"/>
            <a:ext cx="504825" cy="181927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Smiley Face 21"/>
          <p:cNvSpPr/>
          <p:nvPr/>
        </p:nvSpPr>
        <p:spPr>
          <a:xfrm>
            <a:off x="6643688" y="2371725"/>
            <a:ext cx="350837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Smiley Face 23"/>
          <p:cNvSpPr/>
          <p:nvPr/>
        </p:nvSpPr>
        <p:spPr>
          <a:xfrm>
            <a:off x="8081963" y="2392363"/>
            <a:ext cx="350837" cy="528637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Right Arrow 24"/>
          <p:cNvSpPr/>
          <p:nvPr/>
        </p:nvSpPr>
        <p:spPr>
          <a:xfrm rot="10800000">
            <a:off x="7192963" y="2439988"/>
            <a:ext cx="685800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Smiley Face 25"/>
          <p:cNvSpPr/>
          <p:nvPr/>
        </p:nvSpPr>
        <p:spPr>
          <a:xfrm>
            <a:off x="6604000" y="3905250"/>
            <a:ext cx="350838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Smiley Face 26"/>
          <p:cNvSpPr/>
          <p:nvPr/>
        </p:nvSpPr>
        <p:spPr>
          <a:xfrm>
            <a:off x="7988300" y="3905250"/>
            <a:ext cx="349250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Right Arrow 27"/>
          <p:cNvSpPr/>
          <p:nvPr/>
        </p:nvSpPr>
        <p:spPr>
          <a:xfrm>
            <a:off x="7192963" y="3962400"/>
            <a:ext cx="685800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Curved Right Arrow 28"/>
          <p:cNvSpPr/>
          <p:nvPr/>
        </p:nvSpPr>
        <p:spPr>
          <a:xfrm>
            <a:off x="6065838" y="2555875"/>
            <a:ext cx="504825" cy="1708150"/>
          </a:xfrm>
          <a:prstGeom prst="curv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Smiley Face 29"/>
          <p:cNvSpPr/>
          <p:nvPr/>
        </p:nvSpPr>
        <p:spPr>
          <a:xfrm>
            <a:off x="9529763" y="2349500"/>
            <a:ext cx="350837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Smiley Face 31"/>
          <p:cNvSpPr/>
          <p:nvPr/>
        </p:nvSpPr>
        <p:spPr>
          <a:xfrm>
            <a:off x="10926763" y="2349500"/>
            <a:ext cx="349250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0800000">
            <a:off x="10018713" y="2422525"/>
            <a:ext cx="685800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Smiley Face 33"/>
          <p:cNvSpPr/>
          <p:nvPr/>
        </p:nvSpPr>
        <p:spPr>
          <a:xfrm>
            <a:off x="9529763" y="3905250"/>
            <a:ext cx="350837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Smiley Face 34"/>
          <p:cNvSpPr/>
          <p:nvPr/>
        </p:nvSpPr>
        <p:spPr>
          <a:xfrm>
            <a:off x="10926763" y="3905250"/>
            <a:ext cx="349250" cy="528638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" name="Right Arrow 35"/>
          <p:cNvSpPr/>
          <p:nvPr/>
        </p:nvSpPr>
        <p:spPr>
          <a:xfrm>
            <a:off x="10113963" y="3962400"/>
            <a:ext cx="685800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Right Arrow 36"/>
          <p:cNvSpPr/>
          <p:nvPr/>
        </p:nvSpPr>
        <p:spPr>
          <a:xfrm rot="10800000">
            <a:off x="8667750" y="2422525"/>
            <a:ext cx="687388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" name="Right Arrow 37"/>
          <p:cNvSpPr/>
          <p:nvPr/>
        </p:nvSpPr>
        <p:spPr>
          <a:xfrm>
            <a:off x="8667750" y="3962400"/>
            <a:ext cx="687388" cy="43497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Curved Right Arrow 38"/>
          <p:cNvSpPr/>
          <p:nvPr/>
        </p:nvSpPr>
        <p:spPr>
          <a:xfrm rot="10631335">
            <a:off x="11561763" y="2425700"/>
            <a:ext cx="506412" cy="1768475"/>
          </a:xfrm>
          <a:prstGeom prst="curv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435350" y="3122613"/>
            <a:ext cx="1920875" cy="6302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9496425" y="3090863"/>
            <a:ext cx="1920875" cy="6302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6575425" y="3132138"/>
            <a:ext cx="1920875" cy="6318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89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203325"/>
            <a:ext cx="600551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99430" y="3147700"/>
            <a:ext cx="405111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373438"/>
            <a:ext cx="35480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3592513"/>
            <a:ext cx="3592513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95300"/>
            <a:ext cx="21780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95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81931794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1" y="0"/>
            <a:ext cx="8395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33" t="31836" r="14714" b="37305"/>
          <a:stretch/>
        </p:blipFill>
        <p:spPr>
          <a:xfrm>
            <a:off x="157163" y="249881"/>
            <a:ext cx="11689340" cy="2993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829" t="27149" r="14935" b="56836"/>
          <a:stretch/>
        </p:blipFill>
        <p:spPr>
          <a:xfrm>
            <a:off x="600075" y="3243262"/>
            <a:ext cx="11252264" cy="1614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862" t="27930" r="23609" b="57617"/>
          <a:stretch/>
        </p:blipFill>
        <p:spPr>
          <a:xfrm>
            <a:off x="600076" y="4857750"/>
            <a:ext cx="8336106" cy="12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96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E3364-B341-04C8-F484-F398B1769BFA}"/>
              </a:ext>
            </a:extLst>
          </p:cNvPr>
          <p:cNvSpPr txBox="1"/>
          <p:nvPr/>
        </p:nvSpPr>
        <p:spPr>
          <a:xfrm>
            <a:off x="463728" y="1500737"/>
            <a:ext cx="11381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Đọc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2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đóng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vai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EF2359-D6E3-9CC9-0C86-91234CC24553}"/>
              </a:ext>
            </a:extLst>
          </p:cNvPr>
          <p:cNvSpPr/>
          <p:nvPr/>
        </p:nvSpPr>
        <p:spPr>
          <a:xfrm>
            <a:off x="336885" y="2582432"/>
            <a:ext cx="11370206" cy="22037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thư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viện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bừa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xong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ngăn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nắp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gọn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gàng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Hùng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48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E3364-B341-04C8-F484-F398B1769BFA}"/>
              </a:ext>
            </a:extLst>
          </p:cNvPr>
          <p:cNvSpPr txBox="1"/>
          <p:nvPr/>
        </p:nvSpPr>
        <p:spPr>
          <a:xfrm>
            <a:off x="463727" y="1126664"/>
            <a:ext cx="1153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Đọc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2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tình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huống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đóng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vai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xử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lí</a:t>
            </a:r>
            <a:r>
              <a:rPr lang="en-US" sz="3200" i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0F01B7-89F1-0E33-2255-F16F3823E0E4}"/>
              </a:ext>
            </a:extLst>
          </p:cNvPr>
          <p:cNvSpPr/>
          <p:nvPr/>
        </p:nvSpPr>
        <p:spPr>
          <a:xfrm>
            <a:off x="463728" y="2172256"/>
            <a:ext cx="11531757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huống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: “Con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chuẩn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quần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vở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con.”.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Khang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xử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lí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ea typeface="宋体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553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Ku1uGWX4IvFFBbPVxjaU8Abd5wSXZ4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0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1064</TotalTime>
  <Words>343</Words>
  <Application>Microsoft Office PowerPoint</Application>
  <PresentationFormat>Widescreen</PresentationFormat>
  <Paragraphs>26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HP</cp:lastModifiedBy>
  <cp:revision>53</cp:revision>
  <dcterms:created xsi:type="dcterms:W3CDTF">2023-05-08T02:27:45Z</dcterms:created>
  <dcterms:modified xsi:type="dcterms:W3CDTF">2024-11-16T13:30:43Z</dcterms:modified>
</cp:coreProperties>
</file>