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77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7" r:id="rId14"/>
    <p:sldId id="288" r:id="rId15"/>
    <p:sldId id="274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 varScale="1">
        <p:scale>
          <a:sx n="68" d="100"/>
          <a:sy n="68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1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1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HQLap\Desktop\PP%20&#272;&#7840;O%20&#272;&#7912;C\&#272;&#7840;O%20&#272;&#7912;C%201%20-%20C&#193;NH%20DI&#7872;U\bai%2012\4%20b&#432;&#7899;c%20n&#234;n%20l&#224;m,%204%20&#273;i&#7873;u%20n&#234;n%20tr&#225;nh%20khi%20b&#7883;%20ch&#7845;n%20th&#432;&#417;ng%20ph&#7847;n%20m&#7873;m%20-%20VTV.VN.mp4" TargetMode="External"/><Relationship Id="rId1" Type="http://schemas.microsoft.com/office/2007/relationships/media" Target="file:///C:\Users\HQLap\Desktop\PP%20&#272;&#7840;O%20&#272;&#7912;C\&#272;&#7840;O%20&#272;&#7912;C%201%20-%20C&#193;NH%20DI&#7872;U\bai%2012\4%20b&#432;&#7899;c%20n&#234;n%20l&#224;m,%204%20&#273;i&#7873;u%20n&#234;n%20tr&#225;nh%20khi%20b&#7883;%20ch&#7845;n%20th&#432;&#417;ng%20ph&#7847;n%20m&#7873;m%20-%20VTV.VN.mp4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914400"/>
            <a:ext cx="3342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+mj-lt"/>
              </a:rPr>
              <a:t>Môn: Đạo đức</a:t>
            </a:r>
            <a:endParaRPr lang="en-US" sz="4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7" y="2133603"/>
            <a:ext cx="79061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Bài 1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tránh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tai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nạn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th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ươn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g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tích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2)</a:t>
            </a:r>
            <a:br>
              <a:rPr lang="en-US" sz="3600" b="1" dirty="0">
                <a:solidFill>
                  <a:srgbClr val="FF0000"/>
                </a:solidFill>
                <a:latin typeface="+mj-lt"/>
              </a:rPr>
            </a:b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9" descr="SONNE00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1676400" cy="1828800"/>
          </a:xfrm>
          <a:prstGeom prst="rect">
            <a:avLst/>
          </a:prstGeom>
          <a:noFill/>
        </p:spPr>
      </p:pic>
      <p:pic>
        <p:nvPicPr>
          <p:cNvPr id="8" name="Picture 7" descr="Butterfly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381005"/>
            <a:ext cx="1828800" cy="1724025"/>
          </a:xfrm>
          <a:prstGeom prst="rect">
            <a:avLst/>
          </a:prstGeom>
          <a:noFill/>
        </p:spPr>
      </p:pic>
      <p:pic>
        <p:nvPicPr>
          <p:cNvPr id="9" name="Picture 7" descr="FIREWRK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3" y="2057400"/>
            <a:ext cx="2676525" cy="3124200"/>
          </a:xfrm>
          <a:prstGeom prst="rect">
            <a:avLst/>
          </a:prstGeom>
          <a:noFill/>
        </p:spPr>
      </p:pic>
      <p:pic>
        <p:nvPicPr>
          <p:cNvPr id="10" name="Picture 7" descr="FIREWRK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7" y="2286000"/>
            <a:ext cx="2676525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06532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Chia sẻ cùng bạn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605"/>
            <a:ext cx="1127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tấy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6172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7838"/>
            <a:ext cx="2247900" cy="12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bước nên làm, 4 điều nên tránh khi bị chấn thương phần mềm - VTV.V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158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4"/>
            <a:ext cx="12192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5" y="1295400"/>
            <a:ext cx="67233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57773" y="2362200"/>
            <a:ext cx="4769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VẬN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DỤNG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11353800" cy="662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22479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914400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 khuyên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8288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0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639" y="2592050"/>
            <a:ext cx="741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34" y="2497168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8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3940178"/>
            <a:ext cx="929640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08397"/>
            <a:ext cx="12115800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1"/>
            <a:ext cx="11353800" cy="5867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5100" y="5689937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56867"/>
            <a:ext cx="50292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ao an lớp 1 bo canh dieu\giao an pp\dao duc\bai 12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23" y="0"/>
            <a:ext cx="6160477" cy="3534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giao an lớp 1 bo canh dieu\giao an pp\dao duc\bai 12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5962307" cy="3534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630930"/>
            <a:ext cx="9220200" cy="3227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iao an lớp 1 bo canh dieu\giao an pp\dao duc\bai 12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396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5371514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ao an lớp 1 bo canh dieu\giao an pp\dao duc\bai 12\9.PN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-228600" y="0"/>
            <a:ext cx="122682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2514600" y="54102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giao an lớp 1 bo canh dieu\giao an pp\dao duc\bai 12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109728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4947316"/>
            <a:ext cx="1211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uổi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iao an lớp 1 bo canh dieu\giao an pp\dao duc\bai 12\12.PN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97302" y="76200"/>
            <a:ext cx="11887200" cy="662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685800" y="57912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-59224"/>
            <a:ext cx="96774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5295" y="4734342"/>
            <a:ext cx="12039600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iao an lớp 1 bo canh dieu\giao an pp\dao duc\bai 12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99822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2743200" y="47244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195</Words>
  <Application>Microsoft Office PowerPoint</Application>
  <PresentationFormat>Widescreen</PresentationFormat>
  <Paragraphs>25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宋体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HQLap</cp:lastModifiedBy>
  <cp:revision>37</cp:revision>
  <dcterms:created xsi:type="dcterms:W3CDTF">2020-08-24T14:29:20Z</dcterms:created>
  <dcterms:modified xsi:type="dcterms:W3CDTF">2024-02-06T06:15:24Z</dcterms:modified>
</cp:coreProperties>
</file>