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60" r:id="rId2"/>
  </p:sldMasterIdLst>
  <p:notesMasterIdLst>
    <p:notesMasterId r:id="rId34"/>
  </p:notesMasterIdLst>
  <p:sldIdLst>
    <p:sldId id="559" r:id="rId3"/>
    <p:sldId id="569" r:id="rId4"/>
    <p:sldId id="449" r:id="rId5"/>
    <p:sldId id="335" r:id="rId6"/>
    <p:sldId id="447" r:id="rId7"/>
    <p:sldId id="273" r:id="rId8"/>
    <p:sldId id="278" r:id="rId9"/>
    <p:sldId id="561" r:id="rId10"/>
    <p:sldId id="570" r:id="rId11"/>
    <p:sldId id="571" r:id="rId12"/>
    <p:sldId id="575" r:id="rId13"/>
    <p:sldId id="572" r:id="rId14"/>
    <p:sldId id="576" r:id="rId15"/>
    <p:sldId id="577" r:id="rId16"/>
    <p:sldId id="573" r:id="rId17"/>
    <p:sldId id="280" r:id="rId18"/>
    <p:sldId id="581" r:id="rId19"/>
    <p:sldId id="579" r:id="rId20"/>
    <p:sldId id="281" r:id="rId21"/>
    <p:sldId id="574" r:id="rId22"/>
    <p:sldId id="578" r:id="rId23"/>
    <p:sldId id="563" r:id="rId24"/>
    <p:sldId id="580" r:id="rId25"/>
    <p:sldId id="565" r:id="rId26"/>
    <p:sldId id="564" r:id="rId27"/>
    <p:sldId id="566" r:id="rId28"/>
    <p:sldId id="568" r:id="rId29"/>
    <p:sldId id="256" r:id="rId30"/>
    <p:sldId id="567" r:id="rId31"/>
    <p:sldId id="258"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63" d="100"/>
          <a:sy n="63" d="100"/>
        </p:scale>
        <p:origin x="1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595FF00-DB22-D094-2132-B4B944248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FA8A416-4AE3-4DB5-0DFF-EBDC5F38E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A4A7EB0C-7D27-4D6F-5CE8-59D750D499B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AE52295-8EEF-47CF-AAD3-4E2F4775CF6A}" type="slidenum">
              <a:rPr kumimoji="0" lang="en-US" altLang="en-US" sz="1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8570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802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8429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26</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28</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30</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6</a:t>
            </a:fld>
            <a:endParaRPr lang="en-US"/>
          </a:p>
        </p:txBody>
      </p:sp>
    </p:spTree>
    <p:extLst>
      <p:ext uri="{BB962C8B-B14F-4D97-AF65-F5344CB8AC3E}">
        <p14:creationId xmlns:p14="http://schemas.microsoft.com/office/powerpoint/2010/main" val="173763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572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212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5980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682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1299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373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442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559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50740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186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205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462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0595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11/12/2023</a:t>
            </a:fld>
            <a:endParaRPr lang="en-US" dirty="0"/>
          </a:p>
        </p:txBody>
      </p:sp>
    </p:spTree>
    <p:extLst>
      <p:ext uri="{BB962C8B-B14F-4D97-AF65-F5344CB8AC3E}">
        <p14:creationId xmlns:p14="http://schemas.microsoft.com/office/powerpoint/2010/main" val="257807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7267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9015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446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1340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885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0375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434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11/12/2023</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11/12/2023</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8C012C-B1B7-47F6-B168-A941E97A73A9}" type="datetimeFigureOut">
              <a:rPr lang="en-US" smtClean="0"/>
              <a:t>11/12/2023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EC7793-07B9-4429-92E8-8730EA770269}" type="slidenum">
              <a:rPr lang="en-US" smtClean="0"/>
              <a:t>‹#›</a:t>
            </a:fld>
            <a:endParaRPr lang="en-US"/>
          </a:p>
        </p:txBody>
      </p:sp>
      <p:pic>
        <p:nvPicPr>
          <p:cNvPr id="7" name="图片 5">
            <a:extLst>
              <a:ext uri="{FF2B5EF4-FFF2-40B4-BE49-F238E27FC236}">
                <a16:creationId xmlns:a16="http://schemas.microsoft.com/office/drawing/2014/main" id="{B2F00FE1-2B05-2B8B-1993-A08E40CDEA41}"/>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8" name="图片 6">
            <a:extLst>
              <a:ext uri="{FF2B5EF4-FFF2-40B4-BE49-F238E27FC236}">
                <a16:creationId xmlns:a16="http://schemas.microsoft.com/office/drawing/2014/main" id="{DD737815-77E1-BAC7-53CA-873D4184B76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9" name="Picture 8" descr="A pink background with white leaves and black text&#10;&#10;Description automatically generated">
            <a:extLst>
              <a:ext uri="{FF2B5EF4-FFF2-40B4-BE49-F238E27FC236}">
                <a16:creationId xmlns:a16="http://schemas.microsoft.com/office/drawing/2014/main" id="{D93A7658-7084-CEBD-D6C9-7D9A8E636AF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36863830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s://pxhere.com/en/photo/699329"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WAV"/><Relationship Id="rId7" Type="http://schemas.openxmlformats.org/officeDocument/2006/relationships/audio" Target="../media/audio1.wav"/><Relationship Id="rId12" Type="http://schemas.openxmlformats.org/officeDocument/2006/relationships/image" Target="../media/image11.gif"/><Relationship Id="rId2" Type="http://schemas.microsoft.com/office/2007/relationships/media" Target="../media/media1.WAV"/><Relationship Id="rId1" Type="http://schemas.openxmlformats.org/officeDocument/2006/relationships/audio" Target="file:///D:\Rung%20Chuong%20Vang\8.%20Ket%20thuc%20cau%20hoi.wav" TargetMode="External"/><Relationship Id="rId6" Type="http://schemas.openxmlformats.org/officeDocument/2006/relationships/slideLayout" Target="../slideLayouts/slideLayout18.xml"/><Relationship Id="rId11" Type="http://schemas.openxmlformats.org/officeDocument/2006/relationships/image" Target="../media/image10.gif"/><Relationship Id="rId5" Type="http://schemas.openxmlformats.org/officeDocument/2006/relationships/audio" Target="file:///D:\rung%20chuog%20vang\rung%20chuong.mp3" TargetMode="External"/><Relationship Id="rId10" Type="http://schemas.openxmlformats.org/officeDocument/2006/relationships/image" Target="../media/image9.gif"/><Relationship Id="rId4" Type="http://schemas.openxmlformats.org/officeDocument/2006/relationships/audio" Target="file:///D:\Rung%20Chuong%20Vang\chaomung.wav" TargetMode="Externa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pxhere.com/en/photo/699329"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3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7.png"/><Relationship Id="rId5" Type="http://schemas.microsoft.com/office/2007/relationships/media" Target="../media/media4.mp3"/><Relationship Id="rId10" Type="http://schemas.openxmlformats.org/officeDocument/2006/relationships/notesSlide" Target="../notesSlides/notesSlide15.xml"/><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8.png"/><Relationship Id="rId5" Type="http://schemas.microsoft.com/office/2007/relationships/media" Target="../media/media4.mp3"/><Relationship Id="rId10" Type="http://schemas.openxmlformats.org/officeDocument/2006/relationships/image" Target="../media/image37.png"/><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9.gif"/><Relationship Id="rId4" Type="http://schemas.openxmlformats.org/officeDocument/2006/relationships/audio" Target="../media/audio3.wav"/><Relationship Id="rId9" Type="http://schemas.openxmlformats.org/officeDocument/2006/relationships/audio" Target="../media/audio6.wav"/></Relationships>
</file>

<file path=ppt/slides/_rels/slide30.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3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37.png"/><Relationship Id="rId5" Type="http://schemas.microsoft.com/office/2007/relationships/media" Target="../media/media4.mp3"/><Relationship Id="rId10" Type="http://schemas.openxmlformats.org/officeDocument/2006/relationships/notesSlide" Target="../notesSlides/notesSlide16.xml"/><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7.wav"/><Relationship Id="rId7" Type="http://schemas.openxmlformats.org/officeDocument/2006/relationships/audio" Target="../media/audio5.wav"/><Relationship Id="rId12" Type="http://schemas.openxmlformats.org/officeDocument/2006/relationships/image" Target="../media/image14.gi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image" Target="../media/image9.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7.wav"/><Relationship Id="rId7" Type="http://schemas.openxmlformats.org/officeDocument/2006/relationships/audio" Target="../media/audio5.wav"/><Relationship Id="rId12" Type="http://schemas.openxmlformats.org/officeDocument/2006/relationships/image" Target="../media/image14.gi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image" Target="../media/image9.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B7EF450-6803-FE2B-74C0-47B23C516680}"/>
              </a:ext>
            </a:extLst>
          </p:cNvPr>
          <p:cNvGraphicFramePr>
            <a:graphicFrameLocks noGrp="1"/>
          </p:cNvGraphicFramePr>
          <p:nvPr>
            <p:extLst>
              <p:ext uri="{D42A27DB-BD31-4B8C-83A1-F6EECF244321}">
                <p14:modId xmlns:p14="http://schemas.microsoft.com/office/powerpoint/2010/main" val="297476085"/>
              </p:ext>
            </p:extLst>
          </p:nvPr>
        </p:nvGraphicFramePr>
        <p:xfrm>
          <a:off x="811161" y="358351"/>
          <a:ext cx="10869561" cy="1706880"/>
        </p:xfrm>
        <a:graphic>
          <a:graphicData uri="http://schemas.openxmlformats.org/drawingml/2006/table">
            <a:tbl>
              <a:tblPr/>
              <a:tblGrid>
                <a:gridCol w="3731342">
                  <a:extLst>
                    <a:ext uri="{9D8B030D-6E8A-4147-A177-3AD203B41FA5}">
                      <a16:colId xmlns:a16="http://schemas.microsoft.com/office/drawing/2014/main" val="3691909759"/>
                    </a:ext>
                  </a:extLst>
                </a:gridCol>
                <a:gridCol w="7138219">
                  <a:extLst>
                    <a:ext uri="{9D8B030D-6E8A-4147-A177-3AD203B41FA5}">
                      <a16:colId xmlns:a16="http://schemas.microsoft.com/office/drawing/2014/main" val="2289653135"/>
                    </a:ext>
                  </a:extLst>
                </a:gridCol>
              </a:tblGrid>
              <a:tr h="0">
                <a:tc>
                  <a:txBody>
                    <a:bodyPr/>
                    <a:lstStyle/>
                    <a:p>
                      <a:pPr marL="514350" indent="-514350" algn="just">
                        <a:buAutoNum type="alphaLcPeriod"/>
                      </a:pP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mừng</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ríu</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p>
                    <a:p>
                      <a:pPr marL="0" indent="0" algn="just">
                        <a:buNone/>
                      </a:pP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Rủ</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đông</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đỏ</a:t>
                      </a:r>
                      <a:endPar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Giã</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ngay</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0" marR="0" marT="0" marB="0">
                    <a:lnL>
                      <a:noFill/>
                    </a:lnL>
                    <a:lnR>
                      <a:noFill/>
                    </a:lnR>
                    <a:lnT>
                      <a:noFill/>
                    </a:lnT>
                    <a:lnB>
                      <a:noFill/>
                    </a:lnB>
                  </a:tcPr>
                </a:tc>
                <a:tc>
                  <a:txBody>
                    <a:bodyPr/>
                    <a:lstStyle/>
                    <a:p>
                      <a:pPr algn="l"/>
                      <a:r>
                        <a:rPr lang="en-US" sz="2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vỗ</a:t>
                      </a:r>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Hạt níu hạt trĩu bông</a:t>
                      </a:r>
                    </a:p>
                    <a:p>
                      <a:pPr algn="just"/>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Đung đưa nhờ chị gió</a:t>
                      </a:r>
                    </a:p>
                    <a:p>
                      <a:pPr algn="just"/>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Mách tin mùa chín rộ</a:t>
                      </a:r>
                    </a:p>
                    <a:p>
                      <a:pPr algn="just"/>
                      <a:r>
                        <a:rPr lang="en-US"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Đến từng ngõ, từng nhà.</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graphicFrame>
        <p:nvGraphicFramePr>
          <p:cNvPr id="5" name="Content Placeholder 3">
            <a:extLst>
              <a:ext uri="{FF2B5EF4-FFF2-40B4-BE49-F238E27FC236}">
                <a16:creationId xmlns:a16="http://schemas.microsoft.com/office/drawing/2014/main" id="{AB056946-7711-5789-3A4D-694B3E144718}"/>
              </a:ext>
            </a:extLst>
          </p:cNvPr>
          <p:cNvGraphicFramePr>
            <a:graphicFrameLocks/>
          </p:cNvGraphicFramePr>
          <p:nvPr>
            <p:extLst>
              <p:ext uri="{D42A27DB-BD31-4B8C-83A1-F6EECF244321}">
                <p14:modId xmlns:p14="http://schemas.microsoft.com/office/powerpoint/2010/main" val="1708272130"/>
              </p:ext>
            </p:extLst>
          </p:nvPr>
        </p:nvGraphicFramePr>
        <p:xfrm>
          <a:off x="301582" y="2194978"/>
          <a:ext cx="10869561" cy="4576323"/>
        </p:xfrm>
        <a:graphic>
          <a:graphicData uri="http://schemas.openxmlformats.org/drawingml/2006/table">
            <a:tbl>
              <a:tblPr firstRow="1" firstCol="1" bandRow="1">
                <a:tableStyleId>{5C22544A-7EE6-4342-B048-85BDC9FD1C3A}</a:tableStyleId>
              </a:tblPr>
              <a:tblGrid>
                <a:gridCol w="1304347">
                  <a:extLst>
                    <a:ext uri="{9D8B030D-6E8A-4147-A177-3AD203B41FA5}">
                      <a16:colId xmlns:a16="http://schemas.microsoft.com/office/drawing/2014/main" val="1031016794"/>
                    </a:ext>
                  </a:extLst>
                </a:gridCol>
                <a:gridCol w="3002183">
                  <a:extLst>
                    <a:ext uri="{9D8B030D-6E8A-4147-A177-3AD203B41FA5}">
                      <a16:colId xmlns:a16="http://schemas.microsoft.com/office/drawing/2014/main" val="3662047695"/>
                    </a:ext>
                  </a:extLst>
                </a:gridCol>
                <a:gridCol w="4144297">
                  <a:extLst>
                    <a:ext uri="{9D8B030D-6E8A-4147-A177-3AD203B41FA5}">
                      <a16:colId xmlns:a16="http://schemas.microsoft.com/office/drawing/2014/main" val="2614348625"/>
                    </a:ext>
                  </a:extLst>
                </a:gridCol>
                <a:gridCol w="2418734">
                  <a:extLst>
                    <a:ext uri="{9D8B030D-6E8A-4147-A177-3AD203B41FA5}">
                      <a16:colId xmlns:a16="http://schemas.microsoft.com/office/drawing/2014/main" val="2220542302"/>
                    </a:ext>
                  </a:extLst>
                </a:gridCol>
              </a:tblGrid>
              <a:tr h="1443943">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Đoạn</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Sự</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vật</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hiện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tượng</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được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Từ</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ngữ</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được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Cách</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734152"/>
                  </a:ext>
                </a:extLst>
              </a:tr>
              <a:tr h="659408">
                <a:tc rowSpan="4">
                  <a:txBody>
                    <a:bodyPr/>
                    <a:lstStyle/>
                    <a:p>
                      <a:pPr algn="ctr">
                        <a:lnSpc>
                          <a:spcPct val="150000"/>
                        </a:lnSpc>
                        <a:spcAft>
                          <a:spcPts val="800"/>
                        </a:spcAft>
                      </a:pPr>
                      <a:r>
                        <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p>
                  </a:txBody>
                  <a:tcPr marL="68580" marR="68580" marT="0" marB="0"/>
                </a:tc>
                <a:tc>
                  <a:txBody>
                    <a:bodyPr/>
                    <a:lstStyle/>
                    <a:p>
                      <a:pPr>
                        <a:lnSpc>
                          <a:spcPct val="150000"/>
                        </a:lnSpc>
                        <a:spcAft>
                          <a:spcPts val="800"/>
                        </a:spcAft>
                      </a:pPr>
                      <a:r>
                        <a:rPr lang="en-US" sz="2800" b="1" kern="100" dirty="0">
                          <a:solidFill>
                            <a:srgbClr val="FF0000"/>
                          </a:solidFill>
                          <a:effectLst/>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chim</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mừng</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rủ</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nhau</a:t>
                      </a: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520100"/>
                  </a:ext>
                </a:extLst>
              </a:tr>
              <a:tr h="659408">
                <a:tc vMerge="1">
                  <a:txBody>
                    <a:bodyPr/>
                    <a:lstStyle/>
                    <a:p>
                      <a:endParaRPr lang="en-US"/>
                    </a:p>
                  </a:txBody>
                  <a:tcPr/>
                </a:tc>
                <a:tc>
                  <a:txBody>
                    <a:bodyPr/>
                    <a:lstStyle/>
                    <a:p>
                      <a:pPr>
                        <a:lnSpc>
                          <a:spcPct val="150000"/>
                        </a:lnSpc>
                        <a:spcAft>
                          <a:spcPts val="800"/>
                        </a:spcAft>
                      </a:pP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cào</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cào</a:t>
                      </a:r>
                      <a:r>
                        <a:rPr lang="en-US" sz="2800" b="1" kern="100" dirty="0">
                          <a:solidFill>
                            <a:srgbClr val="FF0000"/>
                          </a:solidFill>
                          <a:effectLst/>
                          <a:latin typeface="Times New Roman" panose="02020603050405020304" pitchFamily="18" charset="0"/>
                          <a:cs typeface="Times New Roman" panose="02020603050405020304" pitchFamily="18" charset="0"/>
                        </a:rPr>
                        <a:t> </a:t>
                      </a:r>
                      <a:endPar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mặc</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áo</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xanh</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đỏ</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giã</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gạo</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082053"/>
                  </a:ext>
                </a:extLst>
              </a:tr>
              <a:tr h="659408">
                <a:tc vMerge="1">
                  <a:txBody>
                    <a:bodyPr/>
                    <a:lstStyle/>
                    <a:p>
                      <a:endParaRPr lang="en-US"/>
                    </a:p>
                  </a:txBody>
                  <a:tcPr/>
                </a:tc>
                <a:tc>
                  <a:txBody>
                    <a:bodyPr/>
                    <a:lstStyle/>
                    <a:p>
                      <a:pPr>
                        <a:lnSpc>
                          <a:spcPct val="150000"/>
                        </a:lnSpc>
                        <a:spcAft>
                          <a:spcPts val="800"/>
                        </a:spcAft>
                      </a:pP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hạt</a:t>
                      </a:r>
                      <a:r>
                        <a:rPr lang="en-US" sz="2800" b="1" kern="100" dirty="0">
                          <a:solidFill>
                            <a:srgbClr val="FF0000"/>
                          </a:solidFill>
                          <a:effectLst/>
                          <a:latin typeface="Times New Roman" panose="02020603050405020304" pitchFamily="18"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lúa</a:t>
                      </a:r>
                      <a:r>
                        <a:rPr lang="en-US" sz="2800" b="1" kern="100" dirty="0">
                          <a:solidFill>
                            <a:srgbClr val="FF0000"/>
                          </a:solidFill>
                          <a:effectLst/>
                          <a:latin typeface="Times New Roman" panose="02020603050405020304" pitchFamily="18" charset="0"/>
                          <a:cs typeface="Times New Roman" panose="02020603050405020304" pitchFamily="18" charset="0"/>
                        </a:rPr>
                        <a:t>)</a:t>
                      </a:r>
                      <a:endPar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níu</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nhờ</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158773"/>
                  </a:ext>
                </a:extLst>
              </a:tr>
              <a:tr h="610112">
                <a:tc vMerge="1">
                  <a:txBody>
                    <a:bodyPr/>
                    <a:lstStyle/>
                    <a:p>
                      <a:endParaRPr lang="en-US"/>
                    </a:p>
                  </a:txBody>
                  <a:tcPr/>
                </a:tc>
                <a:tc>
                  <a:txBody>
                    <a:bodyPr/>
                    <a:lstStyle/>
                    <a:p>
                      <a:pPr>
                        <a:lnSpc>
                          <a:spcPct val="150000"/>
                        </a:lnSpc>
                        <a:spcAft>
                          <a:spcPts val="800"/>
                        </a:spcAft>
                      </a:pPr>
                      <a:r>
                        <a:rPr lang="en-US" sz="1400" b="1" kern="100" dirty="0">
                          <a:solidFill>
                            <a:srgbClr val="FF0000"/>
                          </a:solidFill>
                          <a:effectLst/>
                        </a:rPr>
                        <a:t> </a:t>
                      </a:r>
                      <a:r>
                        <a:rPr lang="en-US" sz="2800" b="1" kern="100" dirty="0" err="1">
                          <a:solidFill>
                            <a:srgbClr val="FF0000"/>
                          </a:solidFill>
                          <a:effectLst/>
                          <a:latin typeface="Times New Roman" panose="02020603050405020304" pitchFamily="18" charset="0"/>
                          <a:cs typeface="Times New Roman" panose="02020603050405020304" pitchFamily="18" charset="0"/>
                        </a:rPr>
                        <a:t>gió</a:t>
                      </a:r>
                      <a:endPar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chị</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mách</a:t>
                      </a:r>
                      <a:r>
                        <a:rPr lang="en-US" sz="2800" b="1" kern="100" dirty="0">
                          <a:solidFill>
                            <a:schemeClr val="tx1"/>
                          </a:solidFill>
                          <a:effectLst/>
                          <a:latin typeface="Times New Roman" panose="02020603050405020304" pitchFamily="18" charset="0"/>
                          <a:cs typeface="Times New Roman" panose="02020603050405020304" pitchFamily="18" charset="0"/>
                        </a:rPr>
                        <a:t> tin, </a:t>
                      </a:r>
                      <a:r>
                        <a:rPr lang="en-US" sz="2800" b="1" kern="100" dirty="0" err="1">
                          <a:solidFill>
                            <a:schemeClr val="tx1"/>
                          </a:solidFill>
                          <a:effectLst/>
                          <a:latin typeface="Times New Roman" panose="02020603050405020304" pitchFamily="18" charset="0"/>
                          <a:cs typeface="Times New Roman" panose="02020603050405020304" pitchFamily="18" charset="0"/>
                        </a:rPr>
                        <a:t>đến</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125764"/>
                  </a:ext>
                </a:extLst>
              </a:tr>
            </a:tbl>
          </a:graphicData>
        </a:graphic>
      </p:graphicFrame>
      <p:cxnSp>
        <p:nvCxnSpPr>
          <p:cNvPr id="7" name="Straight Connector 6">
            <a:extLst>
              <a:ext uri="{FF2B5EF4-FFF2-40B4-BE49-F238E27FC236}">
                <a16:creationId xmlns:a16="http://schemas.microsoft.com/office/drawing/2014/main" id="{06A79316-C596-1347-8388-591028604A83}"/>
              </a:ext>
            </a:extLst>
          </p:cNvPr>
          <p:cNvCxnSpPr>
            <a:cxnSpLocks/>
          </p:cNvCxnSpPr>
          <p:nvPr/>
        </p:nvCxnSpPr>
        <p:spPr>
          <a:xfrm>
            <a:off x="8433775" y="1221493"/>
            <a:ext cx="4790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794DB17-EF8D-9CEE-B1DE-762D96E7CB50}"/>
              </a:ext>
            </a:extLst>
          </p:cNvPr>
          <p:cNvCxnSpPr>
            <a:cxnSpLocks/>
          </p:cNvCxnSpPr>
          <p:nvPr/>
        </p:nvCxnSpPr>
        <p:spPr>
          <a:xfrm>
            <a:off x="5602159" y="793790"/>
            <a:ext cx="4938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1B5426-6105-2A08-9C7B-7808B4F0493F}"/>
              </a:ext>
            </a:extLst>
          </p:cNvPr>
          <p:cNvCxnSpPr>
            <a:cxnSpLocks/>
          </p:cNvCxnSpPr>
          <p:nvPr/>
        </p:nvCxnSpPr>
        <p:spPr>
          <a:xfrm>
            <a:off x="811161" y="1659029"/>
            <a:ext cx="10323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353AB1-0FD3-287F-6D1A-BA100057917B}"/>
              </a:ext>
            </a:extLst>
          </p:cNvPr>
          <p:cNvCxnSpPr>
            <a:cxnSpLocks/>
          </p:cNvCxnSpPr>
          <p:nvPr/>
        </p:nvCxnSpPr>
        <p:spPr>
          <a:xfrm>
            <a:off x="1379205" y="793790"/>
            <a:ext cx="7150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096C49E-01E9-AB45-F2AF-22B4465BC874}"/>
              </a:ext>
            </a:extLst>
          </p:cNvPr>
          <p:cNvCxnSpPr>
            <a:cxnSpLocks/>
          </p:cNvCxnSpPr>
          <p:nvPr/>
        </p:nvCxnSpPr>
        <p:spPr>
          <a:xfrm flipV="1">
            <a:off x="811161" y="1221493"/>
            <a:ext cx="1181412" cy="2355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2E1CAA7-852F-3A84-3009-E127DE7C205D}"/>
              </a:ext>
            </a:extLst>
          </p:cNvPr>
          <p:cNvCxnSpPr>
            <a:cxnSpLocks/>
          </p:cNvCxnSpPr>
          <p:nvPr/>
        </p:nvCxnSpPr>
        <p:spPr>
          <a:xfrm>
            <a:off x="2217516" y="793790"/>
            <a:ext cx="78499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82041D-8A93-11A0-D0D9-BFBFFA0ADC07}"/>
              </a:ext>
            </a:extLst>
          </p:cNvPr>
          <p:cNvCxnSpPr>
            <a:cxnSpLocks/>
          </p:cNvCxnSpPr>
          <p:nvPr/>
        </p:nvCxnSpPr>
        <p:spPr>
          <a:xfrm>
            <a:off x="2217516" y="1659029"/>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4829FF-6B31-AD0E-C0B4-F45F9584D967}"/>
              </a:ext>
            </a:extLst>
          </p:cNvPr>
          <p:cNvCxnSpPr>
            <a:cxnSpLocks/>
          </p:cNvCxnSpPr>
          <p:nvPr/>
        </p:nvCxnSpPr>
        <p:spPr>
          <a:xfrm>
            <a:off x="811161" y="2093354"/>
            <a:ext cx="103238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5E19C5-31EA-69BE-F581-8A1CB24EE7BA}"/>
              </a:ext>
            </a:extLst>
          </p:cNvPr>
          <p:cNvCxnSpPr>
            <a:cxnSpLocks/>
          </p:cNvCxnSpPr>
          <p:nvPr/>
        </p:nvCxnSpPr>
        <p:spPr>
          <a:xfrm>
            <a:off x="6195837" y="755067"/>
            <a:ext cx="50521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DEF996-42EF-A3B4-EC6A-6E53262ADB81}"/>
              </a:ext>
            </a:extLst>
          </p:cNvPr>
          <p:cNvCxnSpPr>
            <a:cxnSpLocks/>
          </p:cNvCxnSpPr>
          <p:nvPr/>
        </p:nvCxnSpPr>
        <p:spPr>
          <a:xfrm>
            <a:off x="7167103" y="1221493"/>
            <a:ext cx="53023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555278-A496-1D7B-F875-B08D59C369B8}"/>
              </a:ext>
            </a:extLst>
          </p:cNvPr>
          <p:cNvCxnSpPr>
            <a:cxnSpLocks/>
          </p:cNvCxnSpPr>
          <p:nvPr/>
        </p:nvCxnSpPr>
        <p:spPr>
          <a:xfrm>
            <a:off x="5736363" y="1659029"/>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053F7-109B-7262-AFC5-53E45107ADA8}"/>
              </a:ext>
            </a:extLst>
          </p:cNvPr>
          <p:cNvCxnSpPr>
            <a:cxnSpLocks/>
            <a:endCxn id="2" idx="2"/>
          </p:cNvCxnSpPr>
          <p:nvPr/>
        </p:nvCxnSpPr>
        <p:spPr>
          <a:xfrm flipV="1">
            <a:off x="5736363" y="2065231"/>
            <a:ext cx="509578" cy="1075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8BB487-D549-636A-DD5C-E81FCF9EC885}"/>
              </a:ext>
            </a:extLst>
          </p:cNvPr>
          <p:cNvCxnSpPr>
            <a:cxnSpLocks/>
          </p:cNvCxnSpPr>
          <p:nvPr/>
        </p:nvCxnSpPr>
        <p:spPr>
          <a:xfrm flipV="1">
            <a:off x="7801368" y="1221493"/>
            <a:ext cx="509578" cy="1075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293E8F4-B5B6-C77A-CDDF-F742145B4E6B}"/>
              </a:ext>
            </a:extLst>
          </p:cNvPr>
          <p:cNvSpPr txBox="1"/>
          <p:nvPr/>
        </p:nvSpPr>
        <p:spPr>
          <a:xfrm>
            <a:off x="9612473" y="3649136"/>
            <a:ext cx="834125"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13895CD-5857-A000-4094-53CFD745AB32}"/>
              </a:ext>
            </a:extLst>
          </p:cNvPr>
          <p:cNvSpPr txBox="1"/>
          <p:nvPr/>
        </p:nvSpPr>
        <p:spPr>
          <a:xfrm>
            <a:off x="9708955" y="4373930"/>
            <a:ext cx="641159"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3DD6A5F-F378-0453-E2AE-3D7C96ED3AF7}"/>
              </a:ext>
            </a:extLst>
          </p:cNvPr>
          <p:cNvSpPr txBox="1"/>
          <p:nvPr/>
        </p:nvSpPr>
        <p:spPr>
          <a:xfrm>
            <a:off x="9578282" y="5026897"/>
            <a:ext cx="771832"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10ED262-B496-FD8E-34BE-CCAB3B1E0F61}"/>
              </a:ext>
            </a:extLst>
          </p:cNvPr>
          <p:cNvSpPr txBox="1"/>
          <p:nvPr/>
        </p:nvSpPr>
        <p:spPr>
          <a:xfrm>
            <a:off x="9320036" y="6087258"/>
            <a:ext cx="1343048"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1 - 2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6FE2808-6998-3F58-D725-B1087B1A7C8C}"/>
              </a:ext>
            </a:extLst>
          </p:cNvPr>
          <p:cNvSpPr txBox="1"/>
          <p:nvPr/>
        </p:nvSpPr>
        <p:spPr>
          <a:xfrm>
            <a:off x="9605644" y="5587233"/>
            <a:ext cx="771832"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2182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66824" y="282414"/>
            <a:ext cx="9941949" cy="1938992"/>
          </a:xfrm>
          <a:prstGeom prst="rect">
            <a:avLst/>
          </a:prstGeom>
          <a:noFill/>
        </p:spPr>
        <p:txBody>
          <a:bodyPr wrap="square" rtlCol="0">
            <a:spAutoFit/>
          </a:bodyPr>
          <a:lstStyle/>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 Đêm hôm qua, trời mưa bão ầm ầm. Rặng phi lao vật vã, chao đảo trong gió nhưng không cây nào chịu gục. Sáng ra, trời tạnh ráo. Các cây phi</a:t>
            </a:r>
            <a:r>
              <a:rPr lang="en-US"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lao chỉ bị rụng mất một ít lá. Khi bé Ly đi học, như thường lệ, rặng phi lao lại vi vu reo hát chào Ly. Ly vẫy tay chào lại:</a:t>
            </a:r>
          </a:p>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Lớn mau lên, lớn mau lên nhé!</a:t>
            </a:r>
          </a:p>
        </p:txBody>
      </p:sp>
      <p:pic>
        <p:nvPicPr>
          <p:cNvPr id="1026" name="Picture 2" descr="Cây Phi Lao: CÂY PHI LAO DÙNG CHO CÔNG TRÌNH VEN BIỂN, CÂY ...">
            <a:extLst>
              <a:ext uri="{FF2B5EF4-FFF2-40B4-BE49-F238E27FC236}">
                <a16:creationId xmlns:a16="http://schemas.microsoft.com/office/drawing/2014/main" id="{3AF9EFC0-E195-F2C8-6B2C-9CEF710F7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23" y="2221406"/>
            <a:ext cx="10987548"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5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66825" y="267666"/>
            <a:ext cx="9658350" cy="1938992"/>
          </a:xfrm>
          <a:prstGeom prst="rect">
            <a:avLst/>
          </a:prstGeom>
          <a:noFill/>
        </p:spPr>
        <p:txBody>
          <a:bodyPr wrap="square" rtlCol="0">
            <a:spAutoFit/>
          </a:bodyPr>
          <a:lstStyle/>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 Đêm hôm qua, trời mưa bão ầm ầm. Rặng phi lao vật vã, chao đảo trong gió nhưng không cây nào chịu gục. Sáng ra, trời tạnh ráo. Các cây phi</a:t>
            </a:r>
            <a:r>
              <a:rPr lang="en-US"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lao chỉ bị rụng mất một ít lá. Khi bé Ly đi học, như thường lệ, rặng phi lao lại vi vu reo hát chào Ly. Ly vẫy tay chào lại:</a:t>
            </a:r>
          </a:p>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Lớn mau lên, lớn mau lên nhé!</a:t>
            </a:r>
          </a:p>
        </p:txBody>
      </p:sp>
      <p:graphicFrame>
        <p:nvGraphicFramePr>
          <p:cNvPr id="3" name="Content Placeholder 3">
            <a:extLst>
              <a:ext uri="{FF2B5EF4-FFF2-40B4-BE49-F238E27FC236}">
                <a16:creationId xmlns:a16="http://schemas.microsoft.com/office/drawing/2014/main" id="{C04C88A4-A0FC-4B33-4757-32E6BC71446A}"/>
              </a:ext>
            </a:extLst>
          </p:cNvPr>
          <p:cNvGraphicFramePr>
            <a:graphicFrameLocks/>
          </p:cNvGraphicFramePr>
          <p:nvPr>
            <p:extLst>
              <p:ext uri="{D42A27DB-BD31-4B8C-83A1-F6EECF244321}">
                <p14:modId xmlns:p14="http://schemas.microsoft.com/office/powerpoint/2010/main" val="3156121259"/>
              </p:ext>
            </p:extLst>
          </p:nvPr>
        </p:nvGraphicFramePr>
        <p:xfrm>
          <a:off x="602225" y="2206658"/>
          <a:ext cx="10987550" cy="4356806"/>
        </p:xfrm>
        <a:graphic>
          <a:graphicData uri="http://schemas.openxmlformats.org/drawingml/2006/table">
            <a:tbl>
              <a:tblPr firstRow="1" firstCol="1" bandRow="1">
                <a:tableStyleId>{5C22544A-7EE6-4342-B048-85BDC9FD1C3A}</a:tableStyleId>
              </a:tblPr>
              <a:tblGrid>
                <a:gridCol w="1150374">
                  <a:extLst>
                    <a:ext uri="{9D8B030D-6E8A-4147-A177-3AD203B41FA5}">
                      <a16:colId xmlns:a16="http://schemas.microsoft.com/office/drawing/2014/main" val="1031016794"/>
                    </a:ext>
                  </a:extLst>
                </a:gridCol>
                <a:gridCol w="3377381">
                  <a:extLst>
                    <a:ext uri="{9D8B030D-6E8A-4147-A177-3AD203B41FA5}">
                      <a16:colId xmlns:a16="http://schemas.microsoft.com/office/drawing/2014/main" val="3662047695"/>
                    </a:ext>
                  </a:extLst>
                </a:gridCol>
                <a:gridCol w="4271850">
                  <a:extLst>
                    <a:ext uri="{9D8B030D-6E8A-4147-A177-3AD203B41FA5}">
                      <a16:colId xmlns:a16="http://schemas.microsoft.com/office/drawing/2014/main" val="2614348625"/>
                    </a:ext>
                  </a:extLst>
                </a:gridCol>
                <a:gridCol w="2187945">
                  <a:extLst>
                    <a:ext uri="{9D8B030D-6E8A-4147-A177-3AD203B41FA5}">
                      <a16:colId xmlns:a16="http://schemas.microsoft.com/office/drawing/2014/main" val="2220542302"/>
                    </a:ext>
                  </a:extLst>
                </a:gridCol>
              </a:tblGrid>
              <a:tr h="1492575">
                <a:tc>
                  <a:txBody>
                    <a:bodyPr/>
                    <a:lstStyle/>
                    <a:p>
                      <a:pPr algn="ctr">
                        <a:lnSpc>
                          <a:spcPct val="150000"/>
                        </a:lnSpc>
                        <a:spcAft>
                          <a:spcPts val="800"/>
                        </a:spcAft>
                      </a:pPr>
                      <a:r>
                        <a:rPr lang="en-US" sz="3000" kern="100" dirty="0" err="1">
                          <a:solidFill>
                            <a:schemeClr val="tx1"/>
                          </a:solidFill>
                          <a:effectLst/>
                          <a:latin typeface="Times New Roman" panose="02020603050405020304" pitchFamily="18" charset="0"/>
                          <a:cs typeface="Times New Roman" panose="02020603050405020304" pitchFamily="18" charset="0"/>
                        </a:rPr>
                        <a:t>Đoạn</a:t>
                      </a:r>
                      <a:endParaRPr lang="en-US"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3000" kern="100" dirty="0" err="1">
                          <a:solidFill>
                            <a:schemeClr val="tx1"/>
                          </a:solidFill>
                          <a:effectLst/>
                          <a:latin typeface="Times New Roman" panose="02020603050405020304" pitchFamily="18" charset="0"/>
                          <a:cs typeface="Times New Roman" panose="02020603050405020304" pitchFamily="18" charset="0"/>
                        </a:rPr>
                        <a:t>Sự</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vật</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hiện</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tượng</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được</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nhân</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hóa</a:t>
                      </a:r>
                      <a:endParaRPr lang="en-US"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3000" kern="100" dirty="0" err="1">
                          <a:solidFill>
                            <a:schemeClr val="tx1"/>
                          </a:solidFill>
                          <a:effectLst/>
                          <a:latin typeface="Times New Roman" panose="02020603050405020304" pitchFamily="18" charset="0"/>
                          <a:cs typeface="Times New Roman" panose="02020603050405020304" pitchFamily="18" charset="0"/>
                        </a:rPr>
                        <a:t>Từ</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ngữ</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được</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nhân</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hóa</a:t>
                      </a:r>
                      <a:endParaRPr lang="en-US"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3000" kern="100" dirty="0" err="1">
                          <a:solidFill>
                            <a:schemeClr val="tx1"/>
                          </a:solidFill>
                          <a:effectLst/>
                          <a:latin typeface="Times New Roman" panose="02020603050405020304" pitchFamily="18" charset="0"/>
                          <a:cs typeface="Times New Roman" panose="02020603050405020304" pitchFamily="18" charset="0"/>
                        </a:rPr>
                        <a:t>Cách</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nhân</a:t>
                      </a: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kern="100" dirty="0" err="1">
                          <a:solidFill>
                            <a:schemeClr val="tx1"/>
                          </a:solidFill>
                          <a:effectLst/>
                          <a:latin typeface="Times New Roman" panose="02020603050405020304" pitchFamily="18" charset="0"/>
                          <a:cs typeface="Times New Roman" panose="02020603050405020304" pitchFamily="18" charset="0"/>
                        </a:rPr>
                        <a:t>hóa</a:t>
                      </a:r>
                      <a:endParaRPr lang="en-US"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734152"/>
                  </a:ext>
                </a:extLst>
              </a:tr>
              <a:tr h="2783453">
                <a:tc>
                  <a:txBody>
                    <a:bodyPr/>
                    <a:lstStyle/>
                    <a:p>
                      <a:pPr algn="ctr">
                        <a:lnSpc>
                          <a:spcPct val="150000"/>
                        </a:lnSpc>
                        <a:spcAft>
                          <a:spcPts val="800"/>
                        </a:spcAft>
                      </a:pPr>
                      <a:r>
                        <a:rPr lang="en-US" sz="3000" kern="100" dirty="0">
                          <a:solidFill>
                            <a:schemeClr val="tx1"/>
                          </a:solidFill>
                          <a:effectLst/>
                          <a:latin typeface="Times New Roman" panose="02020603050405020304" pitchFamily="18" charset="0"/>
                          <a:cs typeface="Times New Roman" panose="02020603050405020304" pitchFamily="18" charset="0"/>
                        </a:rPr>
                        <a:t>b</a:t>
                      </a:r>
                      <a:endParaRPr lang="en-US"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rặng</a:t>
                      </a:r>
                      <a:r>
                        <a:rPr lang="en-US" sz="3000" b="1" kern="100" dirty="0">
                          <a:solidFill>
                            <a:srgbClr val="FF0000"/>
                          </a:solidFill>
                          <a:effectLst/>
                          <a:latin typeface="Times New Roman" panose="02020603050405020304" pitchFamily="18" charset="0"/>
                          <a:cs typeface="Times New Roman" panose="02020603050405020304" pitchFamily="18" charset="0"/>
                        </a:rPr>
                        <a:t> phi </a:t>
                      </a:r>
                      <a:r>
                        <a:rPr lang="en-US" sz="3000" b="1" kern="100" dirty="0" err="1">
                          <a:solidFill>
                            <a:srgbClr val="FF0000"/>
                          </a:solidFill>
                          <a:effectLst/>
                          <a:latin typeface="Times New Roman" panose="02020603050405020304" pitchFamily="18" charset="0"/>
                          <a:cs typeface="Times New Roman" panose="02020603050405020304" pitchFamily="18" charset="0"/>
                        </a:rPr>
                        <a:t>lao</a:t>
                      </a:r>
                      <a:endParaRPr lang="en-US" sz="3000" b="1" kern="100" dirty="0">
                        <a:solidFill>
                          <a:srgbClr val="FF0000"/>
                        </a:solidFill>
                        <a:effectLst/>
                        <a:latin typeface="Times New Roman" panose="02020603050405020304" pitchFamily="18" charset="0"/>
                        <a:cs typeface="Times New Roman" panose="02020603050405020304" pitchFamily="18" charset="0"/>
                      </a:endParaRPr>
                    </a:p>
                    <a:p>
                      <a:pPr>
                        <a:lnSpc>
                          <a:spcPct val="150000"/>
                        </a:lnSpc>
                        <a:spcAft>
                          <a:spcPts val="800"/>
                        </a:spcAft>
                      </a:pPr>
                      <a:r>
                        <a:rPr lang="en-US" sz="3000" kern="100" dirty="0">
                          <a:solidFill>
                            <a:schemeClr val="tx1"/>
                          </a:solidFill>
                          <a:effectLst/>
                          <a:latin typeface="Times New Roman" panose="02020603050405020304" pitchFamily="18" charset="0"/>
                          <a:cs typeface="Times New Roman" panose="02020603050405020304" pitchFamily="18" charset="0"/>
                        </a:rPr>
                        <a:t> </a:t>
                      </a:r>
                      <a:endParaRPr lang="en-US" sz="3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3000"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chemeClr val="tx1"/>
                          </a:solidFill>
                          <a:effectLst/>
                          <a:latin typeface="Times New Roman" panose="02020603050405020304" pitchFamily="18" charset="0"/>
                          <a:cs typeface="Times New Roman" panose="02020603050405020304" pitchFamily="18" charset="0"/>
                        </a:rPr>
                        <a:t>vật</a:t>
                      </a:r>
                      <a:r>
                        <a:rPr lang="en-US" sz="3000" b="1"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chemeClr val="tx1"/>
                          </a:solidFill>
                          <a:effectLst/>
                          <a:latin typeface="Times New Roman" panose="02020603050405020304" pitchFamily="18" charset="0"/>
                          <a:cs typeface="Times New Roman" panose="02020603050405020304" pitchFamily="18" charset="0"/>
                        </a:rPr>
                        <a:t>vã</a:t>
                      </a:r>
                      <a:r>
                        <a:rPr lang="en-US" sz="3000" b="1" kern="100" dirty="0">
                          <a:solidFill>
                            <a:schemeClr val="tx1"/>
                          </a:solidFill>
                          <a:effectLst/>
                          <a:latin typeface="Times New Roman" panose="02020603050405020304" pitchFamily="18" charset="0"/>
                          <a:cs typeface="Times New Roman" panose="02020603050405020304" pitchFamily="18" charset="0"/>
                        </a:rPr>
                        <a:t>, chao </a:t>
                      </a:r>
                      <a:r>
                        <a:rPr lang="en-US" sz="3000" b="1" kern="100" dirty="0" err="1">
                          <a:solidFill>
                            <a:schemeClr val="tx1"/>
                          </a:solidFill>
                          <a:effectLst/>
                          <a:latin typeface="Times New Roman" panose="02020603050405020304" pitchFamily="18" charset="0"/>
                          <a:cs typeface="Times New Roman" panose="02020603050405020304" pitchFamily="18" charset="0"/>
                        </a:rPr>
                        <a:t>đảo</a:t>
                      </a:r>
                      <a:r>
                        <a:rPr lang="en-US" sz="3000" b="1" kern="100" dirty="0">
                          <a:solidFill>
                            <a:schemeClr val="tx1"/>
                          </a:solidFill>
                          <a:effectLst/>
                          <a:latin typeface="Times New Roman" panose="02020603050405020304" pitchFamily="18" charset="0"/>
                          <a:cs typeface="Times New Roman" panose="02020603050405020304" pitchFamily="18" charset="0"/>
                        </a:rPr>
                        <a:t>, </a:t>
                      </a:r>
                    </a:p>
                    <a:p>
                      <a:pPr>
                        <a:lnSpc>
                          <a:spcPct val="150000"/>
                        </a:lnSpc>
                        <a:spcAft>
                          <a:spcPts val="800"/>
                        </a:spcAft>
                      </a:pPr>
                      <a:r>
                        <a:rPr lang="en-US" sz="3000" b="1" kern="100" dirty="0" err="1">
                          <a:solidFill>
                            <a:schemeClr val="tx1"/>
                          </a:solidFill>
                          <a:effectLst/>
                          <a:latin typeface="Times New Roman" panose="02020603050405020304" pitchFamily="18" charset="0"/>
                          <a:cs typeface="Times New Roman" panose="02020603050405020304" pitchFamily="18" charset="0"/>
                        </a:rPr>
                        <a:t>không</a:t>
                      </a:r>
                      <a:r>
                        <a:rPr lang="en-US" sz="3000" b="1" kern="100" dirty="0">
                          <a:solidFill>
                            <a:schemeClr val="tx1"/>
                          </a:solidFill>
                          <a:effectLst/>
                          <a:latin typeface="Times New Roman" panose="02020603050405020304" pitchFamily="18" charset="0"/>
                          <a:cs typeface="Times New Roman" panose="02020603050405020304" pitchFamily="18" charset="0"/>
                        </a:rPr>
                        <a:t>…</a:t>
                      </a:r>
                      <a:r>
                        <a:rPr lang="en-US" sz="3000" b="1" kern="100" dirty="0" err="1">
                          <a:solidFill>
                            <a:schemeClr val="tx1"/>
                          </a:solidFill>
                          <a:effectLst/>
                          <a:latin typeface="Times New Roman" panose="02020603050405020304" pitchFamily="18" charset="0"/>
                          <a:cs typeface="Times New Roman" panose="02020603050405020304" pitchFamily="18" charset="0"/>
                        </a:rPr>
                        <a:t>chịu</a:t>
                      </a:r>
                      <a:r>
                        <a:rPr lang="en-US" sz="3000" b="1"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chemeClr val="tx1"/>
                          </a:solidFill>
                          <a:effectLst/>
                          <a:latin typeface="Times New Roman" panose="02020603050405020304" pitchFamily="18" charset="0"/>
                          <a:cs typeface="Times New Roman" panose="02020603050405020304" pitchFamily="18" charset="0"/>
                        </a:rPr>
                        <a:t>gục</a:t>
                      </a:r>
                      <a:r>
                        <a:rPr lang="en-US" sz="3000" b="1"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chemeClr val="tx1"/>
                          </a:solidFill>
                          <a:effectLst/>
                          <a:latin typeface="Times New Roman" panose="02020603050405020304" pitchFamily="18" charset="0"/>
                          <a:cs typeface="Times New Roman" panose="02020603050405020304" pitchFamily="18" charset="0"/>
                        </a:rPr>
                        <a:t>reo</a:t>
                      </a:r>
                      <a:r>
                        <a:rPr lang="en-US" sz="3000" b="1"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chemeClr val="tx1"/>
                          </a:solidFill>
                          <a:effectLst/>
                          <a:latin typeface="Times New Roman" panose="02020603050405020304" pitchFamily="18" charset="0"/>
                          <a:cs typeface="Times New Roman" panose="02020603050405020304" pitchFamily="18" charset="0"/>
                        </a:rPr>
                        <a:t>hát</a:t>
                      </a:r>
                      <a:r>
                        <a:rPr lang="en-US" sz="3000" b="1"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chemeClr val="tx1"/>
                          </a:solidFill>
                          <a:effectLst/>
                          <a:latin typeface="Times New Roman" panose="02020603050405020304" pitchFamily="18" charset="0"/>
                          <a:cs typeface="Times New Roman" panose="02020603050405020304" pitchFamily="18" charset="0"/>
                        </a:rPr>
                        <a:t>chào</a:t>
                      </a:r>
                      <a:r>
                        <a:rPr lang="en-US" sz="3000" b="1" kern="100" dirty="0">
                          <a:solidFill>
                            <a:schemeClr val="tx1"/>
                          </a:solidFill>
                          <a:effectLst/>
                          <a:latin typeface="Times New Roman" panose="02020603050405020304" pitchFamily="18" charset="0"/>
                          <a:cs typeface="Times New Roman" panose="02020603050405020304" pitchFamily="18" charset="0"/>
                        </a:rPr>
                        <a:t>, </a:t>
                      </a:r>
                    </a:p>
                    <a:p>
                      <a:pPr>
                        <a:lnSpc>
                          <a:spcPct val="150000"/>
                        </a:lnSpc>
                        <a:spcAft>
                          <a:spcPts val="800"/>
                        </a:spcAft>
                      </a:pPr>
                      <a:r>
                        <a:rPr lang="en-US" sz="3000" b="1" kern="100" dirty="0">
                          <a:solidFill>
                            <a:schemeClr val="tx1"/>
                          </a:solidFill>
                          <a:effectLst/>
                          <a:latin typeface="Times New Roman" panose="02020603050405020304" pitchFamily="18" charset="0"/>
                          <a:cs typeface="Times New Roman" panose="02020603050405020304" pitchFamily="18" charset="0"/>
                        </a:rPr>
                        <a:t>Ly </a:t>
                      </a:r>
                      <a:r>
                        <a:rPr lang="en-US" sz="3000" b="1" kern="100" dirty="0" err="1">
                          <a:solidFill>
                            <a:schemeClr val="tx1"/>
                          </a:solidFill>
                          <a:effectLst/>
                          <a:latin typeface="Times New Roman" panose="02020603050405020304" pitchFamily="18" charset="0"/>
                          <a:cs typeface="Times New Roman" panose="02020603050405020304" pitchFamily="18" charset="0"/>
                        </a:rPr>
                        <a:t>vẫy</a:t>
                      </a:r>
                      <a:r>
                        <a:rPr lang="en-US" sz="3000" b="1" kern="100" dirty="0">
                          <a:solidFill>
                            <a:schemeClr val="tx1"/>
                          </a:solidFill>
                          <a:effectLst/>
                          <a:latin typeface="Times New Roman" panose="02020603050405020304" pitchFamily="18" charset="0"/>
                          <a:cs typeface="Times New Roman" panose="02020603050405020304" pitchFamily="18" charset="0"/>
                        </a:rPr>
                        <a:t> </a:t>
                      </a:r>
                      <a:r>
                        <a:rPr lang="en-US" sz="3000" b="1" kern="100" dirty="0" err="1">
                          <a:solidFill>
                            <a:schemeClr val="tx1"/>
                          </a:solidFill>
                          <a:effectLst/>
                          <a:latin typeface="Times New Roman" panose="02020603050405020304" pitchFamily="18" charset="0"/>
                          <a:cs typeface="Times New Roman" panose="02020603050405020304" pitchFamily="18" charset="0"/>
                        </a:rPr>
                        <a:t>tay</a:t>
                      </a:r>
                      <a:r>
                        <a:rPr lang="en-US" sz="3000" b="1" kern="100" dirty="0">
                          <a:solidFill>
                            <a:schemeClr val="tx1"/>
                          </a:solidFill>
                          <a:effectLst/>
                          <a:latin typeface="Times New Roman" panose="02020603050405020304" pitchFamily="18" charset="0"/>
                          <a:cs typeface="Times New Roman" panose="02020603050405020304" pitchFamily="18" charset="0"/>
                        </a:rPr>
                        <a:t> … </a:t>
                      </a:r>
                      <a:endParaRPr lang="en-US" sz="3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3000" b="1" kern="100" dirty="0">
                          <a:solidFill>
                            <a:schemeClr val="tx1"/>
                          </a:solidFill>
                          <a:effectLst/>
                          <a:latin typeface="Times New Roman" panose="02020603050405020304" pitchFamily="18" charset="0"/>
                          <a:cs typeface="Times New Roman" panose="02020603050405020304" pitchFamily="18" charset="0"/>
                        </a:rPr>
                        <a:t> </a:t>
                      </a:r>
                      <a:endParaRPr lang="en-US" sz="30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554022"/>
                  </a:ext>
                </a:extLst>
              </a:tr>
            </a:tbl>
          </a:graphicData>
        </a:graphic>
      </p:graphicFrame>
      <p:cxnSp>
        <p:nvCxnSpPr>
          <p:cNvPr id="2" name="Straight Connector 1">
            <a:extLst>
              <a:ext uri="{FF2B5EF4-FFF2-40B4-BE49-F238E27FC236}">
                <a16:creationId xmlns:a16="http://schemas.microsoft.com/office/drawing/2014/main" id="{5279D9B0-BBDF-51B4-FFE1-8CED9563E10F}"/>
              </a:ext>
            </a:extLst>
          </p:cNvPr>
          <p:cNvCxnSpPr>
            <a:cxnSpLocks/>
          </p:cNvCxnSpPr>
          <p:nvPr/>
        </p:nvCxnSpPr>
        <p:spPr>
          <a:xfrm>
            <a:off x="8129762" y="698255"/>
            <a:ext cx="61845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8FC70C0-73DB-B87D-0C44-6455A8C2BFDE}"/>
              </a:ext>
            </a:extLst>
          </p:cNvPr>
          <p:cNvCxnSpPr>
            <a:cxnSpLocks/>
          </p:cNvCxnSpPr>
          <p:nvPr/>
        </p:nvCxnSpPr>
        <p:spPr>
          <a:xfrm>
            <a:off x="6387933" y="673179"/>
            <a:ext cx="14595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32CA8F9-5568-3083-7768-13C6CA052D80}"/>
              </a:ext>
            </a:extLst>
          </p:cNvPr>
          <p:cNvCxnSpPr>
            <a:cxnSpLocks/>
          </p:cNvCxnSpPr>
          <p:nvPr/>
        </p:nvCxnSpPr>
        <p:spPr>
          <a:xfrm>
            <a:off x="2672686" y="1033507"/>
            <a:ext cx="6846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C914BD-3731-2EAF-0756-9A785C04469B}"/>
              </a:ext>
            </a:extLst>
          </p:cNvPr>
          <p:cNvCxnSpPr>
            <a:cxnSpLocks/>
          </p:cNvCxnSpPr>
          <p:nvPr/>
        </p:nvCxnSpPr>
        <p:spPr>
          <a:xfrm>
            <a:off x="4449170" y="1033507"/>
            <a:ext cx="5732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5BE09F-3AA3-F616-F9EC-BF72632D6DB5}"/>
              </a:ext>
            </a:extLst>
          </p:cNvPr>
          <p:cNvCxnSpPr>
            <a:cxnSpLocks/>
          </p:cNvCxnSpPr>
          <p:nvPr/>
        </p:nvCxnSpPr>
        <p:spPr>
          <a:xfrm>
            <a:off x="1359980" y="1802331"/>
            <a:ext cx="75542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A31881-CB16-663B-F11B-616D020C3243}"/>
              </a:ext>
            </a:extLst>
          </p:cNvPr>
          <p:cNvCxnSpPr>
            <a:cxnSpLocks/>
          </p:cNvCxnSpPr>
          <p:nvPr/>
        </p:nvCxnSpPr>
        <p:spPr>
          <a:xfrm>
            <a:off x="3357349" y="1802331"/>
            <a:ext cx="178785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9700CC-10FC-F192-10C8-B01080C829EE}"/>
              </a:ext>
            </a:extLst>
          </p:cNvPr>
          <p:cNvCxnSpPr>
            <a:cxnSpLocks/>
          </p:cNvCxnSpPr>
          <p:nvPr/>
        </p:nvCxnSpPr>
        <p:spPr>
          <a:xfrm>
            <a:off x="2229134" y="1802331"/>
            <a:ext cx="59595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AD8C72-5122-01E7-9FA8-58A254C12711}"/>
              </a:ext>
            </a:extLst>
          </p:cNvPr>
          <p:cNvCxnSpPr>
            <a:cxnSpLocks/>
          </p:cNvCxnSpPr>
          <p:nvPr/>
        </p:nvCxnSpPr>
        <p:spPr>
          <a:xfrm>
            <a:off x="5143466" y="1033507"/>
            <a:ext cx="3975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EF3F79-3456-E173-23DC-2DBAD0022758}"/>
              </a:ext>
            </a:extLst>
          </p:cNvPr>
          <p:cNvCxnSpPr>
            <a:cxnSpLocks/>
          </p:cNvCxnSpPr>
          <p:nvPr/>
        </p:nvCxnSpPr>
        <p:spPr>
          <a:xfrm>
            <a:off x="8978966" y="698255"/>
            <a:ext cx="11340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AF1282-7532-F0B5-E9F2-F2082548BDE9}"/>
              </a:ext>
            </a:extLst>
          </p:cNvPr>
          <p:cNvSpPr txBox="1"/>
          <p:nvPr/>
        </p:nvSpPr>
        <p:spPr>
          <a:xfrm>
            <a:off x="9612473" y="3649136"/>
            <a:ext cx="834125"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0336ABD-2447-44A8-A06D-03B69E195ADC}"/>
              </a:ext>
            </a:extLst>
          </p:cNvPr>
          <p:cNvSpPr txBox="1"/>
          <p:nvPr/>
        </p:nvSpPr>
        <p:spPr>
          <a:xfrm>
            <a:off x="9609711" y="6040244"/>
            <a:ext cx="834125"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69039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66825" y="352081"/>
            <a:ext cx="965835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 Vườn cây đầy ắp tiếng chim và bóng chim bay nhảy. Những thím chích choè nhanh nhảu. Những chú khướu lắm điều. Những anh chào mào đỏm dáng. Những bác cu gáy trầm ngâm...</a:t>
            </a:r>
          </a:p>
        </p:txBody>
      </p:sp>
      <p:pic>
        <p:nvPicPr>
          <p:cNvPr id="2050" name="Picture 2" descr="CHÍCH CHÒE LỬA - Bảo tàng Lâm Đồng">
            <a:extLst>
              <a:ext uri="{FF2B5EF4-FFF2-40B4-BE49-F238E27FC236}">
                <a16:creationId xmlns:a16="http://schemas.microsoft.com/office/drawing/2014/main" id="{F00D1E7B-DA4C-8537-D0BB-22CE634BE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843547"/>
            <a:ext cx="4829175" cy="46623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điều cần biết về cách nuôi chim khướu hiệu quả nhất">
            <a:extLst>
              <a:ext uri="{FF2B5EF4-FFF2-40B4-BE49-F238E27FC236}">
                <a16:creationId xmlns:a16="http://schemas.microsoft.com/office/drawing/2014/main" id="{9B4AD948-F857-5B34-0B38-9B699CE32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556" y="1843547"/>
            <a:ext cx="4906296" cy="479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5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66825" y="352081"/>
            <a:ext cx="965835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 Vườn cây đầy ắp tiếng chim và bóng chim bay nhảy. Những thím chích choè nhanh nhảu. Những chú khướu lắm điều. Những anh chào mào đỏm dáng. Những bác cu gáy trầm ngâm...</a:t>
            </a:r>
          </a:p>
        </p:txBody>
      </p:sp>
      <p:pic>
        <p:nvPicPr>
          <p:cNvPr id="3074" name="Picture 2" descr="26 Hình ảnh Chim Chào Mào đẹp Miễn Phí">
            <a:extLst>
              <a:ext uri="{FF2B5EF4-FFF2-40B4-BE49-F238E27FC236}">
                <a16:creationId xmlns:a16="http://schemas.microsoft.com/office/drawing/2014/main" id="{302BB5F2-4AB6-12B5-675D-EBD29B8CC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072" y="1737076"/>
            <a:ext cx="5188205" cy="47688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8+ hình ảnh chim cu gáy đẹp, sắc nét sống động nhất - ALONGWALKER">
            <a:extLst>
              <a:ext uri="{FF2B5EF4-FFF2-40B4-BE49-F238E27FC236}">
                <a16:creationId xmlns:a16="http://schemas.microsoft.com/office/drawing/2014/main" id="{F49AC2A3-AAA8-6FA9-87B3-E75DA98A9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756" y="1737076"/>
            <a:ext cx="4586748" cy="476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19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66825" y="352081"/>
            <a:ext cx="965835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 Vườn cây đầy ắp tiếng chim và bóng chim bay nhảy. Những thím chích choè nhanh nhảu. Những chú khướu lắm điều. Những anh chào mào đỏm dáng. Những bác cu gáy trầm ngâm...</a:t>
            </a:r>
          </a:p>
        </p:txBody>
      </p:sp>
      <p:graphicFrame>
        <p:nvGraphicFramePr>
          <p:cNvPr id="3" name="Content Placeholder 3">
            <a:extLst>
              <a:ext uri="{FF2B5EF4-FFF2-40B4-BE49-F238E27FC236}">
                <a16:creationId xmlns:a16="http://schemas.microsoft.com/office/drawing/2014/main" id="{6DA35BBE-CF3C-894A-7F20-FC40F164D156}"/>
              </a:ext>
            </a:extLst>
          </p:cNvPr>
          <p:cNvGraphicFramePr>
            <a:graphicFrameLocks/>
          </p:cNvGraphicFramePr>
          <p:nvPr>
            <p:extLst>
              <p:ext uri="{D42A27DB-BD31-4B8C-83A1-F6EECF244321}">
                <p14:modId xmlns:p14="http://schemas.microsoft.com/office/powerpoint/2010/main" val="593171863"/>
              </p:ext>
            </p:extLst>
          </p:nvPr>
        </p:nvGraphicFramePr>
        <p:xfrm>
          <a:off x="545689" y="1896319"/>
          <a:ext cx="11213690" cy="4622466"/>
        </p:xfrm>
        <a:graphic>
          <a:graphicData uri="http://schemas.openxmlformats.org/drawingml/2006/table">
            <a:tbl>
              <a:tblPr firstRow="1" firstCol="1" bandRow="1">
                <a:tableStyleId>{5C22544A-7EE6-4342-B048-85BDC9FD1C3A}</a:tableStyleId>
              </a:tblPr>
              <a:tblGrid>
                <a:gridCol w="1345641">
                  <a:extLst>
                    <a:ext uri="{9D8B030D-6E8A-4147-A177-3AD203B41FA5}">
                      <a16:colId xmlns:a16="http://schemas.microsoft.com/office/drawing/2014/main" val="1031016794"/>
                    </a:ext>
                  </a:extLst>
                </a:gridCol>
                <a:gridCol w="4003520">
                  <a:extLst>
                    <a:ext uri="{9D8B030D-6E8A-4147-A177-3AD203B41FA5}">
                      <a16:colId xmlns:a16="http://schemas.microsoft.com/office/drawing/2014/main" val="3662047695"/>
                    </a:ext>
                  </a:extLst>
                </a:gridCol>
                <a:gridCol w="3631552">
                  <a:extLst>
                    <a:ext uri="{9D8B030D-6E8A-4147-A177-3AD203B41FA5}">
                      <a16:colId xmlns:a16="http://schemas.microsoft.com/office/drawing/2014/main" val="2614348625"/>
                    </a:ext>
                  </a:extLst>
                </a:gridCol>
                <a:gridCol w="2232977">
                  <a:extLst>
                    <a:ext uri="{9D8B030D-6E8A-4147-A177-3AD203B41FA5}">
                      <a16:colId xmlns:a16="http://schemas.microsoft.com/office/drawing/2014/main" val="2220542302"/>
                    </a:ext>
                  </a:extLst>
                </a:gridCol>
              </a:tblGrid>
              <a:tr h="1788914">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Đoạn</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Sự</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vật</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hiện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tượng</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được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Từ</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ngữ</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được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Cách</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734152"/>
                  </a:ext>
                </a:extLst>
              </a:tr>
              <a:tr h="708388">
                <a:tc rowSpan="4">
                  <a:txBody>
                    <a:bodyPr/>
                    <a:lstStyle/>
                    <a:p>
                      <a:pPr algn="ctr">
                        <a:lnSpc>
                          <a:spcPct val="150000"/>
                        </a:lnSpc>
                        <a:spcAft>
                          <a:spcPts val="800"/>
                        </a:spcAft>
                      </a:pPr>
                      <a:r>
                        <a:rPr lang="en-US" sz="2800" kern="100" dirty="0">
                          <a:solidFill>
                            <a:schemeClr val="tx1"/>
                          </a:solidFill>
                          <a:effectLst/>
                          <a:latin typeface="Times New Roman" panose="02020603050405020304" pitchFamily="18" charset="0"/>
                          <a:cs typeface="Times New Roman" panose="02020603050405020304" pitchFamily="18" charset="0"/>
                        </a:rPr>
                        <a:t>c</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chích</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chòe</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thím</a:t>
                      </a: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203160"/>
                  </a:ext>
                </a:extLst>
              </a:tr>
              <a:tr h="708388">
                <a:tc vMerge="1">
                  <a:txBody>
                    <a:bodyPr/>
                    <a:lstStyle/>
                    <a:p>
                      <a:endParaRPr lang="en-US"/>
                    </a:p>
                  </a:txBody>
                  <a:tcPr/>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khướu</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chú</a:t>
                      </a: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875866"/>
                  </a:ext>
                </a:extLst>
              </a:tr>
              <a:tr h="708388">
                <a:tc vMerge="1">
                  <a:txBody>
                    <a:bodyPr/>
                    <a:lstStyle/>
                    <a:p>
                      <a:endParaRPr lang="en-US"/>
                    </a:p>
                  </a:txBody>
                  <a:tcPr/>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chào</a:t>
                      </a: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mào</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anh</a:t>
                      </a: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828383"/>
                  </a:ext>
                </a:extLst>
              </a:tr>
              <a:tr h="708388">
                <a:tc vMerge="1">
                  <a:txBody>
                    <a:bodyPr/>
                    <a:lstStyle/>
                    <a:p>
                      <a:endParaRPr lang="en-US"/>
                    </a:p>
                  </a:txBody>
                  <a:tcPr/>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cu </a:t>
                      </a:r>
                      <a:r>
                        <a:rPr lang="en-US" sz="2800" b="1" kern="100" dirty="0" err="1">
                          <a:solidFill>
                            <a:schemeClr val="tx1"/>
                          </a:solidFill>
                          <a:effectLst/>
                          <a:latin typeface="Times New Roman" panose="02020603050405020304" pitchFamily="18" charset="0"/>
                          <a:cs typeface="Times New Roman" panose="02020603050405020304" pitchFamily="18" charset="0"/>
                        </a:rPr>
                        <a:t>gáy</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bác</a:t>
                      </a: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0651811"/>
                  </a:ext>
                </a:extLst>
              </a:tr>
            </a:tbl>
          </a:graphicData>
        </a:graphic>
      </p:graphicFrame>
      <p:sp>
        <p:nvSpPr>
          <p:cNvPr id="4" name="TextBox 3">
            <a:extLst>
              <a:ext uri="{FF2B5EF4-FFF2-40B4-BE49-F238E27FC236}">
                <a16:creationId xmlns:a16="http://schemas.microsoft.com/office/drawing/2014/main" id="{9954541E-4225-1A7B-1888-11C012FF25C6}"/>
              </a:ext>
            </a:extLst>
          </p:cNvPr>
          <p:cNvSpPr txBox="1"/>
          <p:nvPr/>
        </p:nvSpPr>
        <p:spPr>
          <a:xfrm>
            <a:off x="7028036" y="3807520"/>
            <a:ext cx="2253124" cy="523220"/>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hanh</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nhảu</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4D6390-D6A4-9530-BFB0-62FF3E65DBD2}"/>
              </a:ext>
            </a:extLst>
          </p:cNvPr>
          <p:cNvSpPr txBox="1"/>
          <p:nvPr/>
        </p:nvSpPr>
        <p:spPr>
          <a:xfrm>
            <a:off x="7028036" y="5834234"/>
            <a:ext cx="2253124" cy="523220"/>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trầm</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ngâm</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EA48A1E-2989-8E89-EABE-A0D9B9BF264F}"/>
              </a:ext>
            </a:extLst>
          </p:cNvPr>
          <p:cNvSpPr txBox="1"/>
          <p:nvPr/>
        </p:nvSpPr>
        <p:spPr>
          <a:xfrm>
            <a:off x="7028036" y="5158540"/>
            <a:ext cx="2253124" cy="523220"/>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đỏm</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dáng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062A6C4-470F-2D24-BDE6-E43DA49942D8}"/>
              </a:ext>
            </a:extLst>
          </p:cNvPr>
          <p:cNvSpPr txBox="1"/>
          <p:nvPr/>
        </p:nvSpPr>
        <p:spPr>
          <a:xfrm>
            <a:off x="7028036" y="4455240"/>
            <a:ext cx="2253124" cy="523220"/>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ắm</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điều</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id="{FCE32478-6BDC-BCDC-F500-C9B4874FB785}"/>
              </a:ext>
            </a:extLst>
          </p:cNvPr>
          <p:cNvCxnSpPr>
            <a:cxnSpLocks/>
          </p:cNvCxnSpPr>
          <p:nvPr/>
        </p:nvCxnSpPr>
        <p:spPr>
          <a:xfrm>
            <a:off x="6831485" y="1700604"/>
            <a:ext cx="7240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755C86-F2C8-19C5-3AE8-152683F5A2CA}"/>
              </a:ext>
            </a:extLst>
          </p:cNvPr>
          <p:cNvCxnSpPr>
            <a:cxnSpLocks/>
          </p:cNvCxnSpPr>
          <p:nvPr/>
        </p:nvCxnSpPr>
        <p:spPr>
          <a:xfrm>
            <a:off x="1359221" y="1250603"/>
            <a:ext cx="62503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3C78AC-D97F-AC8A-B273-FF4613320474}"/>
              </a:ext>
            </a:extLst>
          </p:cNvPr>
          <p:cNvCxnSpPr>
            <a:cxnSpLocks/>
          </p:cNvCxnSpPr>
          <p:nvPr/>
        </p:nvCxnSpPr>
        <p:spPr>
          <a:xfrm>
            <a:off x="2173050" y="1273570"/>
            <a:ext cx="14595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9E0CC9-3DE3-7C23-B2C0-95D8FA3CA563}"/>
              </a:ext>
            </a:extLst>
          </p:cNvPr>
          <p:cNvCxnSpPr>
            <a:cxnSpLocks/>
          </p:cNvCxnSpPr>
          <p:nvPr/>
        </p:nvCxnSpPr>
        <p:spPr>
          <a:xfrm flipV="1">
            <a:off x="1984256" y="1697512"/>
            <a:ext cx="1263911" cy="30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57A7F9-7AF6-8BCA-9802-64A6A1F04A6E}"/>
              </a:ext>
            </a:extLst>
          </p:cNvPr>
          <p:cNvCxnSpPr>
            <a:cxnSpLocks/>
          </p:cNvCxnSpPr>
          <p:nvPr/>
        </p:nvCxnSpPr>
        <p:spPr>
          <a:xfrm>
            <a:off x="7424382" y="1273570"/>
            <a:ext cx="8666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CBBB63-AD05-7A44-E4A1-6417D57FC8D4}"/>
              </a:ext>
            </a:extLst>
          </p:cNvPr>
          <p:cNvCxnSpPr>
            <a:cxnSpLocks/>
          </p:cNvCxnSpPr>
          <p:nvPr/>
        </p:nvCxnSpPr>
        <p:spPr>
          <a:xfrm>
            <a:off x="6792037" y="1250603"/>
            <a:ext cx="47199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B2CFCE-CED6-AB7C-90C3-6F9D326A7736}"/>
              </a:ext>
            </a:extLst>
          </p:cNvPr>
          <p:cNvCxnSpPr>
            <a:cxnSpLocks/>
          </p:cNvCxnSpPr>
          <p:nvPr/>
        </p:nvCxnSpPr>
        <p:spPr>
          <a:xfrm>
            <a:off x="1359221" y="1700604"/>
            <a:ext cx="48904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100A1D-1280-50DE-A403-34A6F7D6AD18}"/>
              </a:ext>
            </a:extLst>
          </p:cNvPr>
          <p:cNvCxnSpPr>
            <a:cxnSpLocks/>
          </p:cNvCxnSpPr>
          <p:nvPr/>
        </p:nvCxnSpPr>
        <p:spPr>
          <a:xfrm>
            <a:off x="6096000" y="1697512"/>
            <a:ext cx="46140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A2167B-182B-43DC-15D2-A2E4462930AA}"/>
              </a:ext>
            </a:extLst>
          </p:cNvPr>
          <p:cNvCxnSpPr>
            <a:cxnSpLocks/>
          </p:cNvCxnSpPr>
          <p:nvPr/>
        </p:nvCxnSpPr>
        <p:spPr>
          <a:xfrm>
            <a:off x="8453860" y="1268579"/>
            <a:ext cx="118145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87825F-19DD-EFE1-8A04-6E2C0A83C91D}"/>
              </a:ext>
            </a:extLst>
          </p:cNvPr>
          <p:cNvCxnSpPr>
            <a:cxnSpLocks/>
          </p:cNvCxnSpPr>
          <p:nvPr/>
        </p:nvCxnSpPr>
        <p:spPr>
          <a:xfrm>
            <a:off x="3788237" y="1273570"/>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2EC6C0-8EE5-DBEE-68ED-1643347ACEB6}"/>
              </a:ext>
            </a:extLst>
          </p:cNvPr>
          <p:cNvCxnSpPr>
            <a:cxnSpLocks/>
          </p:cNvCxnSpPr>
          <p:nvPr/>
        </p:nvCxnSpPr>
        <p:spPr>
          <a:xfrm>
            <a:off x="7748362" y="1687675"/>
            <a:ext cx="142293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359287-10B0-5877-CFE7-F853FD4A1F73}"/>
              </a:ext>
            </a:extLst>
          </p:cNvPr>
          <p:cNvCxnSpPr>
            <a:cxnSpLocks/>
          </p:cNvCxnSpPr>
          <p:nvPr/>
        </p:nvCxnSpPr>
        <p:spPr>
          <a:xfrm>
            <a:off x="3523398" y="1687675"/>
            <a:ext cx="128061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660B98-C36D-34CC-DD18-28E3B0F7DD4A}"/>
              </a:ext>
            </a:extLst>
          </p:cNvPr>
          <p:cNvSpPr txBox="1"/>
          <p:nvPr/>
        </p:nvSpPr>
        <p:spPr>
          <a:xfrm>
            <a:off x="9618802" y="3807520"/>
            <a:ext cx="2253124"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1 - 2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4C047C0F-1A0B-B93F-E08E-EF1FEC33F162}"/>
              </a:ext>
            </a:extLst>
          </p:cNvPr>
          <p:cNvSpPr txBox="1"/>
          <p:nvPr/>
        </p:nvSpPr>
        <p:spPr>
          <a:xfrm>
            <a:off x="9652434" y="4471841"/>
            <a:ext cx="2253124"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1 - 2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23A93DFC-AC72-2F46-1088-1D54FE08CB11}"/>
              </a:ext>
            </a:extLst>
          </p:cNvPr>
          <p:cNvSpPr txBox="1"/>
          <p:nvPr/>
        </p:nvSpPr>
        <p:spPr>
          <a:xfrm>
            <a:off x="9652434" y="5136162"/>
            <a:ext cx="2253124"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1 - 2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26324BA-0360-246A-AC52-6D8FBE1DB79A}"/>
              </a:ext>
            </a:extLst>
          </p:cNvPr>
          <p:cNvSpPr txBox="1"/>
          <p:nvPr/>
        </p:nvSpPr>
        <p:spPr>
          <a:xfrm>
            <a:off x="9652434" y="5834234"/>
            <a:ext cx="2253124" cy="523220"/>
          </a:xfrm>
          <a:prstGeom prst="rect">
            <a:avLst/>
          </a:prstGeom>
          <a:noFill/>
        </p:spPr>
        <p:txBody>
          <a:bodyPr wrap="square" rtlCol="0">
            <a:spAutoFit/>
          </a:bodyPr>
          <a:lstStyle/>
          <a:p>
            <a:pPr algn="just"/>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1 - 2</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76C6CBF-0609-0B67-883D-2C35E4A3D8FB}"/>
              </a:ext>
            </a:extLst>
          </p:cNvPr>
          <p:cNvSpPr txBox="1"/>
          <p:nvPr/>
        </p:nvSpPr>
        <p:spPr>
          <a:xfrm>
            <a:off x="3725432" y="806914"/>
            <a:ext cx="2232915" cy="461665"/>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a:t>
            </a:r>
            <a:r>
              <a:rPr lang="en-US" sz="24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hanh</a:t>
            </a:r>
            <a:r>
              <a:rPr lang="en-US" sz="24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nhảu</a:t>
            </a:r>
            <a:r>
              <a:rPr lang="en-US" sz="24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4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47A0B91-52D5-9799-9F69-02EA342AD870}"/>
              </a:ext>
            </a:extLst>
          </p:cNvPr>
          <p:cNvSpPr txBox="1"/>
          <p:nvPr/>
        </p:nvSpPr>
        <p:spPr>
          <a:xfrm>
            <a:off x="8296474" y="782968"/>
            <a:ext cx="2253124" cy="523220"/>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ắm</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điều</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C18C334-0458-CFFE-040E-2EF6DA25272E}"/>
              </a:ext>
            </a:extLst>
          </p:cNvPr>
          <p:cNvSpPr txBox="1"/>
          <p:nvPr/>
        </p:nvSpPr>
        <p:spPr>
          <a:xfrm>
            <a:off x="3298895" y="1213856"/>
            <a:ext cx="2253124" cy="523220"/>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đỏm</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dáng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493C68E-45F2-7EF7-A530-52FF2EC81BFD}"/>
              </a:ext>
            </a:extLst>
          </p:cNvPr>
          <p:cNvSpPr txBox="1"/>
          <p:nvPr/>
        </p:nvSpPr>
        <p:spPr>
          <a:xfrm>
            <a:off x="7538115" y="1209680"/>
            <a:ext cx="2253124" cy="523220"/>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trầm</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ngâm</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10077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1000"/>
                                        <p:tgtEl>
                                          <p:spTgt spid="7"/>
                                        </p:tgtEl>
                                      </p:cBhvr>
                                    </p:animEffect>
                                    <p:anim calcmode="lin" valueType="num">
                                      <p:cBhvr>
                                        <p:cTn id="83" dur="1000" fill="hold"/>
                                        <p:tgtEl>
                                          <p:spTgt spid="7"/>
                                        </p:tgtEl>
                                        <p:attrNameLst>
                                          <p:attrName>ppt_x</p:attrName>
                                        </p:attrNameLst>
                                      </p:cBhvr>
                                      <p:tavLst>
                                        <p:tav tm="0">
                                          <p:val>
                                            <p:strVal val="#ppt_x"/>
                                          </p:val>
                                        </p:tav>
                                        <p:tav tm="100000">
                                          <p:val>
                                            <p:strVal val="#ppt_x"/>
                                          </p:val>
                                        </p:tav>
                                      </p:tavLst>
                                    </p:anim>
                                    <p:anim calcmode="lin" valueType="num">
                                      <p:cBhvr>
                                        <p:cTn id="84" dur="1000" fill="hold"/>
                                        <p:tgtEl>
                                          <p:spTgt spid="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1000"/>
                                        <p:tgtEl>
                                          <p:spTgt spid="23"/>
                                        </p:tgtEl>
                                      </p:cBhvr>
                                    </p:animEffect>
                                    <p:anim calcmode="lin" valueType="num">
                                      <p:cBhvr>
                                        <p:cTn id="108" dur="1000" fill="hold"/>
                                        <p:tgtEl>
                                          <p:spTgt spid="23"/>
                                        </p:tgtEl>
                                        <p:attrNameLst>
                                          <p:attrName>ppt_x</p:attrName>
                                        </p:attrNameLst>
                                      </p:cBhvr>
                                      <p:tavLst>
                                        <p:tav tm="0">
                                          <p:val>
                                            <p:strVal val="#ppt_x"/>
                                          </p:val>
                                        </p:tav>
                                        <p:tav tm="100000">
                                          <p:val>
                                            <p:strVal val="#ppt_x"/>
                                          </p:val>
                                        </p:tav>
                                      </p:tavLst>
                                    </p:anim>
                                    <p:anim calcmode="lin" valueType="num">
                                      <p:cBhvr>
                                        <p:cTn id="10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additive="base">
                                        <p:cTn id="118" dur="500" fill="hold"/>
                                        <p:tgtEl>
                                          <p:spTgt spid="31"/>
                                        </p:tgtEl>
                                        <p:attrNameLst>
                                          <p:attrName>ppt_x</p:attrName>
                                        </p:attrNameLst>
                                      </p:cBhvr>
                                      <p:tavLst>
                                        <p:tav tm="0">
                                          <p:val>
                                            <p:strVal val="#ppt_x"/>
                                          </p:val>
                                        </p:tav>
                                        <p:tav tm="100000">
                                          <p:val>
                                            <p:strVal val="#ppt_x"/>
                                          </p:val>
                                        </p:tav>
                                      </p:tavLst>
                                    </p:anim>
                                    <p:anim calcmode="lin" valueType="num">
                                      <p:cBhvr additive="base">
                                        <p:cTn id="119" dur="500" fill="hold"/>
                                        <p:tgtEl>
                                          <p:spTgt spid="31"/>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anim calcmode="lin" valueType="num">
                                      <p:cBhvr additive="base">
                                        <p:cTn id="122" dur="500" fill="hold"/>
                                        <p:tgtEl>
                                          <p:spTgt spid="32"/>
                                        </p:tgtEl>
                                        <p:attrNameLst>
                                          <p:attrName>ppt_x</p:attrName>
                                        </p:attrNameLst>
                                      </p:cBhvr>
                                      <p:tavLst>
                                        <p:tav tm="0">
                                          <p:val>
                                            <p:strVal val="#ppt_x"/>
                                          </p:val>
                                        </p:tav>
                                        <p:tav tm="100000">
                                          <p:val>
                                            <p:strVal val="#ppt_x"/>
                                          </p:val>
                                        </p:tav>
                                      </p:tavLst>
                                    </p:anim>
                                    <p:anim calcmode="lin" valueType="num">
                                      <p:cBhvr additive="base">
                                        <p:cTn id="123" dur="500" fill="hold"/>
                                        <p:tgtEl>
                                          <p:spTgt spid="32"/>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 calcmode="lin" valueType="num">
                                      <p:cBhvr additive="base">
                                        <p:cTn id="126" dur="500" fill="hold"/>
                                        <p:tgtEl>
                                          <p:spTgt spid="33"/>
                                        </p:tgtEl>
                                        <p:attrNameLst>
                                          <p:attrName>ppt_x</p:attrName>
                                        </p:attrNameLst>
                                      </p:cBhvr>
                                      <p:tavLst>
                                        <p:tav tm="0">
                                          <p:val>
                                            <p:strVal val="#ppt_x"/>
                                          </p:val>
                                        </p:tav>
                                        <p:tav tm="100000">
                                          <p:val>
                                            <p:strVal val="#ppt_x"/>
                                          </p:val>
                                        </p:tav>
                                      </p:tavLst>
                                    </p:anim>
                                    <p:anim calcmode="lin" valueType="num">
                                      <p:cBhvr additive="base">
                                        <p:cTn id="12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30" grpId="0"/>
      <p:bldP spid="31" grpId="0"/>
      <p:bldP spid="32" grpId="0"/>
      <p:bldP spid="33"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2702098220"/>
              </p:ext>
            </p:extLst>
          </p:nvPr>
        </p:nvGraphicFramePr>
        <p:xfrm>
          <a:off x="0" y="193710"/>
          <a:ext cx="12192000" cy="6380560"/>
        </p:xfrm>
        <a:graphic>
          <a:graphicData uri="http://schemas.openxmlformats.org/drawingml/2006/table">
            <a:tbl>
              <a:tblPr firstRow="1" bandRow="1">
                <a:tableStyleId>{00A15C55-8517-42AA-B614-E9B94910E393}</a:tableStyleId>
              </a:tblPr>
              <a:tblGrid>
                <a:gridCol w="941696">
                  <a:extLst>
                    <a:ext uri="{9D8B030D-6E8A-4147-A177-3AD203B41FA5}">
                      <a16:colId xmlns:a16="http://schemas.microsoft.com/office/drawing/2014/main" val="3113053707"/>
                    </a:ext>
                  </a:extLst>
                </a:gridCol>
                <a:gridCol w="2109594">
                  <a:extLst>
                    <a:ext uri="{9D8B030D-6E8A-4147-A177-3AD203B41FA5}">
                      <a16:colId xmlns:a16="http://schemas.microsoft.com/office/drawing/2014/main" val="2783084591"/>
                    </a:ext>
                  </a:extLst>
                </a:gridCol>
                <a:gridCol w="2261475">
                  <a:extLst>
                    <a:ext uri="{9D8B030D-6E8A-4147-A177-3AD203B41FA5}">
                      <a16:colId xmlns:a16="http://schemas.microsoft.com/office/drawing/2014/main" val="3972600987"/>
                    </a:ext>
                  </a:extLst>
                </a:gridCol>
                <a:gridCol w="3858531">
                  <a:extLst>
                    <a:ext uri="{9D8B030D-6E8A-4147-A177-3AD203B41FA5}">
                      <a16:colId xmlns:a16="http://schemas.microsoft.com/office/drawing/2014/main" val="830241595"/>
                    </a:ext>
                  </a:extLst>
                </a:gridCol>
                <a:gridCol w="3020704">
                  <a:extLst>
                    <a:ext uri="{9D8B030D-6E8A-4147-A177-3AD203B41FA5}">
                      <a16:colId xmlns:a16="http://schemas.microsoft.com/office/drawing/2014/main" val="4166140901"/>
                    </a:ext>
                  </a:extLst>
                </a:gridCol>
              </a:tblGrid>
              <a:tr h="550688">
                <a:tc rowSpan="2">
                  <a:txBody>
                    <a:bodyPr/>
                    <a:lstStyle/>
                    <a:p>
                      <a:pPr algn="ct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Đoạn</a:t>
                      </a:r>
                      <a:endPar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Vật</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Cách</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14728">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người.</a:t>
                      </a:r>
                      <a:r>
                        <a:rPr lang="en-US"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(1)</a:t>
                      </a:r>
                      <a:endParaRPr lang="en-US" sz="2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ngữ chỉ hoạt động, đặc điểm của người để kể, tả về vật, hiện tượng tự nhiên.</a:t>
                      </a:r>
                      <a:r>
                        <a:rPr lang="en-US"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(2)</a:t>
                      </a:r>
                      <a:endParaRPr lang="vi-VN"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r>
                        <a:rPr lang="en-US"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(3)</a:t>
                      </a:r>
                      <a:endParaRPr lang="vi-VN" sz="2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0688">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0688">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0688">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0688">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0688">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p>
                      <a:pPr algn="ctr"/>
                      <a:endParaRPr lang="en-US" sz="2000" b="1" dirty="0">
                        <a:solidFill>
                          <a:srgbClr val="002060"/>
                        </a:solidFill>
                        <a:latin typeface="Cambria" panose="02040503050406030204" pitchFamily="18" charset="0"/>
                        <a:ea typeface="Cambria" panose="02040503050406030204" pitchFamily="18" charset="0"/>
                      </a:endParaRPr>
                    </a:p>
                    <a:p>
                      <a:pPr algn="ct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31703">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p>
                      <a:pPr algn="ctr"/>
                      <a:endParaRPr lang="en-US" sz="2000" b="1" dirty="0">
                        <a:solidFill>
                          <a:srgbClr val="002060"/>
                        </a:solidFill>
                        <a:latin typeface="Cambria" panose="02040503050406030204" pitchFamily="18" charset="0"/>
                        <a:ea typeface="Cambria" panose="02040503050406030204" pitchFamily="18" charset="0"/>
                      </a:endParaRPr>
                    </a:p>
                    <a:p>
                      <a:pPr algn="ctr"/>
                      <a:endParaRPr lang="en-US" sz="2000" b="1" dirty="0">
                        <a:solidFill>
                          <a:srgbClr val="002060"/>
                        </a:solidFill>
                        <a:latin typeface="Cambria" panose="02040503050406030204" pitchFamily="18" charset="0"/>
                        <a:ea typeface="Cambria" panose="02040503050406030204" pitchFamily="18" charset="0"/>
                      </a:endParaRPr>
                    </a:p>
                    <a:p>
                      <a:pPr algn="ct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
        <p:nvSpPr>
          <p:cNvPr id="7" name="TextBox 6">
            <a:extLst>
              <a:ext uri="{FF2B5EF4-FFF2-40B4-BE49-F238E27FC236}">
                <a16:creationId xmlns:a16="http://schemas.microsoft.com/office/drawing/2014/main" id="{8A3F5C19-F834-EF0C-631F-39DF2E056FD3}"/>
              </a:ext>
            </a:extLst>
          </p:cNvPr>
          <p:cNvSpPr txBox="1"/>
          <p:nvPr/>
        </p:nvSpPr>
        <p:spPr>
          <a:xfrm>
            <a:off x="1411752" y="2093502"/>
            <a:ext cx="1409700" cy="523220"/>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chim</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E338CBC-9F64-98C7-1756-EA5D22AEE8B3}"/>
              </a:ext>
            </a:extLst>
          </p:cNvPr>
          <p:cNvSpPr txBox="1"/>
          <p:nvPr/>
        </p:nvSpPr>
        <p:spPr>
          <a:xfrm>
            <a:off x="5951332" y="2058293"/>
            <a:ext cx="2724150" cy="461665"/>
          </a:xfrm>
          <a:prstGeom prst="rect">
            <a:avLst/>
          </a:prstGeom>
          <a:noFill/>
        </p:spPr>
        <p:txBody>
          <a:bodyPr wrap="square" rtlCol="0">
            <a:spAutoFit/>
          </a:bodyPr>
          <a:lstStyle/>
          <a:p>
            <a:pPr algn="ctr"/>
            <a:r>
              <a:rPr lang="en-US" sz="2400" dirty="0" err="1">
                <a:latin typeface="Times New Roman" panose="02020603050405020304" pitchFamily="18" charset="0"/>
                <a:ea typeface="Cambria" panose="02040503050406030204" pitchFamily="18" charset="0"/>
                <a:cs typeface="Times New Roman" panose="02020603050405020304" pitchFamily="18" charset="0"/>
              </a:rPr>
              <a:t>Mừng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rủ</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về</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49CF7B4-272F-791F-C567-B9AD3BBA8C93}"/>
              </a:ext>
            </a:extLst>
          </p:cNvPr>
          <p:cNvSpPr txBox="1"/>
          <p:nvPr/>
        </p:nvSpPr>
        <p:spPr>
          <a:xfrm>
            <a:off x="1411752" y="2570598"/>
            <a:ext cx="1409700" cy="523220"/>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984503B-009B-B7A3-6B93-63A69E49FF5D}"/>
              </a:ext>
            </a:extLst>
          </p:cNvPr>
          <p:cNvSpPr txBox="1"/>
          <p:nvPr/>
        </p:nvSpPr>
        <p:spPr>
          <a:xfrm>
            <a:off x="5222554" y="2636783"/>
            <a:ext cx="4052769" cy="461665"/>
          </a:xfrm>
          <a:prstGeom prst="rect">
            <a:avLst/>
          </a:prstGeom>
          <a:noFill/>
        </p:spPr>
        <p:txBody>
          <a:bodyPr wrap="square" rtlCol="0">
            <a:spAutoFit/>
          </a:bodyPr>
          <a:lstStyle/>
          <a:p>
            <a:pPr algn="ctr"/>
            <a:r>
              <a:rPr lang="en-US" sz="2400" dirty="0" err="1">
                <a:latin typeface="Times New Roman" panose="02020603050405020304" pitchFamily="18" charset="0"/>
                <a:ea typeface="Cambria" panose="02040503050406030204" pitchFamily="18" charset="0"/>
                <a:cs typeface="Times New Roman" panose="02020603050405020304" pitchFamily="18" charset="0"/>
              </a:rPr>
              <a:t>mặc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áo</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xanh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đỏ</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giã</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gạo</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98AC7E4F-4D6C-D694-4766-EEC6BEB7D5BA}"/>
              </a:ext>
            </a:extLst>
          </p:cNvPr>
          <p:cNvSpPr txBox="1"/>
          <p:nvPr/>
        </p:nvSpPr>
        <p:spPr>
          <a:xfrm>
            <a:off x="1421986" y="3218925"/>
            <a:ext cx="1409700" cy="461665"/>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hạt</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lúa</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5" name="TextBox 34">
            <a:extLst>
              <a:ext uri="{FF2B5EF4-FFF2-40B4-BE49-F238E27FC236}">
                <a16:creationId xmlns:a16="http://schemas.microsoft.com/office/drawing/2014/main" id="{E88E8301-A79B-BDC2-1EEB-E37168284BE6}"/>
              </a:ext>
            </a:extLst>
          </p:cNvPr>
          <p:cNvSpPr txBox="1"/>
          <p:nvPr/>
        </p:nvSpPr>
        <p:spPr>
          <a:xfrm>
            <a:off x="5796928" y="3178217"/>
            <a:ext cx="2724150" cy="523220"/>
          </a:xfrm>
          <a:prstGeom prst="rect">
            <a:avLst/>
          </a:prstGeom>
          <a:noFill/>
        </p:spPr>
        <p:txBody>
          <a:bodyPr wrap="square" rtlCol="0">
            <a:spAutoFit/>
          </a:bodyPr>
          <a:lstStyle/>
          <a:p>
            <a:pPr algn="ctr"/>
            <a:r>
              <a:rPr lang="en-US" sz="2800" dirty="0" err="1">
                <a:latin typeface="Times New Roman" panose="02020603050405020304" pitchFamily="18" charset="0"/>
                <a:ea typeface="Cambria" panose="02040503050406030204" pitchFamily="18" charset="0"/>
                <a:cs typeface="Times New Roman" panose="02020603050405020304" pitchFamily="18" charset="0"/>
              </a:rPr>
              <a:t>níu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nhờ</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F95E6437-0BBD-5684-3D78-C01AD90BA79D}"/>
              </a:ext>
            </a:extLst>
          </p:cNvPr>
          <p:cNvSpPr txBox="1"/>
          <p:nvPr/>
        </p:nvSpPr>
        <p:spPr>
          <a:xfrm>
            <a:off x="1488972" y="3696021"/>
            <a:ext cx="1409700" cy="523220"/>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gió</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29CDD056-4131-F00B-E218-495F69DD30D4}"/>
              </a:ext>
            </a:extLst>
          </p:cNvPr>
          <p:cNvSpPr txBox="1"/>
          <p:nvPr/>
        </p:nvSpPr>
        <p:spPr>
          <a:xfrm>
            <a:off x="6328605" y="3696021"/>
            <a:ext cx="1969604" cy="523220"/>
          </a:xfrm>
          <a:prstGeom prst="rect">
            <a:avLst/>
          </a:prstGeom>
          <a:noFill/>
        </p:spPr>
        <p:txBody>
          <a:bodyPr wrap="square" rtlCol="0">
            <a:spAutoFit/>
          </a:bodyPr>
          <a:lstStyle/>
          <a:p>
            <a:pPr algn="ctr"/>
            <a:r>
              <a:rPr lang="en-US" sz="2800" dirty="0" err="1">
                <a:latin typeface="Times New Roman" panose="02020603050405020304" pitchFamily="18" charset="0"/>
                <a:ea typeface="Cambria" panose="02040503050406030204" pitchFamily="18" charset="0"/>
                <a:cs typeface="Times New Roman" panose="020206030504050203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265073" y="3696021"/>
            <a:ext cx="1409700" cy="523220"/>
          </a:xfrm>
          <a:prstGeom prst="rect">
            <a:avLst/>
          </a:prstGeom>
          <a:noFill/>
        </p:spPr>
        <p:txBody>
          <a:bodyPr wrap="square" rtlCol="0">
            <a:spAutoFit/>
          </a:bodyPr>
          <a:lstStyle/>
          <a:p>
            <a:pPr algn="ctr"/>
            <a:r>
              <a:rPr lang="en-US" sz="2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chị</a:t>
            </a:r>
            <a:endParaRPr lang="en-US" sz="2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982639" y="4282793"/>
            <a:ext cx="2066159" cy="523220"/>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rặng</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lao</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353082" y="4282793"/>
            <a:ext cx="3920650" cy="954107"/>
          </a:xfrm>
          <a:prstGeom prst="rect">
            <a:avLst/>
          </a:prstGeom>
          <a:noFill/>
        </p:spPr>
        <p:txBody>
          <a:bodyPr wrap="square" rtlCol="0">
            <a:spAutoFit/>
          </a:bodyPr>
          <a:lstStyle/>
          <a:p>
            <a:pPr algn="ctr"/>
            <a:r>
              <a:rPr lang="en-US" sz="28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vã</a:t>
            </a:r>
            <a:r>
              <a:rPr lang="en-US" sz="2800" dirty="0">
                <a:latin typeface="Times New Roman" panose="02020603050405020304" pitchFamily="18" charset="0"/>
                <a:ea typeface="Cambria" panose="02040503050406030204" pitchFamily="18" charset="0"/>
                <a:cs typeface="Times New Roman" panose="02020603050405020304" pitchFamily="18" charset="0"/>
              </a:rPr>
              <a:t>, chao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đảo</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chịu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gục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reo</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hát</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chào</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9093890" y="4219241"/>
            <a:ext cx="3098110" cy="954107"/>
          </a:xfrm>
          <a:prstGeom prst="rect">
            <a:avLst/>
          </a:prstGeom>
          <a:noFill/>
        </p:spPr>
        <p:txBody>
          <a:bodyPr wrap="square" rtlCol="0">
            <a:spAutoFit/>
          </a:bodyPr>
          <a:lstStyle/>
          <a:p>
            <a:pPr algn="ctr"/>
            <a:r>
              <a:rPr lang="en-US" sz="2800" dirty="0">
                <a:latin typeface="Times New Roman" panose="02020603050405020304" pitchFamily="18" charset="0"/>
                <a:ea typeface="Cambria" panose="02040503050406030204" pitchFamily="18" charset="0"/>
                <a:cs typeface="Times New Roman" panose="02020603050405020304" pitchFamily="18" charset="0"/>
              </a:rPr>
              <a:t>Ly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vẫy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tay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chào</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2800" dirty="0">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Lớn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mau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lên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lớn</a:t>
            </a:r>
            <a:r>
              <a:rPr lang="en-US" sz="28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076854" y="5226378"/>
            <a:ext cx="1958532" cy="1384995"/>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chích</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chòe</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khướu</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chào</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mào</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cu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gáy</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2874468" y="5386660"/>
            <a:ext cx="2526197" cy="954107"/>
          </a:xfrm>
          <a:prstGeom prst="rect">
            <a:avLst/>
          </a:prstGeom>
          <a:noFill/>
        </p:spPr>
        <p:txBody>
          <a:bodyPr wrap="square" rtlCol="0">
            <a:spAutoFit/>
          </a:bodyPr>
          <a:lstStyle/>
          <a:p>
            <a:pPr algn="ctr"/>
            <a:r>
              <a:rPr lang="en-US" sz="2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thím</a:t>
            </a:r>
            <a:r>
              <a:rPr lang="en-US" sz="2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chú</a:t>
            </a:r>
            <a:r>
              <a:rPr lang="en-US" sz="2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anh</a:t>
            </a:r>
            <a:r>
              <a:rPr lang="en-US" sz="2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sz="2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400665" y="5300452"/>
            <a:ext cx="3483942" cy="954107"/>
          </a:xfrm>
          <a:prstGeom prst="rect">
            <a:avLst/>
          </a:prstGeom>
          <a:noFill/>
        </p:spPr>
        <p:txBody>
          <a:bodyPr wrap="square" rtlCol="0">
            <a:spAutoFit/>
          </a:bodyPr>
          <a:lstStyle/>
          <a:p>
            <a:pPr algn="ctr"/>
            <a:r>
              <a:rPr lang="en-US" sz="2800" dirty="0" err="1">
                <a:latin typeface="Times New Roman" panose="02020603050405020304" pitchFamily="18" charset="0"/>
                <a:ea typeface="Cambria" panose="02040503050406030204" pitchFamily="18" charset="0"/>
                <a:cs typeface="Times New Roman" panose="02020603050405020304" pitchFamily="18" charset="0"/>
              </a:rPr>
              <a:t>nhanh</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nhảu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lắm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điều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đỏm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dáng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trầm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ngâm</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1053A69-757B-E326-5B23-7490F899E823}"/>
              </a:ext>
            </a:extLst>
          </p:cNvPr>
          <p:cNvSpPr/>
          <p:nvPr/>
        </p:nvSpPr>
        <p:spPr>
          <a:xfrm>
            <a:off x="723898" y="1269200"/>
            <a:ext cx="10564353" cy="1134364"/>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a:t>
            </a:r>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người.</a:t>
            </a:r>
            <a:endPar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723897" y="2848429"/>
            <a:ext cx="10564353" cy="153322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723900" y="4573152"/>
            <a:ext cx="10744200" cy="135570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3.</a:t>
            </a:r>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p>
        </p:txBody>
      </p:sp>
      <p:sp>
        <p:nvSpPr>
          <p:cNvPr id="12" name="TextBox 11">
            <a:extLst>
              <a:ext uri="{FF2B5EF4-FFF2-40B4-BE49-F238E27FC236}">
                <a16:creationId xmlns:a16="http://schemas.microsoft.com/office/drawing/2014/main" id="{DE867CFE-5343-1950-6062-0287C5D99430}"/>
              </a:ext>
            </a:extLst>
          </p:cNvPr>
          <p:cNvSpPr txBox="1"/>
          <p:nvPr/>
        </p:nvSpPr>
        <p:spPr>
          <a:xfrm>
            <a:off x="3996505" y="201275"/>
            <a:ext cx="5044256"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3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cách</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nhân</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62123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D021-7F45-E848-4B8A-CB7DB28558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8A244E-9546-2AEF-223B-8412334099B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9377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8. Ket thuc cau hoi.wav">
            <a:hlinkClick r:id="" action="ppaction://media"/>
            <a:extLst>
              <a:ext uri="{FF2B5EF4-FFF2-40B4-BE49-F238E27FC236}">
                <a16:creationId xmlns:a16="http://schemas.microsoft.com/office/drawing/2014/main" id="{5FD7DE3A-ADF1-3742-B654-FBF5267EF41A}"/>
              </a:ext>
            </a:extLst>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697038" y="1"/>
            <a:ext cx="55562"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eep1035.wav">
            <a:hlinkClick r:id="" action="ppaction://media"/>
            <a:extLst>
              <a:ext uri="{FF2B5EF4-FFF2-40B4-BE49-F238E27FC236}">
                <a16:creationId xmlns:a16="http://schemas.microsoft.com/office/drawing/2014/main" id="{5A920B72-9E34-C3F9-F0D6-F16FA69F0352}"/>
              </a:ext>
            </a:extLst>
          </p:cNvPr>
          <p:cNvPicPr>
            <a:picLocks noChangeAspect="1" noChangeArrowheads="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905000" y="228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haomung.wav">
            <a:hlinkClick r:id="" action="ppaction://media"/>
            <a:extLst>
              <a:ext uri="{FF2B5EF4-FFF2-40B4-BE49-F238E27FC236}">
                <a16:creationId xmlns:a16="http://schemas.microsoft.com/office/drawing/2014/main" id="{45D9D22E-7845-4A12-D2FC-6571D6331398}"/>
              </a:ext>
            </a:extLst>
          </p:cNvPr>
          <p:cNvPicPr>
            <a:picLocks noRot="1" noChangeAspect="1" noChangeArrowheads="1"/>
          </p:cNvPicPr>
          <p:nvPr>
            <a:audioFile r:link="rId4"/>
          </p:nvPr>
        </p:nvPicPr>
        <p:blipFill>
          <a:blip r:embed="rId8">
            <a:extLst>
              <a:ext uri="{28A0092B-C50C-407E-A947-70E740481C1C}">
                <a14:useLocalDpi xmlns:a14="http://schemas.microsoft.com/office/drawing/2010/main" val="0"/>
              </a:ext>
            </a:extLst>
          </a:blip>
          <a:srcRect/>
          <a:stretch>
            <a:fillRect/>
          </a:stretch>
        </p:blipFill>
        <p:spPr bwMode="auto">
          <a:xfrm>
            <a:off x="1524000" y="6172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8. Ket thuc cau hoi.wav">
            <a:hlinkClick r:id="" action="ppaction://media"/>
            <a:extLst>
              <a:ext uri="{FF2B5EF4-FFF2-40B4-BE49-F238E27FC236}">
                <a16:creationId xmlns:a16="http://schemas.microsoft.com/office/drawing/2014/main" id="{A807A7EF-EFC9-678A-04C0-C6B100126BEE}"/>
              </a:ext>
            </a:extLst>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828800" y="152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chaomung.wav">
            <a:hlinkClick r:id="" action="ppaction://media"/>
            <a:extLst>
              <a:ext uri="{FF2B5EF4-FFF2-40B4-BE49-F238E27FC236}">
                <a16:creationId xmlns:a16="http://schemas.microsoft.com/office/drawing/2014/main" id="{FF22C677-8F0D-C6C8-AC74-6B42588FBEC8}"/>
              </a:ext>
            </a:extLst>
          </p:cNvPr>
          <p:cNvPicPr>
            <a:picLocks noRot="1" noChangeAspect="1" noChangeArrowheads="1"/>
          </p:cNvPicPr>
          <p:nvPr>
            <a:audioFile r:link="rId4"/>
          </p:nvPr>
        </p:nvPicPr>
        <p:blipFill>
          <a:blip r:embed="rId8">
            <a:extLst>
              <a:ext uri="{28A0092B-C50C-407E-A947-70E740481C1C}">
                <a14:useLocalDpi xmlns:a14="http://schemas.microsoft.com/office/drawing/2010/main" val="0"/>
              </a:ext>
            </a:extLst>
          </a:blip>
          <a:srcRect/>
          <a:stretch>
            <a:fillRect/>
          </a:stretch>
        </p:blipFill>
        <p:spPr bwMode="auto">
          <a:xfrm>
            <a:off x="1676400" y="6324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rung chuong.mp3">
            <a:hlinkClick r:id="" action="ppaction://media"/>
            <a:extLst>
              <a:ext uri="{FF2B5EF4-FFF2-40B4-BE49-F238E27FC236}">
                <a16:creationId xmlns:a16="http://schemas.microsoft.com/office/drawing/2014/main" id="{E29F29ED-F218-8276-9487-19D2BAF6C4AD}"/>
              </a:ext>
            </a:extLst>
          </p:cNvPr>
          <p:cNvPicPr>
            <a:picLocks noRot="1" noChangeAspect="1" noChangeArrowheads="1"/>
          </p:cNvPicPr>
          <p:nvPr>
            <a:audioFile r:link="rId5"/>
          </p:nvPr>
        </p:nvPicPr>
        <p:blipFill>
          <a:blip r:embed="rId9">
            <a:extLst>
              <a:ext uri="{28A0092B-C50C-407E-A947-70E740481C1C}">
                <a14:useLocalDpi xmlns:a14="http://schemas.microsoft.com/office/drawing/2010/main" val="0"/>
              </a:ext>
            </a:extLst>
          </a:blip>
          <a:srcRect/>
          <a:stretch>
            <a:fillRect/>
          </a:stretch>
        </p:blipFill>
        <p:spPr bwMode="auto">
          <a:xfrm>
            <a:off x="10515600" y="6172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Picture1">
            <a:extLst>
              <a:ext uri="{FF2B5EF4-FFF2-40B4-BE49-F238E27FC236}">
                <a16:creationId xmlns:a16="http://schemas.microsoft.com/office/drawing/2014/main" id="{4C4B501B-5467-7B48-7FC0-460DFCD0CA0A}"/>
              </a:ext>
            </a:extLst>
          </p:cNvPr>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2413" y="678338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an30">
            <a:extLst>
              <a:ext uri="{FF2B5EF4-FFF2-40B4-BE49-F238E27FC236}">
                <a16:creationId xmlns:a16="http://schemas.microsoft.com/office/drawing/2014/main" id="{D8140693-2AA1-7C8C-4C88-80335E9C41B2}"/>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579813" y="-20638"/>
            <a:ext cx="4724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descr="13">
            <a:extLst>
              <a:ext uri="{FF2B5EF4-FFF2-40B4-BE49-F238E27FC236}">
                <a16:creationId xmlns:a16="http://schemas.microsoft.com/office/drawing/2014/main" id="{D518D673-11B6-8F62-FC7D-67FF799A570B}"/>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0830273" flipH="1">
            <a:off x="6648450" y="1366838"/>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descr="13">
            <a:extLst>
              <a:ext uri="{FF2B5EF4-FFF2-40B4-BE49-F238E27FC236}">
                <a16:creationId xmlns:a16="http://schemas.microsoft.com/office/drawing/2014/main" id="{56410AAE-9822-A77D-E080-5006268A32F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720688">
            <a:off x="1695450" y="1219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WordArt 13">
            <a:extLst>
              <a:ext uri="{FF2B5EF4-FFF2-40B4-BE49-F238E27FC236}">
                <a16:creationId xmlns:a16="http://schemas.microsoft.com/office/drawing/2014/main" id="{4909BE51-D6EA-5879-EE36-BB002F8EF221}"/>
              </a:ext>
            </a:extLst>
          </p:cNvPr>
          <p:cNvSpPr>
            <a:spLocks noChangeArrowheads="1" noChangeShapeType="1" noTextEdit="1"/>
          </p:cNvSpPr>
          <p:nvPr/>
        </p:nvSpPr>
        <p:spPr bwMode="auto">
          <a:xfrm>
            <a:off x="2743200" y="3810000"/>
            <a:ext cx="7086600" cy="1219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fade">
                                      <p:cBhvr>
                                        <p:cTn id="7" dur="770" decel="100000"/>
                                        <p:tgtEl>
                                          <p:spTgt spid="3085"/>
                                        </p:tgtEl>
                                      </p:cBhvr>
                                    </p:animEffect>
                                    <p:animScale>
                                      <p:cBhvr>
                                        <p:cTn id="8" dur="770" decel="100000"/>
                                        <p:tgtEl>
                                          <p:spTgt spid="3085"/>
                                        </p:tgtEl>
                                      </p:cBhvr>
                                      <p:from x="10000" y="10000"/>
                                      <p:to x="200000" y="450000"/>
                                    </p:animScale>
                                    <p:animScale>
                                      <p:cBhvr>
                                        <p:cTn id="9" dur="1230" accel="100000" fill="hold">
                                          <p:stCondLst>
                                            <p:cond delay="770"/>
                                          </p:stCondLst>
                                        </p:cTn>
                                        <p:tgtEl>
                                          <p:spTgt spid="3085"/>
                                        </p:tgtEl>
                                      </p:cBhvr>
                                      <p:from x="200000" y="450000"/>
                                      <p:to x="100000" y="100000"/>
                                    </p:animScale>
                                    <p:set>
                                      <p:cBhvr>
                                        <p:cTn id="10" dur="770" fill="hold"/>
                                        <p:tgtEl>
                                          <p:spTgt spid="3085"/>
                                        </p:tgtEl>
                                        <p:attrNameLst>
                                          <p:attrName>ppt_x</p:attrName>
                                        </p:attrNameLst>
                                      </p:cBhvr>
                                      <p:to>
                                        <p:strVal val="(0.5)"/>
                                      </p:to>
                                    </p:set>
                                    <p:anim from="(0.5)" to="(#ppt_x)" calcmode="lin" valueType="num">
                                      <p:cBhvr>
                                        <p:cTn id="11" dur="1230" accel="100000" fill="hold">
                                          <p:stCondLst>
                                            <p:cond delay="770"/>
                                          </p:stCondLst>
                                        </p:cTn>
                                        <p:tgtEl>
                                          <p:spTgt spid="3085"/>
                                        </p:tgtEl>
                                        <p:attrNameLst>
                                          <p:attrName>ppt_x</p:attrName>
                                        </p:attrNameLst>
                                      </p:cBhvr>
                                    </p:anim>
                                    <p:set>
                                      <p:cBhvr>
                                        <p:cTn id="12" dur="770" fill="hold"/>
                                        <p:tgtEl>
                                          <p:spTgt spid="3085"/>
                                        </p:tgtEl>
                                        <p:attrNameLst>
                                          <p:attrName>ppt_y</p:attrName>
                                        </p:attrNameLst>
                                      </p:cBhvr>
                                      <p:to>
                                        <p:strVal val="(#ppt_y+0.4)"/>
                                      </p:to>
                                    </p:set>
                                    <p:anim from="(#ppt_y+0.4)" to="(#ppt_y)" calcmode="lin" valueType="num">
                                      <p:cBhvr>
                                        <p:cTn id="13" dur="1230" accel="100000" fill="hold">
                                          <p:stCondLst>
                                            <p:cond delay="770"/>
                                          </p:stCondLst>
                                        </p:cTn>
                                        <p:tgtEl>
                                          <p:spTgt spid="308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7" name="khoi dong.wav"/>
                                        </p:tgtEl>
                                      </p:cMediaNode>
                                    </p:audio>
                                  </p:subTnLst>
                                </p:cTn>
                              </p:par>
                            </p:childTnLst>
                          </p:cTn>
                        </p:par>
                        <p:par>
                          <p:cTn id="14" fill="hold" nodeType="afterGroup">
                            <p:stCondLst>
                              <p:cond delay="2000"/>
                            </p:stCondLst>
                            <p:childTnLst>
                              <p:par>
                                <p:cTn id="15" presetID="1" presetClass="mediacall" presetSubtype="0" fill="hold" nodeType="afterEffect">
                                  <p:stCondLst>
                                    <p:cond delay="0"/>
                                  </p:stCondLst>
                                  <p:childTnLst>
                                    <p:cmd type="call" cmd="playFrom(0.0)">
                                      <p:cBhvr>
                                        <p:cTn id="16" dur="242286" fill="hold"/>
                                        <p:tgtEl>
                                          <p:spTgt spid="30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3074"/>
                </p:tgtEl>
              </p:cMediaNode>
            </p:audi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075"/>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076"/>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308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0A9E74-EB6C-5F9D-7688-A4EC36F122C9}"/>
              </a:ext>
            </a:extLst>
          </p:cNvPr>
          <p:cNvSpPr txBox="1">
            <a:spLocks noGrp="1"/>
          </p:cNvSpPr>
          <p:nvPr>
            <p:ph idx="1"/>
          </p:nvPr>
        </p:nvSpPr>
        <p:spPr>
          <a:xfrm>
            <a:off x="-22123" y="0"/>
            <a:ext cx="6118123" cy="2949525"/>
          </a:xfrm>
          <a:prstGeom prst="rect">
            <a:avLst/>
          </a:prstGeom>
          <a:noFill/>
        </p:spPr>
        <p:txBody>
          <a:bodyPr wrap="square" rtlCol="0">
            <a:spAutoFit/>
          </a:bodyPr>
          <a:lstStyle/>
          <a:p>
            <a:pPr marL="0" indent="0" algn="ctr">
              <a:buNone/>
            </a:pPr>
            <a:r>
              <a:rPr lang="vi-VN" sz="24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Chẳng đâu bằng chính nhà em</a:t>
            </a:r>
          </a:p>
          <a:p>
            <a:pPr marL="0" indent="0" algn="ctr">
              <a:buNone/>
            </a:pPr>
            <a:r>
              <a:rPr lang="en-US"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a:t>
            </a:r>
            <a:r>
              <a:rPr lang="vi-VN" sz="24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ó đàn chim sẻ bên thềm líu lo.</a:t>
            </a:r>
          </a:p>
          <a:p>
            <a:pPr marL="0" indent="0" algn="ctr">
              <a:buNone/>
            </a:pPr>
            <a:r>
              <a:rPr lang="vi-VN" sz="24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Có nàng gà mái hoa mơ</a:t>
            </a:r>
          </a:p>
          <a:p>
            <a:pPr marL="0" indent="0" algn="ctr">
              <a:buNone/>
            </a:pPr>
            <a:r>
              <a:rPr lang="vi-VN" sz="24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Cục ta, cục tác khi vừa đẻ xong.</a:t>
            </a:r>
          </a:p>
          <a:p>
            <a:pPr marL="0" indent="0" algn="ctr">
              <a:buNone/>
            </a:pPr>
            <a:r>
              <a:rPr lang="vi-VN" sz="24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Có bà chuối mật lưng ong</a:t>
            </a:r>
          </a:p>
          <a:p>
            <a:pPr marL="0" indent="0" algn="ctr">
              <a:buNone/>
            </a:pPr>
            <a:r>
              <a:rPr lang="vi-VN" sz="24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Có ông ngô bắp râu hồng như tơ.</a:t>
            </a:r>
          </a:p>
        </p:txBody>
      </p:sp>
      <p:graphicFrame>
        <p:nvGraphicFramePr>
          <p:cNvPr id="5" name="Content Placeholder 3">
            <a:extLst>
              <a:ext uri="{FF2B5EF4-FFF2-40B4-BE49-F238E27FC236}">
                <a16:creationId xmlns:a16="http://schemas.microsoft.com/office/drawing/2014/main" id="{69C91E51-ECF8-39D6-FB5E-AD9053691A63}"/>
              </a:ext>
            </a:extLst>
          </p:cNvPr>
          <p:cNvGraphicFramePr>
            <a:graphicFrameLocks/>
          </p:cNvGraphicFramePr>
          <p:nvPr>
            <p:extLst>
              <p:ext uri="{D42A27DB-BD31-4B8C-83A1-F6EECF244321}">
                <p14:modId xmlns:p14="http://schemas.microsoft.com/office/powerpoint/2010/main" val="1752085260"/>
              </p:ext>
            </p:extLst>
          </p:nvPr>
        </p:nvGraphicFramePr>
        <p:xfrm>
          <a:off x="204019" y="2949525"/>
          <a:ext cx="11783961" cy="3900330"/>
        </p:xfrm>
        <a:graphic>
          <a:graphicData uri="http://schemas.openxmlformats.org/drawingml/2006/table">
            <a:tbl>
              <a:tblPr firstRow="1" firstCol="1" bandRow="1">
                <a:tableStyleId>{5C22544A-7EE6-4342-B048-85BDC9FD1C3A}</a:tableStyleId>
              </a:tblPr>
              <a:tblGrid>
                <a:gridCol w="4274908">
                  <a:extLst>
                    <a:ext uri="{9D8B030D-6E8A-4147-A177-3AD203B41FA5}">
                      <a16:colId xmlns:a16="http://schemas.microsoft.com/office/drawing/2014/main" val="3662047695"/>
                    </a:ext>
                  </a:extLst>
                </a:gridCol>
                <a:gridCol w="1809176">
                  <a:extLst>
                    <a:ext uri="{9D8B030D-6E8A-4147-A177-3AD203B41FA5}">
                      <a16:colId xmlns:a16="http://schemas.microsoft.com/office/drawing/2014/main" val="2614348625"/>
                    </a:ext>
                  </a:extLst>
                </a:gridCol>
                <a:gridCol w="5699877">
                  <a:extLst>
                    <a:ext uri="{9D8B030D-6E8A-4147-A177-3AD203B41FA5}">
                      <a16:colId xmlns:a16="http://schemas.microsoft.com/office/drawing/2014/main" val="2220542302"/>
                    </a:ext>
                  </a:extLst>
                </a:gridCol>
              </a:tblGrid>
              <a:tr h="1290226">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Sự</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vật</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được</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Từ</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ngữ</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kern="100" dirty="0" err="1">
                          <a:solidFill>
                            <a:schemeClr val="tx1"/>
                          </a:solidFill>
                          <a:effectLst/>
                          <a:latin typeface="Times New Roman" panose="02020603050405020304" pitchFamily="18" charset="0"/>
                          <a:cs typeface="Times New Roman" panose="02020603050405020304" pitchFamily="18" charset="0"/>
                        </a:rPr>
                        <a:t>Cách</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nhân</a:t>
                      </a:r>
                      <a:r>
                        <a:rPr lang="en-US" sz="2800" kern="100" dirty="0">
                          <a:solidFill>
                            <a:schemeClr val="tx1"/>
                          </a:solidFill>
                          <a:effectLst/>
                          <a:latin typeface="Times New Roman" panose="02020603050405020304" pitchFamily="18" charset="0"/>
                          <a:cs typeface="Times New Roman" panose="02020603050405020304" pitchFamily="18" charset="0"/>
                        </a:rPr>
                        <a:t> </a:t>
                      </a:r>
                      <a:r>
                        <a:rPr lang="en-US" sz="2800" kern="100" dirty="0" err="1">
                          <a:solidFill>
                            <a:schemeClr val="tx1"/>
                          </a:solidFill>
                          <a:effectLst/>
                          <a:latin typeface="Times New Roman" panose="02020603050405020304" pitchFamily="18" charset="0"/>
                          <a:cs typeface="Times New Roman" panose="02020603050405020304" pitchFamily="18" charset="0"/>
                        </a:rPr>
                        <a:t>hóa</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734152"/>
                  </a:ext>
                </a:extLst>
              </a:tr>
              <a:tr h="486341">
                <a:tc>
                  <a:txBody>
                    <a:bodyPr/>
                    <a:lstStyle/>
                    <a:p>
                      <a:pPr>
                        <a:lnSpc>
                          <a:spcPct val="150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đàn</a:t>
                      </a: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chim</a:t>
                      </a: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sẻ</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líu</a:t>
                      </a:r>
                      <a:r>
                        <a:rPr lang="en-US" sz="2800" b="1" kern="100" dirty="0">
                          <a:solidFill>
                            <a:schemeClr val="tx1"/>
                          </a:solidFill>
                          <a:effectLst/>
                          <a:latin typeface="Times New Roman" panose="02020603050405020304" pitchFamily="18" charset="0"/>
                          <a:cs typeface="Times New Roman" panose="02020603050405020304" pitchFamily="18" charset="0"/>
                        </a:rPr>
                        <a:t> lo</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50000"/>
                        </a:lnSpc>
                        <a:spcAft>
                          <a:spcPts val="800"/>
                        </a:spcAft>
                      </a:pPr>
                      <a:r>
                        <a:rPr lang="en-US" sz="2800" kern="100" dirty="0">
                          <a:solidFill>
                            <a:schemeClr val="tx1"/>
                          </a:solidFill>
                          <a:effectLst/>
                          <a:latin typeface="Times New Roman" panose="02020603050405020304" pitchFamily="18" charset="0"/>
                          <a:cs typeface="Times New Roman" panose="02020603050405020304" pitchFamily="18" charset="0"/>
                        </a:rPr>
                        <a:t> </a:t>
                      </a:r>
                    </a:p>
                    <a:p>
                      <a:pPr>
                        <a:lnSpc>
                          <a:spcPct val="150000"/>
                        </a:lnSpc>
                        <a:spcAft>
                          <a:spcPts val="800"/>
                        </a:spcAft>
                      </a:pPr>
                      <a:r>
                        <a:rPr lang="en-US" sz="2800" kern="100" dirty="0">
                          <a:solidFill>
                            <a:schemeClr val="tx1"/>
                          </a:solidFill>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2177520100"/>
                  </a:ext>
                </a:extLst>
              </a:tr>
              <a:tr h="486341">
                <a:tc>
                  <a:txBody>
                    <a:bodyPr/>
                    <a:lstStyle/>
                    <a:p>
                      <a:pPr>
                        <a:lnSpc>
                          <a:spcPct val="150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gà</a:t>
                      </a: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mái</a:t>
                      </a: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hoa</a:t>
                      </a: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mơ</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nàng</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50000"/>
                        </a:lnSpc>
                        <a:spcAft>
                          <a:spcPts val="800"/>
                        </a:spcAft>
                      </a:pP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082053"/>
                  </a:ext>
                </a:extLst>
              </a:tr>
              <a:tr h="486341">
                <a:tc>
                  <a:txBody>
                    <a:bodyPr/>
                    <a:lstStyle/>
                    <a:p>
                      <a:pPr>
                        <a:lnSpc>
                          <a:spcPct val="150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chuối</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bà</a:t>
                      </a:r>
                      <a:r>
                        <a:rPr lang="en-US" sz="2800" b="1" kern="100" dirty="0">
                          <a:solidFill>
                            <a:schemeClr val="tx1"/>
                          </a:solidFill>
                          <a:effectLst/>
                          <a:latin typeface="Times New Roman" panose="02020603050405020304" pitchFamily="18" charset="0"/>
                          <a:cs typeface="Times New Roman" panose="02020603050405020304" pitchFamily="18" charset="0"/>
                        </a:rPr>
                        <a:t> </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50000"/>
                        </a:lnSpc>
                        <a:spcAft>
                          <a:spcPts val="800"/>
                        </a:spcAft>
                      </a:pPr>
                      <a:r>
                        <a:rPr lang="en-US" sz="2800" kern="100" dirty="0">
                          <a:solidFill>
                            <a:schemeClr val="tx1"/>
                          </a:solidFill>
                          <a:effectLst/>
                          <a:latin typeface="Times New Roman" panose="02020603050405020304" pitchFamily="18" charset="0"/>
                          <a:cs typeface="Times New Roman" panose="02020603050405020304" pitchFamily="18" charset="0"/>
                        </a:rPr>
                        <a:t> </a:t>
                      </a:r>
                    </a:p>
                    <a:p>
                      <a:pPr>
                        <a:lnSpc>
                          <a:spcPct val="150000"/>
                        </a:lnSpc>
                        <a:spcAft>
                          <a:spcPts val="800"/>
                        </a:spcAft>
                      </a:pPr>
                      <a:r>
                        <a:rPr lang="en-US" sz="2800" kern="100" dirty="0">
                          <a:solidFill>
                            <a:schemeClr val="tx1"/>
                          </a:solidFill>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3224158773"/>
                  </a:ext>
                </a:extLst>
              </a:tr>
              <a:tr h="486341">
                <a:tc>
                  <a:txBody>
                    <a:bodyPr/>
                    <a:lstStyle/>
                    <a:p>
                      <a:pPr>
                        <a:lnSpc>
                          <a:spcPct val="150000"/>
                        </a:lnSpc>
                        <a:spcAft>
                          <a:spcPts val="800"/>
                        </a:spcAft>
                      </a:pPr>
                      <a:r>
                        <a:rPr lang="en-US" sz="2800" kern="100" dirty="0">
                          <a:solidFill>
                            <a:srgbClr val="FF0000"/>
                          </a:solidFill>
                          <a:effectLst/>
                          <a:latin typeface="Times New Roman" panose="02020603050405020304" pitchFamily="18"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cs typeface="Times New Roman" panose="02020603050405020304" pitchFamily="18" charset="0"/>
                        </a:rPr>
                        <a:t>ngô</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800" b="1" kern="100" dirty="0">
                          <a:solidFill>
                            <a:schemeClr val="tx1"/>
                          </a:solidFill>
                          <a:effectLst/>
                          <a:latin typeface="Times New Roman" panose="02020603050405020304" pitchFamily="18" charset="0"/>
                          <a:cs typeface="Times New Roman" panose="02020603050405020304" pitchFamily="18" charset="0"/>
                        </a:rPr>
                        <a:t> </a:t>
                      </a:r>
                      <a:r>
                        <a:rPr lang="en-US" sz="2800" b="1" kern="100" dirty="0" err="1">
                          <a:solidFill>
                            <a:schemeClr val="tx1"/>
                          </a:solidFill>
                          <a:effectLst/>
                          <a:latin typeface="Times New Roman" panose="02020603050405020304" pitchFamily="18" charset="0"/>
                          <a:cs typeface="Times New Roman" panose="02020603050405020304" pitchFamily="18" charset="0"/>
                        </a:rPr>
                        <a:t>ông</a:t>
                      </a:r>
                      <a:endParaRPr lang="en-US" sz="28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50000"/>
                        </a:lnSpc>
                        <a:spcAft>
                          <a:spcPts val="800"/>
                        </a:spcAft>
                      </a:pPr>
                      <a:r>
                        <a:rPr lang="en-US" sz="2800" kern="100" dirty="0">
                          <a:solidFill>
                            <a:schemeClr val="tx1"/>
                          </a:solidFill>
                          <a:effectLst/>
                          <a:latin typeface="Times New Roman" panose="02020603050405020304" pitchFamily="18" charset="0"/>
                          <a:cs typeface="Times New Roman" panose="02020603050405020304" pitchFamily="18" charset="0"/>
                        </a:rPr>
                        <a:t> </a:t>
                      </a:r>
                      <a:endParaRPr lang="en-US"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125764"/>
                  </a:ext>
                </a:extLst>
              </a:tr>
            </a:tbl>
          </a:graphicData>
        </a:graphic>
      </p:graphicFrame>
      <p:sp>
        <p:nvSpPr>
          <p:cNvPr id="7" name="TextBox 6">
            <a:extLst>
              <a:ext uri="{FF2B5EF4-FFF2-40B4-BE49-F238E27FC236}">
                <a16:creationId xmlns:a16="http://schemas.microsoft.com/office/drawing/2014/main" id="{3FA49FB9-DC92-5ED9-20D9-FB887ADD2125}"/>
              </a:ext>
            </a:extLst>
          </p:cNvPr>
          <p:cNvSpPr txBox="1"/>
          <p:nvPr/>
        </p:nvSpPr>
        <p:spPr>
          <a:xfrm>
            <a:off x="6397111" y="4294157"/>
            <a:ext cx="5590869" cy="954107"/>
          </a:xfrm>
          <a:prstGeom prst="rect">
            <a:avLst/>
          </a:prstGeom>
          <a:noFill/>
        </p:spPr>
        <p:txBody>
          <a:bodyPr wrap="square" rtlCol="0">
            <a:spAutoFit/>
          </a:bodyPr>
          <a:lstStyle/>
          <a:p>
            <a:pPr algn="just"/>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Dùng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ngữ</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chỉ</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hoạt</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động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đặc</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điểm</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tả</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vật</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791CC84-8232-49E2-8380-6F119E075D90}"/>
              </a:ext>
            </a:extLst>
          </p:cNvPr>
          <p:cNvSpPr txBox="1"/>
          <p:nvPr/>
        </p:nvSpPr>
        <p:spPr>
          <a:xfrm>
            <a:off x="6397111" y="5638789"/>
            <a:ext cx="5590869" cy="954107"/>
          </a:xfrm>
          <a:prstGeom prst="rect">
            <a:avLst/>
          </a:prstGeom>
          <a:noFill/>
        </p:spPr>
        <p:txBody>
          <a:bodyPr wrap="square" rtlCol="0">
            <a:spAutoFit/>
          </a:bodyPr>
          <a:lstStyle/>
          <a:p>
            <a:pPr algn="just"/>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Gọi</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vật</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ngữ</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dùng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gọi</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 </a:t>
            </a:r>
            <a:endPar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19905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E746-8E63-FA55-6C0C-EEE5335937D7}"/>
              </a:ext>
            </a:extLst>
          </p:cNvPr>
          <p:cNvSpPr>
            <a:spLocks noGrp="1"/>
          </p:cNvSpPr>
          <p:nvPr>
            <p:ph type="title"/>
          </p:nvPr>
        </p:nvSpPr>
        <p:spPr/>
        <p:txBody>
          <a:bodyPr/>
          <a:lstStyle/>
          <a:p>
            <a:endParaRPr lang="en-US"/>
          </a:p>
        </p:txBody>
      </p:sp>
      <p:pic>
        <p:nvPicPr>
          <p:cNvPr id="4098" name="Picture 2" descr="Khát vọng Hớn Quản - CÂY CHUỐI VÀ BÀI HỌC VỀ SỰ HY SINH là một cậu bé sinh  ra và lớn lên ở thành phố nên không biết nhiều về cây">
            <a:extLst>
              <a:ext uri="{FF2B5EF4-FFF2-40B4-BE49-F238E27FC236}">
                <a16:creationId xmlns:a16="http://schemas.microsoft.com/office/drawing/2014/main" id="{BDC77748-2F11-5FEF-3252-A5826FE72F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87" y="0"/>
            <a:ext cx="59780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âu ngô - &quot;Thần dược&quot; mát gan, đẹp da, giải độc cơ thể">
            <a:extLst>
              <a:ext uri="{FF2B5EF4-FFF2-40B4-BE49-F238E27FC236}">
                <a16:creationId xmlns:a16="http://schemas.microsoft.com/office/drawing/2014/main" id="{2CF8773C-04E3-AE8C-C854-7769320CC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5978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66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6493C6-D661-5C1F-DBD3-CEE01F101C57}"/>
              </a:ext>
            </a:extLst>
          </p:cNvPr>
          <p:cNvSpPr/>
          <p:nvPr/>
        </p:nvSpPr>
        <p:spPr>
          <a:xfrm>
            <a:off x="975036" y="864630"/>
            <a:ext cx="10530027" cy="175432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00000"/>
                </a:solidFill>
                <a:latin typeface="Times New Roman" panose="02020603050405020304" pitchFamily="18" charset="0"/>
                <a:cs typeface="Times New Roman" panose="02020603050405020304" pitchFamily="18" charset="0"/>
              </a:rPr>
              <a:t>    </a:t>
            </a:r>
            <a:r>
              <a:rPr lang="vi-VN" altLang="en-US" sz="3600" b="1" dirty="0">
                <a:solidFill>
                  <a:srgbClr val="000000"/>
                </a:solidFill>
                <a:latin typeface="Times New Roman" panose="02020603050405020304" pitchFamily="18" charset="0"/>
                <a:cs typeface="Times New Roman" panose="02020603050405020304" pitchFamily="18" charset="0"/>
              </a:rPr>
              <a:t>Nói cho nhau nghe hình ảnh nhân hóa mình thích và lí do yêu thích hình ảnh đó; nêu tác dụng của hình ảnh nhân hóa trong đoạn thơ.</a:t>
            </a:r>
          </a:p>
        </p:txBody>
      </p:sp>
      <p:sp>
        <p:nvSpPr>
          <p:cNvPr id="8" name="TextBox 7">
            <a:extLst>
              <a:ext uri="{FF2B5EF4-FFF2-40B4-BE49-F238E27FC236}">
                <a16:creationId xmlns:a16="http://schemas.microsoft.com/office/drawing/2014/main" id="{5E37F2BA-316F-2205-1294-117A90CA643E}"/>
              </a:ext>
            </a:extLst>
          </p:cNvPr>
          <p:cNvSpPr txBox="1"/>
          <p:nvPr/>
        </p:nvSpPr>
        <p:spPr>
          <a:xfrm>
            <a:off x="1530793" y="3206870"/>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EFC5-B420-4293-7986-FC0FAE8849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66317A-C49E-0CE1-164B-B75CBCAA47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1453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51">
            <a:extLst>
              <a:ext uri="{FF2B5EF4-FFF2-40B4-BE49-F238E27FC236}">
                <a16:creationId xmlns:a16="http://schemas.microsoft.com/office/drawing/2014/main" id="{3162EEDE-928C-7453-BC81-84BB32B75D13}"/>
              </a:ext>
            </a:extLst>
          </p:cNvPr>
          <p:cNvSpPr>
            <a:spLocks noChangeArrowheads="1"/>
          </p:cNvSpPr>
          <p:nvPr/>
        </p:nvSpPr>
        <p:spPr bwMode="auto">
          <a:xfrm>
            <a:off x="2895600" y="835026"/>
            <a:ext cx="7772400" cy="1755775"/>
          </a:xfrm>
          <a:prstGeom prst="roundRect">
            <a:avLst>
              <a:gd name="adj" fmla="val 16667"/>
            </a:avLst>
          </a:prstGeom>
          <a:solidFill>
            <a:srgbClr val="C000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err="1">
                <a:solidFill>
                  <a:srgbClr val="FFFFFF"/>
                </a:solidFill>
                <a:latin typeface="Times New Roman" panose="02020603050405020304" pitchFamily="18" charset="0"/>
                <a:cs typeface="Times New Roman" panose="02020603050405020304" pitchFamily="18" charset="0"/>
              </a:rPr>
              <a:t>Những</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sự</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vật</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nào</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dưới</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đây</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chỉ</a:t>
            </a:r>
            <a:r>
              <a:rPr lang="en-US" altLang="en-US" sz="3600" b="1" dirty="0">
                <a:solidFill>
                  <a:srgbClr val="FFFFFF"/>
                </a:solidFill>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b="1" dirty="0" err="1">
                <a:solidFill>
                  <a:srgbClr val="FFFFFF"/>
                </a:solidFill>
                <a:latin typeface="Times New Roman" panose="02020603050405020304" pitchFamily="18" charset="0"/>
                <a:cs typeface="Times New Roman" panose="02020603050405020304" pitchFamily="18" charset="0"/>
              </a:rPr>
              <a:t>hiện</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tượng</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tự</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nhiên</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7171" name="Group 51">
            <a:extLst>
              <a:ext uri="{FF2B5EF4-FFF2-40B4-BE49-F238E27FC236}">
                <a16:creationId xmlns:a16="http://schemas.microsoft.com/office/drawing/2014/main" id="{3DD5EB43-EF3D-01FB-B394-ED65B9D6444F}"/>
              </a:ext>
            </a:extLst>
          </p:cNvPr>
          <p:cNvGrpSpPr>
            <a:grpSpLocks/>
          </p:cNvGrpSpPr>
          <p:nvPr/>
        </p:nvGrpSpPr>
        <p:grpSpPr bwMode="auto">
          <a:xfrm>
            <a:off x="1530351" y="14288"/>
            <a:ext cx="320675" cy="6858000"/>
            <a:chOff x="202295" y="-322943"/>
            <a:chExt cx="319314" cy="7180943"/>
          </a:xfrm>
        </p:grpSpPr>
        <p:sp>
          <p:nvSpPr>
            <p:cNvPr id="34" name="Rectangle 33">
              <a:extLst>
                <a:ext uri="{FF2B5EF4-FFF2-40B4-BE49-F238E27FC236}">
                  <a16:creationId xmlns:a16="http://schemas.microsoft.com/office/drawing/2014/main" id="{89694FF1-9B15-5D02-49E1-5F9FEFB0B730}"/>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7204" name="Rectangle 10">
              <a:extLst>
                <a:ext uri="{FF2B5EF4-FFF2-40B4-BE49-F238E27FC236}">
                  <a16:creationId xmlns:a16="http://schemas.microsoft.com/office/drawing/2014/main" id="{638BB076-FF61-D2D3-7AA8-921EF610BB6B}"/>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VnTime" panose="020B7200000000000000" pitchFamily="34" charset="0"/>
                <a:ea typeface="+mn-ea"/>
                <a:cs typeface="+mn-cs"/>
              </a:endParaRPr>
            </a:p>
          </p:txBody>
        </p:sp>
        <p:sp>
          <p:nvSpPr>
            <p:cNvPr id="36" name="Rectangle 35">
              <a:extLst>
                <a:ext uri="{FF2B5EF4-FFF2-40B4-BE49-F238E27FC236}">
                  <a16:creationId xmlns:a16="http://schemas.microsoft.com/office/drawing/2014/main" id="{B51317DB-B920-F34F-5593-233C353F029E}"/>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glow rad="101600">
                    <a:srgbClr val="BBE0E3">
                      <a:satMod val="175000"/>
                      <a:alpha val="40000"/>
                    </a:srgbClr>
                  </a:glow>
                </a:effectLst>
                <a:uLnTx/>
                <a:uFillTx/>
                <a:latin typeface=".VnTime" pitchFamily="34" charset="0"/>
                <a:ea typeface="+mn-ea"/>
                <a:cs typeface="+mn-cs"/>
              </a:endParaRPr>
            </a:p>
          </p:txBody>
        </p:sp>
      </p:grpSp>
      <p:sp>
        <p:nvSpPr>
          <p:cNvPr id="38" name="AutoShape 51">
            <a:extLst>
              <a:ext uri="{FF2B5EF4-FFF2-40B4-BE49-F238E27FC236}">
                <a16:creationId xmlns:a16="http://schemas.microsoft.com/office/drawing/2014/main" id="{9410956B-90A9-6C0E-94B6-70018116D008}"/>
              </a:ext>
            </a:extLst>
          </p:cNvPr>
          <p:cNvSpPr>
            <a:spLocks noChangeArrowheads="1"/>
          </p:cNvSpPr>
          <p:nvPr/>
        </p:nvSpPr>
        <p:spPr bwMode="auto">
          <a:xfrm>
            <a:off x="3076576" y="2951163"/>
            <a:ext cx="6067425" cy="116363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err="1">
                <a:solidFill>
                  <a:srgbClr val="FFFFFF"/>
                </a:solidFill>
                <a:latin typeface="Times New Roman" panose="02020603050405020304" pitchFamily="18" charset="0"/>
              </a:rPr>
              <a:t>chuồn</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chuồn</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cào</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cào</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bọ</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ngựa</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39" name="Picture 37" descr="Blue_chapterlist">
            <a:extLst>
              <a:ext uri="{FF2B5EF4-FFF2-40B4-BE49-F238E27FC236}">
                <a16:creationId xmlns:a16="http://schemas.microsoft.com/office/drawing/2014/main" id="{C4DF59FC-81A5-6BB2-F840-6B0EA141338D}"/>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7" y="3302000"/>
            <a:ext cx="593726"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2CDE73EE-0187-CBF5-5A59-E5052D1EF791}"/>
              </a:ext>
            </a:extLst>
          </p:cNvPr>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8800" y="31242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59">
            <a:hlinkHover r:id="" action="ppaction://noaction" highlightClick="1">
              <a:snd r:embed="rId9" name="cached_combo42.wav"/>
            </a:hlinkHover>
            <a:extLst>
              <a:ext uri="{FF2B5EF4-FFF2-40B4-BE49-F238E27FC236}">
                <a16:creationId xmlns:a16="http://schemas.microsoft.com/office/drawing/2014/main" id="{0536085B-2714-B31C-9E9A-75D3E9CD9278}"/>
              </a:ext>
            </a:extLst>
          </p:cNvPr>
          <p:cNvSpPr>
            <a:spLocks noChangeArrowheads="1"/>
          </p:cNvSpPr>
          <p:nvPr/>
        </p:nvSpPr>
        <p:spPr bwMode="auto">
          <a:xfrm>
            <a:off x="1957388" y="3152776"/>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VnTime" panose="020B7200000000000000" pitchFamily="34" charset="0"/>
              <a:ea typeface="+mn-ea"/>
              <a:cs typeface="+mn-cs"/>
            </a:endParaRPr>
          </a:p>
        </p:txBody>
      </p:sp>
      <p:sp>
        <p:nvSpPr>
          <p:cNvPr id="42" name="WordArt 226">
            <a:extLst>
              <a:ext uri="{FF2B5EF4-FFF2-40B4-BE49-F238E27FC236}">
                <a16:creationId xmlns:a16="http://schemas.microsoft.com/office/drawing/2014/main" id="{06956976-1121-B90E-F7FA-798DC5E9FD39}"/>
              </a:ext>
            </a:extLst>
          </p:cNvPr>
          <p:cNvSpPr>
            <a:spLocks noChangeArrowheads="1" noChangeShapeType="1" noTextEdit="1"/>
          </p:cNvSpPr>
          <p:nvPr/>
        </p:nvSpPr>
        <p:spPr bwMode="auto">
          <a:xfrm>
            <a:off x="2163764" y="326548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FFFF00"/>
                  </a:solidFill>
                  <a:round/>
                  <a:headEnd/>
                  <a:tailEnd/>
                </a:ln>
                <a:solidFill>
                  <a:srgbClr val="FFFF00"/>
                </a:solidFill>
                <a:effectLst/>
                <a:uLnTx/>
                <a:uFillTx/>
                <a:latin typeface=".VnTimeH" panose="020B7200000000000000" pitchFamily="34" charset="0"/>
                <a:ea typeface="+mn-ea"/>
                <a:cs typeface="+mn-cs"/>
              </a:rPr>
              <a:t>A</a:t>
            </a:r>
          </a:p>
        </p:txBody>
      </p:sp>
      <p:sp>
        <p:nvSpPr>
          <p:cNvPr id="43" name="AutoShape 51">
            <a:extLst>
              <a:ext uri="{FF2B5EF4-FFF2-40B4-BE49-F238E27FC236}">
                <a16:creationId xmlns:a16="http://schemas.microsoft.com/office/drawing/2014/main" id="{DA8D75C6-6CDA-9C74-8A74-843F61DB7AC9}"/>
              </a:ext>
            </a:extLst>
          </p:cNvPr>
          <p:cNvSpPr>
            <a:spLocks noChangeArrowheads="1"/>
          </p:cNvSpPr>
          <p:nvPr/>
        </p:nvSpPr>
        <p:spPr bwMode="auto">
          <a:xfrm>
            <a:off x="3124200" y="5486400"/>
            <a:ext cx="6019800" cy="800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err="1">
                <a:solidFill>
                  <a:srgbClr val="FFFFFF"/>
                </a:solidFill>
                <a:latin typeface="Times New Roman" panose="02020603050405020304" pitchFamily="18" charset="0"/>
              </a:rPr>
              <a:t>sấm</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chớp</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mưa</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gió</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44" name="Picture 37" descr="Blue_chapterlist">
            <a:extLst>
              <a:ext uri="{FF2B5EF4-FFF2-40B4-BE49-F238E27FC236}">
                <a16:creationId xmlns:a16="http://schemas.microsoft.com/office/drawing/2014/main" id="{D82DF59E-D9AF-015E-74BB-990CC576A57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1137" y="5795964"/>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9" descr="Classicmode">
            <a:extLst>
              <a:ext uri="{FF2B5EF4-FFF2-40B4-BE49-F238E27FC236}">
                <a16:creationId xmlns:a16="http://schemas.microsoft.com/office/drawing/2014/main" id="{BD47E2AC-2F5A-3EB0-98F1-AC902CBDE44C}"/>
              </a:ext>
            </a:extLst>
          </p:cNvPr>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62139" y="5573714"/>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59">
            <a:hlinkHover r:id="" action="ppaction://noaction" highlightClick="1">
              <a:snd r:embed="rId9" name="cached_combo42.wav"/>
            </a:hlinkHover>
            <a:extLst>
              <a:ext uri="{FF2B5EF4-FFF2-40B4-BE49-F238E27FC236}">
                <a16:creationId xmlns:a16="http://schemas.microsoft.com/office/drawing/2014/main" id="{0A698CEB-DFD0-DC53-AEE9-02C107127C9F}"/>
              </a:ext>
            </a:extLst>
          </p:cNvPr>
          <p:cNvSpPr>
            <a:spLocks noChangeArrowheads="1"/>
          </p:cNvSpPr>
          <p:nvPr/>
        </p:nvSpPr>
        <p:spPr bwMode="auto">
          <a:xfrm>
            <a:off x="1938338" y="4330701"/>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VnTime" panose="020B7200000000000000" pitchFamily="34" charset="0"/>
              <a:ea typeface="+mn-ea"/>
              <a:cs typeface="+mn-cs"/>
            </a:endParaRPr>
          </a:p>
        </p:txBody>
      </p:sp>
      <p:sp>
        <p:nvSpPr>
          <p:cNvPr id="47" name="WordArt 226">
            <a:extLst>
              <a:ext uri="{FF2B5EF4-FFF2-40B4-BE49-F238E27FC236}">
                <a16:creationId xmlns:a16="http://schemas.microsoft.com/office/drawing/2014/main" id="{786EDA78-A46D-A369-4B6D-6161065F9422}"/>
              </a:ext>
            </a:extLst>
          </p:cNvPr>
          <p:cNvSpPr>
            <a:spLocks noChangeArrowheads="1" noChangeShapeType="1" noTextEdit="1"/>
          </p:cNvSpPr>
          <p:nvPr/>
        </p:nvSpPr>
        <p:spPr bwMode="auto">
          <a:xfrm>
            <a:off x="2144714" y="5759450"/>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FFFF00"/>
                  </a:solidFill>
                  <a:round/>
                  <a:headEnd/>
                  <a:tailEnd/>
                </a:ln>
                <a:solidFill>
                  <a:srgbClr val="FFFF00"/>
                </a:solidFill>
                <a:effectLst/>
                <a:uLnTx/>
                <a:uFillTx/>
                <a:latin typeface=".VnTimeH" panose="020B7200000000000000" pitchFamily="34" charset="0"/>
                <a:ea typeface="+mn-ea"/>
                <a:cs typeface="+mn-cs"/>
              </a:rPr>
              <a:t>C</a:t>
            </a:r>
          </a:p>
        </p:txBody>
      </p:sp>
      <p:sp>
        <p:nvSpPr>
          <p:cNvPr id="48" name="AutoShape 51">
            <a:extLst>
              <a:ext uri="{FF2B5EF4-FFF2-40B4-BE49-F238E27FC236}">
                <a16:creationId xmlns:a16="http://schemas.microsoft.com/office/drawing/2014/main" id="{3717C8B7-15EB-F77D-EA64-46718E3B6F7A}"/>
              </a:ext>
            </a:extLst>
          </p:cNvPr>
          <p:cNvSpPr>
            <a:spLocks noChangeArrowheads="1"/>
          </p:cNvSpPr>
          <p:nvPr/>
        </p:nvSpPr>
        <p:spPr bwMode="auto">
          <a:xfrm>
            <a:off x="3078164" y="4343401"/>
            <a:ext cx="6065837" cy="8477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err="1">
                <a:solidFill>
                  <a:srgbClr val="FFFFFF"/>
                </a:solidFill>
                <a:latin typeface="Times New Roman" panose="02020603050405020304" pitchFamily="18" charset="0"/>
              </a:rPr>
              <a:t>tre</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bưởi</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dừa</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mồng</a:t>
            </a:r>
            <a:r>
              <a:rPr lang="en-US" altLang="en-US" b="1" dirty="0">
                <a:solidFill>
                  <a:srgbClr val="FFFFFF"/>
                </a:solidFill>
                <a:latin typeface="Times New Roman" panose="02020603050405020304" pitchFamily="18" charset="0"/>
              </a:rPr>
              <a:t> </a:t>
            </a:r>
            <a:r>
              <a:rPr lang="en-US" altLang="en-US" b="1" dirty="0" err="1">
                <a:solidFill>
                  <a:srgbClr val="FFFFFF"/>
                </a:solidFill>
                <a:latin typeface="Times New Roman" panose="02020603050405020304" pitchFamily="18" charset="0"/>
              </a:rPr>
              <a:t>tơi</a:t>
            </a:r>
            <a:r>
              <a:rPr lang="en-US" altLang="en-US" b="1" dirty="0">
                <a:solidFill>
                  <a:srgbClr val="FFFFFF"/>
                </a:solidFill>
                <a:latin typeface="Times New Roman" panose="02020603050405020304" pitchFamily="18" charset="0"/>
              </a:rPr>
              <a:t>. </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49" name="Picture 37" descr="Blue_chapterlist">
            <a:extLst>
              <a:ext uri="{FF2B5EF4-FFF2-40B4-BE49-F238E27FC236}">
                <a16:creationId xmlns:a16="http://schemas.microsoft.com/office/drawing/2014/main" id="{1907B107-187D-34B8-FC66-ABB495F318E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1137" y="4508500"/>
            <a:ext cx="593726"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9" descr="Classicmode">
            <a:extLst>
              <a:ext uri="{FF2B5EF4-FFF2-40B4-BE49-F238E27FC236}">
                <a16:creationId xmlns:a16="http://schemas.microsoft.com/office/drawing/2014/main" id="{4E7B3887-609D-23EA-BB26-E365F6FD23FF}"/>
              </a:ext>
            </a:extLst>
          </p:cNvPr>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62139" y="4286250"/>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WordArt 226">
            <a:extLst>
              <a:ext uri="{FF2B5EF4-FFF2-40B4-BE49-F238E27FC236}">
                <a16:creationId xmlns:a16="http://schemas.microsoft.com/office/drawing/2014/main" id="{A4E0FF14-9091-7164-EB7E-4F0F2D8E3128}"/>
              </a:ext>
            </a:extLst>
          </p:cNvPr>
          <p:cNvSpPr>
            <a:spLocks noChangeArrowheads="1" noChangeShapeType="1" noTextEdit="1"/>
          </p:cNvSpPr>
          <p:nvPr/>
        </p:nvSpPr>
        <p:spPr bwMode="auto">
          <a:xfrm>
            <a:off x="2144714" y="4471988"/>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FFFF00"/>
                  </a:solidFill>
                  <a:round/>
                  <a:headEnd/>
                  <a:tailEnd/>
                </a:ln>
                <a:solidFill>
                  <a:srgbClr val="FFFF00"/>
                </a:solidFill>
                <a:effectLst/>
                <a:uLnTx/>
                <a:uFillTx/>
                <a:latin typeface=".VnTimeH" panose="020B7200000000000000" pitchFamily="34" charset="0"/>
                <a:ea typeface="+mn-ea"/>
                <a:cs typeface="+mn-cs"/>
              </a:rPr>
              <a:t>B</a:t>
            </a:r>
          </a:p>
        </p:txBody>
      </p:sp>
      <p:pic>
        <p:nvPicPr>
          <p:cNvPr id="7186" name="Picture 29" descr="Picture1">
            <a:extLst>
              <a:ext uri="{FF2B5EF4-FFF2-40B4-BE49-F238E27FC236}">
                <a16:creationId xmlns:a16="http://schemas.microsoft.com/office/drawing/2014/main" id="{AF1B509E-F219-FD1F-AB47-57769FB9B2B2}"/>
              </a:ext>
            </a:extLst>
          </p:cNvPr>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WordArt 34">
            <a:extLst>
              <a:ext uri="{FF2B5EF4-FFF2-40B4-BE49-F238E27FC236}">
                <a16:creationId xmlns:a16="http://schemas.microsoft.com/office/drawing/2014/main" id="{19F7CAF8-FF9A-17AF-6B16-204251AEC5B3}"/>
              </a:ext>
            </a:extLst>
          </p:cNvPr>
          <p:cNvSpPr>
            <a:spLocks noChangeArrowheads="1" noChangeShapeType="1" noTextEdit="1"/>
          </p:cNvSpPr>
          <p:nvPr/>
        </p:nvSpPr>
        <p:spPr bwMode="auto">
          <a:xfrm>
            <a:off x="9601200" y="3276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61" name="WordArt 35">
            <a:extLst>
              <a:ext uri="{FF2B5EF4-FFF2-40B4-BE49-F238E27FC236}">
                <a16:creationId xmlns:a16="http://schemas.microsoft.com/office/drawing/2014/main" id="{959E1788-956F-F6A1-08A6-CA8C22E2C934}"/>
              </a:ext>
            </a:extLst>
          </p:cNvPr>
          <p:cNvSpPr>
            <a:spLocks noChangeArrowheads="1" noChangeShapeType="1" noTextEdit="1"/>
          </p:cNvSpPr>
          <p:nvPr/>
        </p:nvSpPr>
        <p:spPr bwMode="auto">
          <a:xfrm>
            <a:off x="9677400" y="32004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62" name="WordArt 36">
            <a:extLst>
              <a:ext uri="{FF2B5EF4-FFF2-40B4-BE49-F238E27FC236}">
                <a16:creationId xmlns:a16="http://schemas.microsoft.com/office/drawing/2014/main" id="{EC07AA87-3073-1B20-C436-F179AADC0223}"/>
              </a:ext>
            </a:extLst>
          </p:cNvPr>
          <p:cNvSpPr>
            <a:spLocks noChangeArrowheads="1" noChangeShapeType="1" noTextEdit="1"/>
          </p:cNvSpPr>
          <p:nvPr/>
        </p:nvSpPr>
        <p:spPr bwMode="auto">
          <a:xfrm>
            <a:off x="9677400" y="3276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63" name="WordArt 37">
            <a:extLst>
              <a:ext uri="{FF2B5EF4-FFF2-40B4-BE49-F238E27FC236}">
                <a16:creationId xmlns:a16="http://schemas.microsoft.com/office/drawing/2014/main" id="{359E3D81-3C31-C7C2-59C4-8AAA167B0D17}"/>
              </a:ext>
            </a:extLst>
          </p:cNvPr>
          <p:cNvSpPr>
            <a:spLocks noChangeArrowheads="1" noChangeShapeType="1" noTextEdit="1"/>
          </p:cNvSpPr>
          <p:nvPr/>
        </p:nvSpPr>
        <p:spPr bwMode="auto">
          <a:xfrm>
            <a:off x="9601200" y="3276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64" name="WordArt 38">
            <a:extLst>
              <a:ext uri="{FF2B5EF4-FFF2-40B4-BE49-F238E27FC236}">
                <a16:creationId xmlns:a16="http://schemas.microsoft.com/office/drawing/2014/main" id="{8840423C-FF6A-7A7B-F1D7-8FC1E9260C11}"/>
              </a:ext>
            </a:extLst>
          </p:cNvPr>
          <p:cNvSpPr>
            <a:spLocks noChangeArrowheads="1" noChangeShapeType="1" noTextEdit="1"/>
          </p:cNvSpPr>
          <p:nvPr/>
        </p:nvSpPr>
        <p:spPr bwMode="auto">
          <a:xfrm>
            <a:off x="9677400" y="3276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65" name="WordArt 39">
            <a:extLst>
              <a:ext uri="{FF2B5EF4-FFF2-40B4-BE49-F238E27FC236}">
                <a16:creationId xmlns:a16="http://schemas.microsoft.com/office/drawing/2014/main" id="{159AC7C8-0F9E-7ABC-4F80-8F75CADFF813}"/>
              </a:ext>
            </a:extLst>
          </p:cNvPr>
          <p:cNvSpPr>
            <a:spLocks noChangeArrowheads="1" noChangeShapeType="1" noTextEdit="1"/>
          </p:cNvSpPr>
          <p:nvPr/>
        </p:nvSpPr>
        <p:spPr bwMode="auto">
          <a:xfrm>
            <a:off x="9677400" y="32004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66" name="WordArt 40">
            <a:extLst>
              <a:ext uri="{FF2B5EF4-FFF2-40B4-BE49-F238E27FC236}">
                <a16:creationId xmlns:a16="http://schemas.microsoft.com/office/drawing/2014/main" id="{5453D38A-D32B-DF82-6198-AE6F0F6D164C}"/>
              </a:ext>
            </a:extLst>
          </p:cNvPr>
          <p:cNvSpPr>
            <a:spLocks noChangeArrowheads="1" noChangeShapeType="1" noTextEdit="1"/>
          </p:cNvSpPr>
          <p:nvPr/>
        </p:nvSpPr>
        <p:spPr bwMode="auto">
          <a:xfrm>
            <a:off x="9677400" y="3276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67" name="WordArt 41">
            <a:extLst>
              <a:ext uri="{FF2B5EF4-FFF2-40B4-BE49-F238E27FC236}">
                <a16:creationId xmlns:a16="http://schemas.microsoft.com/office/drawing/2014/main" id="{54577376-9007-9453-14B4-959F61C9799D}"/>
              </a:ext>
            </a:extLst>
          </p:cNvPr>
          <p:cNvSpPr>
            <a:spLocks noChangeArrowheads="1" noChangeShapeType="1" noTextEdit="1"/>
          </p:cNvSpPr>
          <p:nvPr/>
        </p:nvSpPr>
        <p:spPr bwMode="auto">
          <a:xfrm>
            <a:off x="9601200" y="3276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68" name="WordArt 42">
            <a:extLst>
              <a:ext uri="{FF2B5EF4-FFF2-40B4-BE49-F238E27FC236}">
                <a16:creationId xmlns:a16="http://schemas.microsoft.com/office/drawing/2014/main" id="{35C9B830-0DD2-6A4F-1AA1-7D1C9F61F363}"/>
              </a:ext>
            </a:extLst>
          </p:cNvPr>
          <p:cNvSpPr>
            <a:spLocks noChangeArrowheads="1" noChangeShapeType="1" noTextEdit="1"/>
          </p:cNvSpPr>
          <p:nvPr/>
        </p:nvSpPr>
        <p:spPr bwMode="auto">
          <a:xfrm>
            <a:off x="9601200" y="32004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69" name="WordArt 43">
            <a:extLst>
              <a:ext uri="{FF2B5EF4-FFF2-40B4-BE49-F238E27FC236}">
                <a16:creationId xmlns:a16="http://schemas.microsoft.com/office/drawing/2014/main" id="{21615247-56B4-0506-1E02-A3E51F8D5B44}"/>
              </a:ext>
            </a:extLst>
          </p:cNvPr>
          <p:cNvSpPr>
            <a:spLocks noChangeArrowheads="1" noChangeShapeType="1" noTextEdit="1"/>
          </p:cNvSpPr>
          <p:nvPr/>
        </p:nvSpPr>
        <p:spPr bwMode="auto">
          <a:xfrm>
            <a:off x="9601200" y="32766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3" name="Group 49">
            <a:extLst>
              <a:ext uri="{FF2B5EF4-FFF2-40B4-BE49-F238E27FC236}">
                <a16:creationId xmlns:a16="http://schemas.microsoft.com/office/drawing/2014/main" id="{CC5C20C8-44A2-29D0-556D-2574AD9A6E7A}"/>
              </a:ext>
            </a:extLst>
          </p:cNvPr>
          <p:cNvGrpSpPr>
            <a:grpSpLocks/>
          </p:cNvGrpSpPr>
          <p:nvPr/>
        </p:nvGrpSpPr>
        <p:grpSpPr bwMode="auto">
          <a:xfrm>
            <a:off x="9067800" y="4114800"/>
            <a:ext cx="1752600" cy="1752600"/>
            <a:chOff x="4320" y="2928"/>
            <a:chExt cx="1104" cy="1104"/>
          </a:xfrm>
        </p:grpSpPr>
        <p:sp>
          <p:nvSpPr>
            <p:cNvPr id="7201" name="AutoShape 50">
              <a:extLst>
                <a:ext uri="{FF2B5EF4-FFF2-40B4-BE49-F238E27FC236}">
                  <a16:creationId xmlns:a16="http://schemas.microsoft.com/office/drawing/2014/main" id="{9C0CDA9E-F5AF-EB86-F432-144EA178C0E6}"/>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7202" name="WordArt 51">
              <a:extLst>
                <a:ext uri="{FF2B5EF4-FFF2-40B4-BE49-F238E27FC236}">
                  <a16:creationId xmlns:a16="http://schemas.microsoft.com/office/drawing/2014/main" id="{93FE95B9-64F0-8893-D5F0-FCE8E7FAAAEA}"/>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8219" name="AutoShape 27">
            <a:extLst>
              <a:ext uri="{FF2B5EF4-FFF2-40B4-BE49-F238E27FC236}">
                <a16:creationId xmlns:a16="http://schemas.microsoft.com/office/drawing/2014/main" id="{A94F133D-FFAA-9561-664C-0B1679E5A621}"/>
              </a:ext>
            </a:extLst>
          </p:cNvPr>
          <p:cNvSpPr>
            <a:spLocks noChangeArrowheads="1"/>
          </p:cNvSpPr>
          <p:nvPr/>
        </p:nvSpPr>
        <p:spPr bwMode="auto">
          <a:xfrm>
            <a:off x="1524000" y="82867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220" name="WordArt 28">
            <a:extLst>
              <a:ext uri="{FF2B5EF4-FFF2-40B4-BE49-F238E27FC236}">
                <a16:creationId xmlns:a16="http://schemas.microsoft.com/office/drawing/2014/main" id="{16127684-A2B6-A1E9-3B94-28C69A6FF76C}"/>
              </a:ext>
            </a:extLst>
          </p:cNvPr>
          <p:cNvSpPr>
            <a:spLocks noChangeArrowheads="1" noChangeShapeType="1" noTextEdit="1"/>
          </p:cNvSpPr>
          <p:nvPr/>
        </p:nvSpPr>
        <p:spPr bwMode="auto">
          <a:xfrm>
            <a:off x="1905000" y="1219200"/>
            <a:ext cx="781050" cy="533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19050">
                  <a:solidFill>
                    <a:srgbClr val="FFFF00"/>
                  </a:solidFill>
                  <a:round/>
                  <a:headEnd/>
                  <a:tailEnd/>
                </a:ln>
                <a:solidFill>
                  <a:srgbClr val="FFFF00"/>
                </a:solidFill>
                <a:effectLst>
                  <a:outerShdw dist="35921" dir="2700000" algn="ctr" rotWithShape="0">
                    <a:srgbClr val="990000"/>
                  </a:outerShdw>
                </a:effectLst>
                <a:uLnTx/>
                <a:uFillTx/>
                <a:latin typeface="VNI-Times" pitchFamily="2" charset="0"/>
                <a:ea typeface="+mn-ea"/>
                <a:cs typeface="+mn-cs"/>
              </a:rPr>
              <a:t>Caâu</a:t>
            </a:r>
            <a:r>
              <a:rPr kumimoji="0" lang="en-US"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pitchFamily="2" charset="0"/>
                <a:ea typeface="+mn-ea"/>
                <a:cs typeface="+mn-cs"/>
              </a:rPr>
              <a:t> 1</a:t>
            </a:r>
          </a:p>
        </p:txBody>
      </p:sp>
      <p:sp>
        <p:nvSpPr>
          <p:cNvPr id="7200" name="WordArt 30">
            <a:extLst>
              <a:ext uri="{FF2B5EF4-FFF2-40B4-BE49-F238E27FC236}">
                <a16:creationId xmlns:a16="http://schemas.microsoft.com/office/drawing/2014/main" id="{B7C887EC-59FE-63AA-0E56-4AABEA1E81D3}"/>
              </a:ext>
            </a:extLst>
          </p:cNvPr>
          <p:cNvSpPr>
            <a:spLocks noChangeArrowheads="1" noChangeShapeType="1" noTextEdit="1"/>
          </p:cNvSpPr>
          <p:nvPr/>
        </p:nvSpPr>
        <p:spPr bwMode="auto">
          <a:xfrm>
            <a:off x="3200401" y="0"/>
            <a:ext cx="5973763"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chuông vàng</a:t>
            </a:r>
          </a:p>
        </p:txBody>
      </p:sp>
    </p:spTree>
    <p:extLst>
      <p:ext uri="{BB962C8B-B14F-4D97-AF65-F5344CB8AC3E}">
        <p14:creationId xmlns:p14="http://schemas.microsoft.com/office/powerpoint/2010/main" val="1611913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box(in)">
                                      <p:cBhvr>
                                        <p:cTn id="7" dur="500"/>
                                        <p:tgtEl>
                                          <p:spTgt spid="8219"/>
                                        </p:tgtEl>
                                      </p:cBhvr>
                                    </p:animEffect>
                                  </p:childTnLst>
                                </p:cTn>
                              </p:par>
                              <p:par>
                                <p:cTn id="8" presetID="4" presetClass="entr" presetSubtype="16" fill="hold"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box(in)">
                                      <p:cBhvr>
                                        <p:cTn id="10" dur="500"/>
                                        <p:tgtEl>
                                          <p:spTgt spid="8220"/>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0-#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par>
                                <p:cTn id="15" presetID="5" presetClass="entr" presetSubtype="10" fill="hold" nodeType="withEffect">
                                  <p:stCondLst>
                                    <p:cond delay="2000"/>
                                  </p:stCondLst>
                                  <p:childTnLst>
                                    <p:set>
                                      <p:cBhvr>
                                        <p:cTn id="16" dur="1" fill="hold">
                                          <p:stCondLst>
                                            <p:cond delay="0"/>
                                          </p:stCondLst>
                                        </p:cTn>
                                        <p:tgtEl>
                                          <p:spTgt spid="39"/>
                                        </p:tgtEl>
                                        <p:attrNameLst>
                                          <p:attrName>style.visibility</p:attrName>
                                        </p:attrNameLst>
                                      </p:cBhvr>
                                      <p:to>
                                        <p:strVal val="visible"/>
                                      </p:to>
                                    </p:set>
                                    <p:animEffect transition="in" filter="checkerboard(across)">
                                      <p:cBhvr>
                                        <p:cTn id="17" dur="500"/>
                                        <p:tgtEl>
                                          <p:spTgt spid="39"/>
                                        </p:tgtEl>
                                      </p:cBhvr>
                                    </p:animEffect>
                                  </p:childTnLst>
                                </p:cTn>
                              </p:par>
                              <p:par>
                                <p:cTn id="18" presetID="5" presetClass="entr" presetSubtype="10" fill="hold" nodeType="withEffect">
                                  <p:stCondLst>
                                    <p:cond delay="2000"/>
                                  </p:stCondLst>
                                  <p:childTnLst>
                                    <p:set>
                                      <p:cBhvr>
                                        <p:cTn id="19" dur="1" fill="hold">
                                          <p:stCondLst>
                                            <p:cond delay="0"/>
                                          </p:stCondLst>
                                        </p:cTn>
                                        <p:tgtEl>
                                          <p:spTgt spid="40"/>
                                        </p:tgtEl>
                                        <p:attrNameLst>
                                          <p:attrName>style.visibility</p:attrName>
                                        </p:attrNameLst>
                                      </p:cBhvr>
                                      <p:to>
                                        <p:strVal val="visible"/>
                                      </p:to>
                                    </p:set>
                                    <p:animEffect transition="in" filter="checkerboard(across)">
                                      <p:cBhvr>
                                        <p:cTn id="20" dur="500"/>
                                        <p:tgtEl>
                                          <p:spTgt spid="40"/>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 3-CL (2).wav"/>
                                        </p:tgtEl>
                                      </p:cMediaNode>
                                    </p:audio>
                                  </p:subTnLst>
                                </p:cTn>
                              </p:par>
                              <p:par>
                                <p:cTn id="21" presetID="5" presetClass="entr" presetSubtype="10" fill="hold" grpId="0" nodeType="withEffect">
                                  <p:stCondLst>
                                    <p:cond delay="2000"/>
                                  </p:stCondLst>
                                  <p:childTnLst>
                                    <p:set>
                                      <p:cBhvr>
                                        <p:cTn id="22" dur="1" fill="hold">
                                          <p:stCondLst>
                                            <p:cond delay="0"/>
                                          </p:stCondLst>
                                        </p:cTn>
                                        <p:tgtEl>
                                          <p:spTgt spid="41"/>
                                        </p:tgtEl>
                                        <p:attrNameLst>
                                          <p:attrName>style.visibility</p:attrName>
                                        </p:attrNameLst>
                                      </p:cBhvr>
                                      <p:to>
                                        <p:strVal val="visible"/>
                                      </p:to>
                                    </p:set>
                                    <p:animEffect transition="in" filter="checkerboard(across)">
                                      <p:cBhvr>
                                        <p:cTn id="23" dur="500"/>
                                        <p:tgtEl>
                                          <p:spTgt spid="41"/>
                                        </p:tgtEl>
                                      </p:cBhvr>
                                    </p:animEffect>
                                  </p:childTnLst>
                                </p:cTn>
                              </p:par>
                              <p:par>
                                <p:cTn id="24" presetID="5" presetClass="entr" presetSubtype="10" fill="hold" nodeType="withEffect">
                                  <p:stCondLst>
                                    <p:cond delay="2000"/>
                                  </p:stCondLst>
                                  <p:childTnLst>
                                    <p:set>
                                      <p:cBhvr>
                                        <p:cTn id="25" dur="1" fill="hold">
                                          <p:stCondLst>
                                            <p:cond delay="0"/>
                                          </p:stCondLst>
                                        </p:cTn>
                                        <p:tgtEl>
                                          <p:spTgt spid="42"/>
                                        </p:tgtEl>
                                        <p:attrNameLst>
                                          <p:attrName>style.visibility</p:attrName>
                                        </p:attrNameLst>
                                      </p:cBhvr>
                                      <p:to>
                                        <p:strVal val="visible"/>
                                      </p:to>
                                    </p:set>
                                    <p:animEffect transition="in" filter="checkerboard(across)">
                                      <p:cBhvr>
                                        <p:cTn id="26" dur="500"/>
                                        <p:tgtEl>
                                          <p:spTgt spid="42"/>
                                        </p:tgtEl>
                                      </p:cBhvr>
                                    </p:animEffect>
                                  </p:childTnLst>
                                </p:cTn>
                              </p:par>
                              <p:par>
                                <p:cTn id="27" presetID="22" presetClass="entr" presetSubtype="8" fill="hold" nodeType="withEffect">
                                  <p:stCondLst>
                                    <p:cond delay="2000"/>
                                  </p:stCondLst>
                                  <p:iterate type="lt">
                                    <p:tmPct val="0"/>
                                  </p:iterate>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5" presetClass="entr" presetSubtype="10" fill="hold" nodeType="withEffect">
                                  <p:stCondLst>
                                    <p:cond delay="3000"/>
                                  </p:stCondLst>
                                  <p:childTnLst>
                                    <p:set>
                                      <p:cBhvr>
                                        <p:cTn id="31" dur="1" fill="hold">
                                          <p:stCondLst>
                                            <p:cond delay="0"/>
                                          </p:stCondLst>
                                        </p:cTn>
                                        <p:tgtEl>
                                          <p:spTgt spid="44"/>
                                        </p:tgtEl>
                                        <p:attrNameLst>
                                          <p:attrName>style.visibility</p:attrName>
                                        </p:attrNameLst>
                                      </p:cBhvr>
                                      <p:to>
                                        <p:strVal val="visible"/>
                                      </p:to>
                                    </p:set>
                                    <p:animEffect transition="in" filter="checkerboard(across)">
                                      <p:cBhvr>
                                        <p:cTn id="32" dur="500"/>
                                        <p:tgtEl>
                                          <p:spTgt spid="44"/>
                                        </p:tgtEl>
                                      </p:cBhvr>
                                    </p:animEffect>
                                  </p:childTnLst>
                                </p:cTn>
                              </p:par>
                              <p:par>
                                <p:cTn id="33" presetID="5" presetClass="entr" presetSubtype="10" fill="hold" nodeType="withEffect">
                                  <p:stCondLst>
                                    <p:cond delay="3000"/>
                                  </p:stCondLst>
                                  <p:childTnLst>
                                    <p:set>
                                      <p:cBhvr>
                                        <p:cTn id="34" dur="1" fill="hold">
                                          <p:stCondLst>
                                            <p:cond delay="0"/>
                                          </p:stCondLst>
                                        </p:cTn>
                                        <p:tgtEl>
                                          <p:spTgt spid="45"/>
                                        </p:tgtEl>
                                        <p:attrNameLst>
                                          <p:attrName>style.visibility</p:attrName>
                                        </p:attrNameLst>
                                      </p:cBhvr>
                                      <p:to>
                                        <p:strVal val="visible"/>
                                      </p:to>
                                    </p:set>
                                    <p:animEffect transition="in" filter="checkerboard(across)">
                                      <p:cBhvr>
                                        <p:cTn id="35" dur="500"/>
                                        <p:tgtEl>
                                          <p:spTgt spid="45"/>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6"/>
                                        </p:tgtEl>
                                        <p:attrNameLst>
                                          <p:attrName>style.visibility</p:attrName>
                                        </p:attrNameLst>
                                      </p:cBhvr>
                                      <p:to>
                                        <p:strVal val="visible"/>
                                      </p:to>
                                    </p:set>
                                    <p:animEffect transition="in" filter="checkerboard(across)">
                                      <p:cBhvr>
                                        <p:cTn id="38" dur="500"/>
                                        <p:tgtEl>
                                          <p:spTgt spid="46"/>
                                        </p:tgtEl>
                                      </p:cBhvr>
                                    </p:animEffect>
                                  </p:childTnLst>
                                </p:cTn>
                              </p:par>
                              <p:par>
                                <p:cTn id="39" presetID="5" presetClass="entr" presetSubtype="10" fill="hold" nodeType="withEffect">
                                  <p:stCondLst>
                                    <p:cond delay="3000"/>
                                  </p:stCondLst>
                                  <p:childTnLst>
                                    <p:set>
                                      <p:cBhvr>
                                        <p:cTn id="40" dur="1" fill="hold">
                                          <p:stCondLst>
                                            <p:cond delay="0"/>
                                          </p:stCondLst>
                                        </p:cTn>
                                        <p:tgtEl>
                                          <p:spTgt spid="47"/>
                                        </p:tgtEl>
                                        <p:attrNameLst>
                                          <p:attrName>style.visibility</p:attrName>
                                        </p:attrNameLst>
                                      </p:cBhvr>
                                      <p:to>
                                        <p:strVal val="visible"/>
                                      </p:to>
                                    </p:set>
                                    <p:animEffect transition="in" filter="checkerboard(across)">
                                      <p:cBhvr>
                                        <p:cTn id="41" dur="500"/>
                                        <p:tgtEl>
                                          <p:spTgt spid="47"/>
                                        </p:tgtEl>
                                      </p:cBhvr>
                                    </p:animEffect>
                                  </p:childTnLst>
                                </p:cTn>
                              </p:par>
                              <p:par>
                                <p:cTn id="42" presetID="22" presetClass="entr" presetSubtype="1" fill="hold" grpId="2" nodeType="withEffect">
                                  <p:stCondLst>
                                    <p:cond delay="3000"/>
                                  </p:stCondLst>
                                  <p:iterate type="lt">
                                    <p:tmPct val="0"/>
                                  </p:iterate>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cTn>
                              </p:par>
                              <p:par>
                                <p:cTn id="48" presetID="5" presetClass="entr" presetSubtype="10" fill="hold"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 3-CL (2).wav"/>
                                        </p:tgtEl>
                                      </p:cMediaNode>
                                    </p:audio>
                                  </p:subTnLst>
                                </p:cTn>
                              </p:par>
                              <p:par>
                                <p:cTn id="51" presetID="5" presetClass="entr" presetSubtype="10" fill="hold" nodeType="withEffect">
                                  <p:stCondLst>
                                    <p:cond delay="4000"/>
                                  </p:stCondLst>
                                  <p:childTnLst>
                                    <p:set>
                                      <p:cBhvr>
                                        <p:cTn id="52" dur="1" fill="hold">
                                          <p:stCondLst>
                                            <p:cond delay="0"/>
                                          </p:stCondLst>
                                        </p:cTn>
                                        <p:tgtEl>
                                          <p:spTgt spid="52"/>
                                        </p:tgtEl>
                                        <p:attrNameLst>
                                          <p:attrName>style.visibility</p:attrName>
                                        </p:attrNameLst>
                                      </p:cBhvr>
                                      <p:to>
                                        <p:strVal val="visible"/>
                                      </p:to>
                                    </p:set>
                                    <p:animEffect transition="in" filter="checkerboard(across)">
                                      <p:cBhvr>
                                        <p:cTn id="53" dur="500"/>
                                        <p:tgtEl>
                                          <p:spTgt spid="52"/>
                                        </p:tgtEl>
                                      </p:cBhvr>
                                    </p:animEffect>
                                  </p:childTnLst>
                                </p:cTn>
                              </p:par>
                              <p:par>
                                <p:cTn id="54" presetID="22" presetClass="entr" presetSubtype="8" fill="hold" nodeType="withEffect">
                                  <p:stCondLst>
                                    <p:cond delay="4000"/>
                                  </p:stCondLst>
                                  <p:iterate type="lt">
                                    <p:tmPct val="0"/>
                                  </p:iterate>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dissolve">
                                      <p:cBhvr>
                                        <p:cTn id="61" dur="500"/>
                                        <p:tgtEl>
                                          <p:spTgt spid="69"/>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500"/>
                            </p:stCondLst>
                            <p:childTnLst>
                              <p:par>
                                <p:cTn id="63" presetID="53" presetClass="exit" presetSubtype="0" fill="hold" nodeType="afterEffect">
                                  <p:stCondLst>
                                    <p:cond delay="0"/>
                                  </p:stCondLst>
                                  <p:childTnLst>
                                    <p:anim calcmode="lin" valueType="num">
                                      <p:cBhvr>
                                        <p:cTn id="64" dur="500"/>
                                        <p:tgtEl>
                                          <p:spTgt spid="69"/>
                                        </p:tgtEl>
                                        <p:attrNameLst>
                                          <p:attrName>ppt_w</p:attrName>
                                        </p:attrNameLst>
                                      </p:cBhvr>
                                      <p:tavLst>
                                        <p:tav tm="0">
                                          <p:val>
                                            <p:strVal val="ppt_w"/>
                                          </p:val>
                                        </p:tav>
                                        <p:tav tm="100000">
                                          <p:val>
                                            <p:fltVal val="0"/>
                                          </p:val>
                                        </p:tav>
                                      </p:tavLst>
                                    </p:anim>
                                    <p:anim calcmode="lin" valueType="num">
                                      <p:cBhvr>
                                        <p:cTn id="65" dur="500"/>
                                        <p:tgtEl>
                                          <p:spTgt spid="69"/>
                                        </p:tgtEl>
                                        <p:attrNameLst>
                                          <p:attrName>ppt_h</p:attrName>
                                        </p:attrNameLst>
                                      </p:cBhvr>
                                      <p:tavLst>
                                        <p:tav tm="0">
                                          <p:val>
                                            <p:strVal val="ppt_h"/>
                                          </p:val>
                                        </p:tav>
                                        <p:tav tm="100000">
                                          <p:val>
                                            <p:fltVal val="0"/>
                                          </p:val>
                                        </p:tav>
                                      </p:tavLst>
                                    </p:anim>
                                    <p:animEffect transition="out" filter="fade">
                                      <p:cBhvr>
                                        <p:cTn id="66" dur="500"/>
                                        <p:tgtEl>
                                          <p:spTgt spid="69"/>
                                        </p:tgtEl>
                                      </p:cBhvr>
                                    </p:animEffect>
                                    <p:set>
                                      <p:cBhvr>
                                        <p:cTn id="67" dur="1" fill="hold">
                                          <p:stCondLst>
                                            <p:cond delay="499"/>
                                          </p:stCondLst>
                                        </p:cTn>
                                        <p:tgtEl>
                                          <p:spTgt spid="69"/>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dissolve">
                                      <p:cBhvr>
                                        <p:cTn id="71" dur="500"/>
                                        <p:tgtEl>
                                          <p:spTgt spid="68"/>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1500"/>
                            </p:stCondLst>
                            <p:childTnLst>
                              <p:par>
                                <p:cTn id="73" presetID="53" presetClass="exit" presetSubtype="0" fill="hold" nodeType="afterEffect">
                                  <p:stCondLst>
                                    <p:cond delay="0"/>
                                  </p:stCondLst>
                                  <p:childTnLst>
                                    <p:anim calcmode="lin" valueType="num">
                                      <p:cBhvr>
                                        <p:cTn id="74" dur="500"/>
                                        <p:tgtEl>
                                          <p:spTgt spid="68"/>
                                        </p:tgtEl>
                                        <p:attrNameLst>
                                          <p:attrName>ppt_w</p:attrName>
                                        </p:attrNameLst>
                                      </p:cBhvr>
                                      <p:tavLst>
                                        <p:tav tm="0">
                                          <p:val>
                                            <p:strVal val="ppt_w"/>
                                          </p:val>
                                        </p:tav>
                                        <p:tav tm="100000">
                                          <p:val>
                                            <p:fltVal val="0"/>
                                          </p:val>
                                        </p:tav>
                                      </p:tavLst>
                                    </p:anim>
                                    <p:anim calcmode="lin" valueType="num">
                                      <p:cBhvr>
                                        <p:cTn id="75" dur="500"/>
                                        <p:tgtEl>
                                          <p:spTgt spid="68"/>
                                        </p:tgtEl>
                                        <p:attrNameLst>
                                          <p:attrName>ppt_h</p:attrName>
                                        </p:attrNameLst>
                                      </p:cBhvr>
                                      <p:tavLst>
                                        <p:tav tm="0">
                                          <p:val>
                                            <p:strVal val="ppt_h"/>
                                          </p:val>
                                        </p:tav>
                                        <p:tav tm="100000">
                                          <p:val>
                                            <p:fltVal val="0"/>
                                          </p:val>
                                        </p:tav>
                                      </p:tavLst>
                                    </p:anim>
                                    <p:animEffect transition="out" filter="fad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dissolve">
                                      <p:cBhvr>
                                        <p:cTn id="81" dur="500"/>
                                        <p:tgtEl>
                                          <p:spTgt spid="67"/>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2500"/>
                            </p:stCondLst>
                            <p:childTnLst>
                              <p:par>
                                <p:cTn id="83" presetID="53" presetClass="exit" presetSubtype="0" fill="hold" nodeType="afterEffect">
                                  <p:stCondLst>
                                    <p:cond delay="0"/>
                                  </p:stCondLst>
                                  <p:childTnLst>
                                    <p:anim calcmode="lin" valueType="num">
                                      <p:cBhvr>
                                        <p:cTn id="84" dur="500"/>
                                        <p:tgtEl>
                                          <p:spTgt spid="67"/>
                                        </p:tgtEl>
                                        <p:attrNameLst>
                                          <p:attrName>ppt_w</p:attrName>
                                        </p:attrNameLst>
                                      </p:cBhvr>
                                      <p:tavLst>
                                        <p:tav tm="0">
                                          <p:val>
                                            <p:strVal val="ppt_w"/>
                                          </p:val>
                                        </p:tav>
                                        <p:tav tm="100000">
                                          <p:val>
                                            <p:fltVal val="0"/>
                                          </p:val>
                                        </p:tav>
                                      </p:tavLst>
                                    </p:anim>
                                    <p:anim calcmode="lin" valueType="num">
                                      <p:cBhvr>
                                        <p:cTn id="85" dur="500"/>
                                        <p:tgtEl>
                                          <p:spTgt spid="67"/>
                                        </p:tgtEl>
                                        <p:attrNameLst>
                                          <p:attrName>ppt_h</p:attrName>
                                        </p:attrNameLst>
                                      </p:cBhvr>
                                      <p:tavLst>
                                        <p:tav tm="0">
                                          <p:val>
                                            <p:strVal val="ppt_h"/>
                                          </p:val>
                                        </p:tav>
                                        <p:tav tm="100000">
                                          <p:val>
                                            <p:fltVal val="0"/>
                                          </p:val>
                                        </p:tav>
                                      </p:tavLst>
                                    </p:anim>
                                    <p:animEffect transition="out" filter="fade">
                                      <p:cBhvr>
                                        <p:cTn id="86" dur="500"/>
                                        <p:tgtEl>
                                          <p:spTgt spid="67"/>
                                        </p:tgtEl>
                                      </p:cBhvr>
                                    </p:animEffect>
                                    <p:set>
                                      <p:cBhvr>
                                        <p:cTn id="87" dur="1" fill="hold">
                                          <p:stCondLst>
                                            <p:cond delay="499"/>
                                          </p:stCondLst>
                                        </p:cTn>
                                        <p:tgtEl>
                                          <p:spTgt spid="67"/>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dissolve">
                                      <p:cBhvr>
                                        <p:cTn id="91" dur="500"/>
                                        <p:tgtEl>
                                          <p:spTgt spid="66"/>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3500"/>
                            </p:stCondLst>
                            <p:childTnLst>
                              <p:par>
                                <p:cTn id="93" presetID="53" presetClass="exit" presetSubtype="0" fill="hold" nodeType="afterEffect">
                                  <p:stCondLst>
                                    <p:cond delay="0"/>
                                  </p:stCondLst>
                                  <p:childTnLst>
                                    <p:anim calcmode="lin" valueType="num">
                                      <p:cBhvr>
                                        <p:cTn id="94" dur="500"/>
                                        <p:tgtEl>
                                          <p:spTgt spid="66"/>
                                        </p:tgtEl>
                                        <p:attrNameLst>
                                          <p:attrName>ppt_w</p:attrName>
                                        </p:attrNameLst>
                                      </p:cBhvr>
                                      <p:tavLst>
                                        <p:tav tm="0">
                                          <p:val>
                                            <p:strVal val="ppt_w"/>
                                          </p:val>
                                        </p:tav>
                                        <p:tav tm="100000">
                                          <p:val>
                                            <p:fltVal val="0"/>
                                          </p:val>
                                        </p:tav>
                                      </p:tavLst>
                                    </p:anim>
                                    <p:anim calcmode="lin" valueType="num">
                                      <p:cBhvr>
                                        <p:cTn id="95" dur="500"/>
                                        <p:tgtEl>
                                          <p:spTgt spid="66"/>
                                        </p:tgtEl>
                                        <p:attrNameLst>
                                          <p:attrName>ppt_h</p:attrName>
                                        </p:attrNameLst>
                                      </p:cBhvr>
                                      <p:tavLst>
                                        <p:tav tm="0">
                                          <p:val>
                                            <p:strVal val="ppt_h"/>
                                          </p:val>
                                        </p:tav>
                                        <p:tav tm="100000">
                                          <p:val>
                                            <p:fltVal val="0"/>
                                          </p:val>
                                        </p:tav>
                                      </p:tavLst>
                                    </p:anim>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dissolve">
                                      <p:cBhvr>
                                        <p:cTn id="101" dur="500"/>
                                        <p:tgtEl>
                                          <p:spTgt spid="65"/>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4500"/>
                            </p:stCondLst>
                            <p:childTnLst>
                              <p:par>
                                <p:cTn id="103" presetID="53" presetClass="exit" presetSubtype="0" fill="hold" nodeType="afterEffect">
                                  <p:stCondLst>
                                    <p:cond delay="0"/>
                                  </p:stCondLst>
                                  <p:childTnLst>
                                    <p:anim calcmode="lin" valueType="num">
                                      <p:cBhvr>
                                        <p:cTn id="104" dur="500"/>
                                        <p:tgtEl>
                                          <p:spTgt spid="65"/>
                                        </p:tgtEl>
                                        <p:attrNameLst>
                                          <p:attrName>ppt_w</p:attrName>
                                        </p:attrNameLst>
                                      </p:cBhvr>
                                      <p:tavLst>
                                        <p:tav tm="0">
                                          <p:val>
                                            <p:strVal val="ppt_w"/>
                                          </p:val>
                                        </p:tav>
                                        <p:tav tm="100000">
                                          <p:val>
                                            <p:fltVal val="0"/>
                                          </p:val>
                                        </p:tav>
                                      </p:tavLst>
                                    </p:anim>
                                    <p:anim calcmode="lin" valueType="num">
                                      <p:cBhvr>
                                        <p:cTn id="105" dur="500"/>
                                        <p:tgtEl>
                                          <p:spTgt spid="65"/>
                                        </p:tgtEl>
                                        <p:attrNameLst>
                                          <p:attrName>ppt_h</p:attrName>
                                        </p:attrNameLst>
                                      </p:cBhvr>
                                      <p:tavLst>
                                        <p:tav tm="0">
                                          <p:val>
                                            <p:strVal val="ppt_h"/>
                                          </p:val>
                                        </p:tav>
                                        <p:tav tm="100000">
                                          <p:val>
                                            <p:fltVal val="0"/>
                                          </p:val>
                                        </p:tav>
                                      </p:tavLst>
                                    </p:anim>
                                    <p:animEffect transition="out" filter="fade">
                                      <p:cBhvr>
                                        <p:cTn id="106" dur="500"/>
                                        <p:tgtEl>
                                          <p:spTgt spid="65"/>
                                        </p:tgtEl>
                                      </p:cBhvr>
                                    </p:animEffect>
                                    <p:set>
                                      <p:cBhvr>
                                        <p:cTn id="107" dur="1" fill="hold">
                                          <p:stCondLst>
                                            <p:cond delay="499"/>
                                          </p:stCondLst>
                                        </p:cTn>
                                        <p:tgtEl>
                                          <p:spTgt spid="65"/>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dissolve">
                                      <p:cBhvr>
                                        <p:cTn id="111" dur="500"/>
                                        <p:tgtEl>
                                          <p:spTgt spid="64"/>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5500"/>
                            </p:stCondLst>
                            <p:childTnLst>
                              <p:par>
                                <p:cTn id="113" presetID="53" presetClass="exit" presetSubtype="0" fill="hold" nodeType="afterEffect">
                                  <p:stCondLst>
                                    <p:cond delay="0"/>
                                  </p:stCondLst>
                                  <p:childTnLst>
                                    <p:anim calcmode="lin" valueType="num">
                                      <p:cBhvr>
                                        <p:cTn id="114" dur="500"/>
                                        <p:tgtEl>
                                          <p:spTgt spid="64"/>
                                        </p:tgtEl>
                                        <p:attrNameLst>
                                          <p:attrName>ppt_w</p:attrName>
                                        </p:attrNameLst>
                                      </p:cBhvr>
                                      <p:tavLst>
                                        <p:tav tm="0">
                                          <p:val>
                                            <p:strVal val="ppt_w"/>
                                          </p:val>
                                        </p:tav>
                                        <p:tav tm="100000">
                                          <p:val>
                                            <p:fltVal val="0"/>
                                          </p:val>
                                        </p:tav>
                                      </p:tavLst>
                                    </p:anim>
                                    <p:anim calcmode="lin" valueType="num">
                                      <p:cBhvr>
                                        <p:cTn id="115" dur="500"/>
                                        <p:tgtEl>
                                          <p:spTgt spid="64"/>
                                        </p:tgtEl>
                                        <p:attrNameLst>
                                          <p:attrName>ppt_h</p:attrName>
                                        </p:attrNameLst>
                                      </p:cBhvr>
                                      <p:tavLst>
                                        <p:tav tm="0">
                                          <p:val>
                                            <p:strVal val="ppt_h"/>
                                          </p:val>
                                        </p:tav>
                                        <p:tav tm="100000">
                                          <p:val>
                                            <p:fltVal val="0"/>
                                          </p:val>
                                        </p:tav>
                                      </p:tavLst>
                                    </p:anim>
                                    <p:animEffect transition="out" filter="fade">
                                      <p:cBhvr>
                                        <p:cTn id="116" dur="500"/>
                                        <p:tgtEl>
                                          <p:spTgt spid="64"/>
                                        </p:tgtEl>
                                      </p:cBhvr>
                                    </p:animEffect>
                                    <p:set>
                                      <p:cBhvr>
                                        <p:cTn id="117" dur="1" fill="hold">
                                          <p:stCondLst>
                                            <p:cond delay="499"/>
                                          </p:stCondLst>
                                        </p:cTn>
                                        <p:tgtEl>
                                          <p:spTgt spid="64"/>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dissolve">
                                      <p:cBhvr>
                                        <p:cTn id="121" dur="500"/>
                                        <p:tgtEl>
                                          <p:spTgt spid="63"/>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6500"/>
                            </p:stCondLst>
                            <p:childTnLst>
                              <p:par>
                                <p:cTn id="123" presetID="53" presetClass="exit" presetSubtype="0" fill="hold" nodeType="afterEffect">
                                  <p:stCondLst>
                                    <p:cond delay="0"/>
                                  </p:stCondLst>
                                  <p:childTnLst>
                                    <p:anim calcmode="lin" valueType="num">
                                      <p:cBhvr>
                                        <p:cTn id="124" dur="500"/>
                                        <p:tgtEl>
                                          <p:spTgt spid="63"/>
                                        </p:tgtEl>
                                        <p:attrNameLst>
                                          <p:attrName>ppt_w</p:attrName>
                                        </p:attrNameLst>
                                      </p:cBhvr>
                                      <p:tavLst>
                                        <p:tav tm="0">
                                          <p:val>
                                            <p:strVal val="ppt_w"/>
                                          </p:val>
                                        </p:tav>
                                        <p:tav tm="100000">
                                          <p:val>
                                            <p:fltVal val="0"/>
                                          </p:val>
                                        </p:tav>
                                      </p:tavLst>
                                    </p:anim>
                                    <p:anim calcmode="lin" valueType="num">
                                      <p:cBhvr>
                                        <p:cTn id="125" dur="500"/>
                                        <p:tgtEl>
                                          <p:spTgt spid="63"/>
                                        </p:tgtEl>
                                        <p:attrNameLst>
                                          <p:attrName>ppt_h</p:attrName>
                                        </p:attrNameLst>
                                      </p:cBhvr>
                                      <p:tavLst>
                                        <p:tav tm="0">
                                          <p:val>
                                            <p:strVal val="ppt_h"/>
                                          </p:val>
                                        </p:tav>
                                        <p:tav tm="100000">
                                          <p:val>
                                            <p:fltVal val="0"/>
                                          </p:val>
                                        </p:tav>
                                      </p:tavLst>
                                    </p:anim>
                                    <p:animEffect transition="out" filter="fade">
                                      <p:cBhvr>
                                        <p:cTn id="126" dur="500"/>
                                        <p:tgtEl>
                                          <p:spTgt spid="63"/>
                                        </p:tgtEl>
                                      </p:cBhvr>
                                    </p:animEffect>
                                    <p:set>
                                      <p:cBhvr>
                                        <p:cTn id="127" dur="1" fill="hold">
                                          <p:stCondLst>
                                            <p:cond delay="499"/>
                                          </p:stCondLst>
                                        </p:cTn>
                                        <p:tgtEl>
                                          <p:spTgt spid="63"/>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dissolve">
                                      <p:cBhvr>
                                        <p:cTn id="131" dur="500"/>
                                        <p:tgtEl>
                                          <p:spTgt spid="62"/>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7500"/>
                            </p:stCondLst>
                            <p:childTnLst>
                              <p:par>
                                <p:cTn id="133" presetID="53" presetClass="exit" presetSubtype="0" fill="hold" nodeType="afterEffect">
                                  <p:stCondLst>
                                    <p:cond delay="0"/>
                                  </p:stCondLst>
                                  <p:childTnLst>
                                    <p:anim calcmode="lin" valueType="num">
                                      <p:cBhvr>
                                        <p:cTn id="134" dur="500"/>
                                        <p:tgtEl>
                                          <p:spTgt spid="62"/>
                                        </p:tgtEl>
                                        <p:attrNameLst>
                                          <p:attrName>ppt_w</p:attrName>
                                        </p:attrNameLst>
                                      </p:cBhvr>
                                      <p:tavLst>
                                        <p:tav tm="0">
                                          <p:val>
                                            <p:strVal val="ppt_w"/>
                                          </p:val>
                                        </p:tav>
                                        <p:tav tm="100000">
                                          <p:val>
                                            <p:fltVal val="0"/>
                                          </p:val>
                                        </p:tav>
                                      </p:tavLst>
                                    </p:anim>
                                    <p:anim calcmode="lin" valueType="num">
                                      <p:cBhvr>
                                        <p:cTn id="135" dur="500"/>
                                        <p:tgtEl>
                                          <p:spTgt spid="62"/>
                                        </p:tgtEl>
                                        <p:attrNameLst>
                                          <p:attrName>ppt_h</p:attrName>
                                        </p:attrNameLst>
                                      </p:cBhvr>
                                      <p:tavLst>
                                        <p:tav tm="0">
                                          <p:val>
                                            <p:strVal val="ppt_h"/>
                                          </p:val>
                                        </p:tav>
                                        <p:tav tm="100000">
                                          <p:val>
                                            <p:fltVal val="0"/>
                                          </p:val>
                                        </p:tav>
                                      </p:tavLst>
                                    </p:anim>
                                    <p:animEffect transition="out" filter="fade">
                                      <p:cBhvr>
                                        <p:cTn id="136" dur="500"/>
                                        <p:tgtEl>
                                          <p:spTgt spid="62"/>
                                        </p:tgtEl>
                                      </p:cBhvr>
                                    </p:animEffect>
                                    <p:set>
                                      <p:cBhvr>
                                        <p:cTn id="137" dur="1" fill="hold">
                                          <p:stCondLst>
                                            <p:cond delay="499"/>
                                          </p:stCondLst>
                                        </p:cTn>
                                        <p:tgtEl>
                                          <p:spTgt spid="62"/>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nodeType="after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dissolve">
                                      <p:cBhvr>
                                        <p:cTn id="141" dur="500"/>
                                        <p:tgtEl>
                                          <p:spTgt spid="61"/>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8500"/>
                            </p:stCondLst>
                            <p:childTnLst>
                              <p:par>
                                <p:cTn id="143" presetID="53" presetClass="exit" presetSubtype="0" fill="hold" nodeType="afterEffect">
                                  <p:stCondLst>
                                    <p:cond delay="0"/>
                                  </p:stCondLst>
                                  <p:childTnLst>
                                    <p:anim calcmode="lin" valueType="num">
                                      <p:cBhvr>
                                        <p:cTn id="144" dur="500"/>
                                        <p:tgtEl>
                                          <p:spTgt spid="61"/>
                                        </p:tgtEl>
                                        <p:attrNameLst>
                                          <p:attrName>ppt_w</p:attrName>
                                        </p:attrNameLst>
                                      </p:cBhvr>
                                      <p:tavLst>
                                        <p:tav tm="0">
                                          <p:val>
                                            <p:strVal val="ppt_w"/>
                                          </p:val>
                                        </p:tav>
                                        <p:tav tm="100000">
                                          <p:val>
                                            <p:fltVal val="0"/>
                                          </p:val>
                                        </p:tav>
                                      </p:tavLst>
                                    </p:anim>
                                    <p:anim calcmode="lin" valueType="num">
                                      <p:cBhvr>
                                        <p:cTn id="145" dur="500"/>
                                        <p:tgtEl>
                                          <p:spTgt spid="61"/>
                                        </p:tgtEl>
                                        <p:attrNameLst>
                                          <p:attrName>ppt_h</p:attrName>
                                        </p:attrNameLst>
                                      </p:cBhvr>
                                      <p:tavLst>
                                        <p:tav tm="0">
                                          <p:val>
                                            <p:strVal val="ppt_h"/>
                                          </p:val>
                                        </p:tav>
                                        <p:tav tm="100000">
                                          <p:val>
                                            <p:fltVal val="0"/>
                                          </p:val>
                                        </p:tav>
                                      </p:tavLst>
                                    </p:anim>
                                    <p:animEffect transition="out" filter="fade">
                                      <p:cBhvr>
                                        <p:cTn id="146" dur="500"/>
                                        <p:tgtEl>
                                          <p:spTgt spid="61"/>
                                        </p:tgtEl>
                                      </p:cBhvr>
                                    </p:animEffect>
                                    <p:set>
                                      <p:cBhvr>
                                        <p:cTn id="147" dur="1" fill="hold">
                                          <p:stCondLst>
                                            <p:cond delay="499"/>
                                          </p:stCondLst>
                                        </p:cTn>
                                        <p:tgtEl>
                                          <p:spTgt spid="61"/>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nodeType="after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dissolve">
                                      <p:cBhvr>
                                        <p:cTn id="151" dur="500"/>
                                        <p:tgtEl>
                                          <p:spTgt spid="60"/>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9500"/>
                            </p:stCondLst>
                            <p:childTnLst>
                              <p:par>
                                <p:cTn id="153" presetID="53" presetClass="exit" presetSubtype="0" fill="hold" nodeType="afterEffect">
                                  <p:stCondLst>
                                    <p:cond delay="0"/>
                                  </p:stCondLst>
                                  <p:childTnLst>
                                    <p:anim calcmode="lin" valueType="num">
                                      <p:cBhvr>
                                        <p:cTn id="154" dur="500"/>
                                        <p:tgtEl>
                                          <p:spTgt spid="60"/>
                                        </p:tgtEl>
                                        <p:attrNameLst>
                                          <p:attrName>ppt_w</p:attrName>
                                        </p:attrNameLst>
                                      </p:cBhvr>
                                      <p:tavLst>
                                        <p:tav tm="0">
                                          <p:val>
                                            <p:strVal val="ppt_w"/>
                                          </p:val>
                                        </p:tav>
                                        <p:tav tm="100000">
                                          <p:val>
                                            <p:fltVal val="0"/>
                                          </p:val>
                                        </p:tav>
                                      </p:tavLst>
                                    </p:anim>
                                    <p:anim calcmode="lin" valueType="num">
                                      <p:cBhvr>
                                        <p:cTn id="155" dur="500"/>
                                        <p:tgtEl>
                                          <p:spTgt spid="60"/>
                                        </p:tgtEl>
                                        <p:attrNameLst>
                                          <p:attrName>ppt_h</p:attrName>
                                        </p:attrNameLst>
                                      </p:cBhvr>
                                      <p:tavLst>
                                        <p:tav tm="0">
                                          <p:val>
                                            <p:strVal val="ppt_h"/>
                                          </p:val>
                                        </p:tav>
                                        <p:tav tm="100000">
                                          <p:val>
                                            <p:fltVal val="0"/>
                                          </p:val>
                                        </p:tav>
                                      </p:tavLst>
                                    </p:anim>
                                    <p:animEffect transition="out" filter="fade">
                                      <p:cBhvr>
                                        <p:cTn id="156" dur="500"/>
                                        <p:tgtEl>
                                          <p:spTgt spid="60"/>
                                        </p:tgtEl>
                                      </p:cBhvr>
                                    </p:animEffect>
                                    <p:set>
                                      <p:cBhvr>
                                        <p:cTn id="157" dur="1" fill="hold">
                                          <p:stCondLst>
                                            <p:cond delay="499"/>
                                          </p:stCondLst>
                                        </p:cTn>
                                        <p:tgtEl>
                                          <p:spTgt spid="60"/>
                                        </p:tgtEl>
                                        <p:attrNameLst>
                                          <p:attrName>style.visibility</p:attrName>
                                        </p:attrNameLst>
                                      </p:cBhvr>
                                      <p:to>
                                        <p:strVal val="hidden"/>
                                      </p:to>
                                    </p:set>
                                  </p:childTnLst>
                                </p:cTn>
                              </p:par>
                              <p:par>
                                <p:cTn id="158" presetID="53" presetClass="entr" presetSubtype="0" fill="hold" nodeType="withEffect">
                                  <p:stCondLst>
                                    <p:cond delay="0"/>
                                  </p:stCondLst>
                                  <p:childTnLst>
                                    <p:set>
                                      <p:cBhvr>
                                        <p:cTn id="159" dur="1" fill="hold">
                                          <p:stCondLst>
                                            <p:cond delay="0"/>
                                          </p:stCondLst>
                                        </p:cTn>
                                        <p:tgtEl>
                                          <p:spTgt spid="3"/>
                                        </p:tgtEl>
                                        <p:attrNameLst>
                                          <p:attrName>style.visibility</p:attrName>
                                        </p:attrNameLst>
                                      </p:cBhvr>
                                      <p:to>
                                        <p:strVal val="visible"/>
                                      </p:to>
                                    </p:set>
                                    <p:anim calcmode="lin" valueType="num">
                                      <p:cBhvr>
                                        <p:cTn id="160" dur="500" fill="hold"/>
                                        <p:tgtEl>
                                          <p:spTgt spid="3"/>
                                        </p:tgtEl>
                                        <p:attrNameLst>
                                          <p:attrName>ppt_w</p:attrName>
                                        </p:attrNameLst>
                                      </p:cBhvr>
                                      <p:tavLst>
                                        <p:tav tm="0">
                                          <p:val>
                                            <p:fltVal val="0"/>
                                          </p:val>
                                        </p:tav>
                                        <p:tav tm="100000">
                                          <p:val>
                                            <p:strVal val="#ppt_w"/>
                                          </p:val>
                                        </p:tav>
                                      </p:tavLst>
                                    </p:anim>
                                    <p:anim calcmode="lin" valueType="num">
                                      <p:cBhvr>
                                        <p:cTn id="161" dur="500" fill="hold"/>
                                        <p:tgtEl>
                                          <p:spTgt spid="3"/>
                                        </p:tgtEl>
                                        <p:attrNameLst>
                                          <p:attrName>ppt_h</p:attrName>
                                        </p:attrNameLst>
                                      </p:cBhvr>
                                      <p:tavLst>
                                        <p:tav tm="0">
                                          <p:val>
                                            <p:fltVal val="0"/>
                                          </p:val>
                                        </p:tav>
                                        <p:tav tm="100000">
                                          <p:val>
                                            <p:strVal val="#ppt_h"/>
                                          </p:val>
                                        </p:tav>
                                      </p:tavLst>
                                    </p:anim>
                                    <p:animEffect transition="in" filter="fade">
                                      <p:cBhvr>
                                        <p:cTn id="162" dur="500"/>
                                        <p:tgtEl>
                                          <p:spTgt spid="3"/>
                                        </p:tgtEl>
                                      </p:cBhvr>
                                    </p:animEffect>
                                  </p:childTnLst>
                                  <p:subTnLst>
                                    <p:audio>
                                      <p:cMediaNode>
                                        <p:cTn display="0" masterRel="sameClick">
                                          <p:stCondLst>
                                            <p:cond evt="begin" delay="0">
                                              <p:tn val="158"/>
                                            </p:cond>
                                          </p:stCondLst>
                                          <p:endCondLst>
                                            <p:cond evt="onStopAudio" delay="0">
                                              <p:tgtEl>
                                                <p:sldTgt/>
                                              </p:tgtEl>
                                            </p:cond>
                                          </p:endCondLst>
                                        </p:cTn>
                                        <p:tgtEl>
                                          <p:sndTgt r:embed="rId5" name="chimes.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3" presetClass="emph" presetSubtype="0" fill="hold" grpId="0" nodeType="clickEffect">
                                  <p:stCondLst>
                                    <p:cond delay="0"/>
                                  </p:stCondLst>
                                  <p:iterate type="lt">
                                    <p:tmPct val="0"/>
                                  </p:iterate>
                                  <p:childTnLst>
                                    <p:animClr clrSpc="hsl" dir="cw">
                                      <p:cBhvr override="childStyle">
                                        <p:cTn id="166" dur="500" fill="hold"/>
                                        <p:tgtEl>
                                          <p:spTgt spid="43"/>
                                        </p:tgtEl>
                                        <p:attrNameLst>
                                          <p:attrName>style.color</p:attrName>
                                        </p:attrNameLst>
                                      </p:cBhvr>
                                      <p:by>
                                        <p:hsl h="10842353" s="0" l="0"/>
                                      </p:by>
                                    </p:animClr>
                                    <p:animClr clrSpc="hsl" dir="cw">
                                      <p:cBhvr>
                                        <p:cTn id="167" dur="500" fill="hold"/>
                                        <p:tgtEl>
                                          <p:spTgt spid="43"/>
                                        </p:tgtEl>
                                        <p:attrNameLst>
                                          <p:attrName>fillcolor</p:attrName>
                                        </p:attrNameLst>
                                      </p:cBhvr>
                                      <p:by>
                                        <p:hsl h="10842353" s="0" l="0"/>
                                      </p:by>
                                    </p:animClr>
                                    <p:animClr clrSpc="hsl" dir="cw">
                                      <p:cBhvr>
                                        <p:cTn id="168" dur="500" fill="hold"/>
                                        <p:tgtEl>
                                          <p:spTgt spid="43"/>
                                        </p:tgtEl>
                                        <p:attrNameLst>
                                          <p:attrName>stroke.color</p:attrName>
                                        </p:attrNameLst>
                                      </p:cBhvr>
                                      <p:by>
                                        <p:hsl h="10842353" s="0" l="0"/>
                                      </p:by>
                                    </p:animClr>
                                    <p:set>
                                      <p:cBhvr>
                                        <p:cTn id="169" dur="500" fill="hold"/>
                                        <p:tgtEl>
                                          <p:spTgt spid="43"/>
                                        </p:tgtEl>
                                        <p:attrNameLst>
                                          <p:attrName>fill.type</p:attrName>
                                        </p:attrNameLst>
                                      </p:cBhvr>
                                      <p:to>
                                        <p:strVal val="solid"/>
                                      </p:to>
                                    </p:set>
                                  </p:childTnLst>
                                  <p:subTnLst>
                                    <p:audio>
                                      <p:cMediaNode>
                                        <p:cTn display="0" masterRel="sameClick">
                                          <p:stCondLst>
                                            <p:cond evt="begin" delay="0">
                                              <p:tn val="165"/>
                                            </p:cond>
                                          </p:stCondLst>
                                          <p:endCondLst>
                                            <p:cond evt="onStopAudio" delay="0">
                                              <p:tgtEl>
                                                <p:sldTgt/>
                                              </p:tgtEl>
                                            </p:cond>
                                          </p:endCondLst>
                                        </p:cTn>
                                        <p:tgtEl>
                                          <p:sndTgt r:embed="rId6" name="FELIZ2.WAV"/>
                                        </p:tgtEl>
                                      </p:cMediaNode>
                                    </p:audio>
                                  </p:subTnLst>
                                </p:cTn>
                              </p:par>
                              <p:par>
                                <p:cTn id="170" presetID="2" presetClass="exit" presetSubtype="2" fill="hold" nodeType="withEffect">
                                  <p:stCondLst>
                                    <p:cond delay="0"/>
                                  </p:stCondLst>
                                  <p:childTnLst>
                                    <p:anim calcmode="lin" valueType="num">
                                      <p:cBhvr additive="base">
                                        <p:cTn id="171" dur="500"/>
                                        <p:tgtEl>
                                          <p:spTgt spid="3"/>
                                        </p:tgtEl>
                                        <p:attrNameLst>
                                          <p:attrName>ppt_x</p:attrName>
                                        </p:attrNameLst>
                                      </p:cBhvr>
                                      <p:tavLst>
                                        <p:tav tm="0">
                                          <p:val>
                                            <p:strVal val="ppt_x"/>
                                          </p:val>
                                        </p:tav>
                                        <p:tav tm="100000">
                                          <p:val>
                                            <p:strVal val="1+ppt_w/2"/>
                                          </p:val>
                                        </p:tav>
                                      </p:tavLst>
                                    </p:anim>
                                    <p:anim calcmode="lin" valueType="num">
                                      <p:cBhvr additive="base">
                                        <p:cTn id="172" dur="500"/>
                                        <p:tgtEl>
                                          <p:spTgt spid="3"/>
                                        </p:tgtEl>
                                        <p:attrNameLst>
                                          <p:attrName>ppt_y</p:attrName>
                                        </p:attrNameLst>
                                      </p:cBhvr>
                                      <p:tavLst>
                                        <p:tav tm="0">
                                          <p:val>
                                            <p:strVal val="ppt_y"/>
                                          </p:val>
                                        </p:tav>
                                        <p:tav tm="100000">
                                          <p:val>
                                            <p:strVal val="ppt_y"/>
                                          </p:val>
                                        </p:tav>
                                      </p:tavLst>
                                    </p:anim>
                                    <p:set>
                                      <p:cBhvr>
                                        <p:cTn id="173" dur="1" fill="hold">
                                          <p:stCondLst>
                                            <p:cond delay="499"/>
                                          </p:stCondLst>
                                        </p:cTn>
                                        <p:tgtEl>
                                          <p:spTgt spid="3"/>
                                        </p:tgtEl>
                                        <p:attrNameLst>
                                          <p:attrName>style.visibility</p:attrName>
                                        </p:attrNameLst>
                                      </p:cBhvr>
                                      <p:to>
                                        <p:strVal val="hidden"/>
                                      </p:to>
                                    </p:set>
                                  </p:childTnLst>
                                </p:cTn>
                              </p:par>
                              <p:par>
                                <p:cTn id="174" presetID="34" presetClass="emph" presetSubtype="0" fill="hold" grpId="1" nodeType="withEffect">
                                  <p:stCondLst>
                                    <p:cond delay="0"/>
                                  </p:stCondLst>
                                  <p:iterate type="lt">
                                    <p:tmPct val="10000"/>
                                  </p:iterate>
                                  <p:childTnLst>
                                    <p:animMotion origin="layout" path="M 0.00087 -0.00463 L 0.00087 -0.07123 " pathEditMode="relative" rAng="0" ptsTypes="AA">
                                      <p:cBhvr>
                                        <p:cTn id="175" dur="250" accel="50000" decel="50000" autoRev="1" fill="hold">
                                          <p:stCondLst>
                                            <p:cond delay="0"/>
                                          </p:stCondLst>
                                        </p:cTn>
                                        <p:tgtEl>
                                          <p:spTgt spid="43"/>
                                        </p:tgtEl>
                                        <p:attrNameLst>
                                          <p:attrName>ppt_x</p:attrName>
                                          <p:attrName>ppt_y</p:attrName>
                                        </p:attrNameLst>
                                      </p:cBhvr>
                                      <p:rCtr x="0" y="-3330"/>
                                    </p:animMotion>
                                    <p:animRot by="1500000">
                                      <p:cBhvr>
                                        <p:cTn id="176" dur="125" fill="hold">
                                          <p:stCondLst>
                                            <p:cond delay="0"/>
                                          </p:stCondLst>
                                        </p:cTn>
                                        <p:tgtEl>
                                          <p:spTgt spid="43"/>
                                        </p:tgtEl>
                                        <p:attrNameLst>
                                          <p:attrName>r</p:attrName>
                                        </p:attrNameLst>
                                      </p:cBhvr>
                                    </p:animRot>
                                    <p:animRot by="-1500000">
                                      <p:cBhvr>
                                        <p:cTn id="177" dur="125" fill="hold">
                                          <p:stCondLst>
                                            <p:cond delay="125"/>
                                          </p:stCondLst>
                                        </p:cTn>
                                        <p:tgtEl>
                                          <p:spTgt spid="43"/>
                                        </p:tgtEl>
                                        <p:attrNameLst>
                                          <p:attrName>r</p:attrName>
                                        </p:attrNameLst>
                                      </p:cBhvr>
                                    </p:animRot>
                                    <p:animRot by="-1500000">
                                      <p:cBhvr>
                                        <p:cTn id="178" dur="125" fill="hold">
                                          <p:stCondLst>
                                            <p:cond delay="250"/>
                                          </p:stCondLst>
                                        </p:cTn>
                                        <p:tgtEl>
                                          <p:spTgt spid="43"/>
                                        </p:tgtEl>
                                        <p:attrNameLst>
                                          <p:attrName>r</p:attrName>
                                        </p:attrNameLst>
                                      </p:cBhvr>
                                    </p:animRot>
                                    <p:animRot by="1500000">
                                      <p:cBhvr>
                                        <p:cTn id="179" dur="125" fill="hold">
                                          <p:stCondLst>
                                            <p:cond delay="375"/>
                                          </p:stCondLst>
                                        </p:cTn>
                                        <p:tgtEl>
                                          <p:spTgt spid="43"/>
                                        </p:tgtEl>
                                        <p:attrNameLst>
                                          <p:attrName>r</p:attrName>
                                        </p:attrNameLst>
                                      </p:cBhvr>
                                    </p:animRot>
                                  </p:childTnLst>
                                </p:cTn>
                              </p:par>
                              <p:par>
                                <p:cTn id="180" presetID="10" presetClass="entr" presetSubtype="0" fill="hold" grpId="0" nodeType="withEffect">
                                  <p:stCondLst>
                                    <p:cond delay="0"/>
                                  </p:stCondLst>
                                  <p:childTnLst>
                                    <p:set>
                                      <p:cBhvr>
                                        <p:cTn id="181" dur="1" fill="hold">
                                          <p:stCondLst>
                                            <p:cond delay="0"/>
                                          </p:stCondLst>
                                        </p:cTn>
                                        <p:tgtEl>
                                          <p:spTgt spid="8219"/>
                                        </p:tgtEl>
                                        <p:attrNameLst>
                                          <p:attrName>style.visibility</p:attrName>
                                        </p:attrNameLst>
                                      </p:cBhvr>
                                      <p:to>
                                        <p:strVal val="visible"/>
                                      </p:to>
                                    </p:set>
                                    <p:animEffect transition="in" filter="fade">
                                      <p:cBhvr>
                                        <p:cTn id="182" dur="2000"/>
                                        <p:tgtEl>
                                          <p:spTgt spid="8219"/>
                                        </p:tgtEl>
                                      </p:cBhvr>
                                    </p:animEffect>
                                  </p:childTnLst>
                                </p:cTn>
                              </p:par>
                              <p:par>
                                <p:cTn id="183" presetID="6" presetClass="entr" presetSubtype="16" fill="hold" nodeType="withEffect">
                                  <p:stCondLst>
                                    <p:cond delay="0"/>
                                  </p:stCondLst>
                                  <p:childTnLst>
                                    <p:set>
                                      <p:cBhvr>
                                        <p:cTn id="184" dur="1" fill="hold">
                                          <p:stCondLst>
                                            <p:cond delay="0"/>
                                          </p:stCondLst>
                                        </p:cTn>
                                        <p:tgtEl>
                                          <p:spTgt spid="8220"/>
                                        </p:tgtEl>
                                        <p:attrNameLst>
                                          <p:attrName>style.visibility</p:attrName>
                                        </p:attrNameLst>
                                      </p:cBhvr>
                                      <p:to>
                                        <p:strVal val="visible"/>
                                      </p:to>
                                    </p:set>
                                    <p:animEffect transition="in" filter="circle(in)">
                                      <p:cBhvr>
                                        <p:cTn id="185" dur="500"/>
                                        <p:tgtEl>
                                          <p:spTgt spid="8220"/>
                                        </p:tgtEl>
                                      </p:cBhvr>
                                    </p:animEffect>
                                  </p:childTnLst>
                                </p:cTn>
                              </p:par>
                              <p:par>
                                <p:cTn id="186" presetID="8" presetClass="emph" presetSubtype="0" repeatCount="indefinite" fill="hold" grpId="1" nodeType="withEffect">
                                  <p:stCondLst>
                                    <p:cond delay="500"/>
                                  </p:stCondLst>
                                  <p:childTnLst>
                                    <p:animRot by="21600000">
                                      <p:cBhvr>
                                        <p:cTn id="187" dur="1500" fill="hold"/>
                                        <p:tgtEl>
                                          <p:spTgt spid="82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3" grpId="0" animBg="1"/>
      <p:bldP spid="43" grpId="1" animBg="1"/>
      <p:bldP spid="43" grpId="2" animBg="1"/>
      <p:bldP spid="46" grpId="0" animBg="1"/>
      <p:bldP spid="8219" grpId="0" animBg="1"/>
      <p:bldP spid="8219" grpId="1" animBg="1"/>
      <p:bldP spid="8219"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89EEF5CE-F808-F0E4-5F28-1C535B9360C5}"/>
              </a:ext>
            </a:extLst>
          </p:cNvPr>
          <p:cNvSpPr>
            <a:spLocks noChangeArrowheads="1"/>
          </p:cNvSpPr>
          <p:nvPr/>
        </p:nvSpPr>
        <p:spPr bwMode="auto">
          <a:xfrm>
            <a:off x="3252788" y="838200"/>
            <a:ext cx="7410450" cy="2373468"/>
          </a:xfrm>
          <a:prstGeom prst="roundRect">
            <a:avLst>
              <a:gd name="adj" fmla="val 16667"/>
            </a:avLst>
          </a:prstGeom>
          <a:solidFill>
            <a:srgbClr val="C00000"/>
          </a:solidFill>
          <a:ln w="9525">
            <a:solidFill>
              <a:srgbClr val="FF6600"/>
            </a:solidFill>
            <a:round/>
            <a:headEnd/>
            <a:tailEnd/>
          </a:ln>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3600" dirty="0" err="1">
                <a:solidFill>
                  <a:srgbClr val="FFFFFF"/>
                </a:solidFill>
              </a:rPr>
              <a:t>Hoạt</a:t>
            </a:r>
            <a:r>
              <a:rPr lang="en-US" altLang="en-US" sz="3600" dirty="0">
                <a:solidFill>
                  <a:srgbClr val="FFFFFF"/>
                </a:solidFill>
              </a:rPr>
              <a:t> </a:t>
            </a:r>
            <a:r>
              <a:rPr lang="en-US" altLang="en-US" sz="3600" dirty="0" err="1">
                <a:solidFill>
                  <a:srgbClr val="FFFFFF"/>
                </a:solidFill>
              </a:rPr>
              <a:t>động</a:t>
            </a:r>
            <a:r>
              <a:rPr lang="en-US" altLang="en-US" sz="3600" dirty="0">
                <a:solidFill>
                  <a:srgbClr val="FFFFFF"/>
                </a:solidFill>
              </a:rPr>
              <a:t> </a:t>
            </a:r>
            <a:r>
              <a:rPr lang="en-US" altLang="en-US" sz="3600" dirty="0" err="1">
                <a:solidFill>
                  <a:srgbClr val="FFFFFF"/>
                </a:solidFill>
              </a:rPr>
              <a:t>nào</a:t>
            </a:r>
            <a:r>
              <a:rPr lang="en-US" altLang="en-US" sz="3600" dirty="0">
                <a:solidFill>
                  <a:srgbClr val="FFFFFF"/>
                </a:solidFill>
              </a:rPr>
              <a:t> </a:t>
            </a:r>
            <a:r>
              <a:rPr lang="en-US" altLang="en-US" sz="3600" dirty="0" err="1">
                <a:solidFill>
                  <a:srgbClr val="FFFFFF"/>
                </a:solidFill>
              </a:rPr>
              <a:t>của</a:t>
            </a:r>
            <a:r>
              <a:rPr lang="en-US" altLang="en-US" sz="3600" dirty="0">
                <a:solidFill>
                  <a:srgbClr val="FFFFFF"/>
                </a:solidFill>
              </a:rPr>
              <a:t> </a:t>
            </a:r>
            <a:r>
              <a:rPr lang="en-US" altLang="en-US" sz="3600" dirty="0" err="1">
                <a:solidFill>
                  <a:srgbClr val="FFFFFF"/>
                </a:solidFill>
              </a:rPr>
              <a:t>người</a:t>
            </a:r>
            <a:r>
              <a:rPr lang="en-US" altLang="en-US" sz="3600" dirty="0">
                <a:solidFill>
                  <a:srgbClr val="FFFFFF"/>
                </a:solidFill>
              </a:rPr>
              <a:t> </a:t>
            </a:r>
            <a:r>
              <a:rPr lang="en-US" altLang="en-US" sz="3600" dirty="0" err="1">
                <a:solidFill>
                  <a:srgbClr val="FFFFFF"/>
                </a:solidFill>
              </a:rPr>
              <a:t>có</a:t>
            </a:r>
            <a:r>
              <a:rPr lang="en-US" altLang="en-US" sz="3600" dirty="0">
                <a:solidFill>
                  <a:srgbClr val="FFFFFF"/>
                </a:solidFill>
              </a:rPr>
              <a:t> </a:t>
            </a:r>
            <a:r>
              <a:rPr lang="en-US" altLang="en-US" sz="3600" dirty="0" err="1">
                <a:solidFill>
                  <a:srgbClr val="FFFFFF"/>
                </a:solidFill>
              </a:rPr>
              <a:t>thể</a:t>
            </a:r>
            <a:r>
              <a:rPr lang="en-US" altLang="en-US" sz="3600" dirty="0">
                <a:solidFill>
                  <a:srgbClr val="FFFFFF"/>
                </a:solidFill>
              </a:rPr>
              <a:t> </a:t>
            </a:r>
          </a:p>
          <a:p>
            <a:pPr eaLnBrk="0" fontAlgn="base" hangingPunct="0">
              <a:spcBef>
                <a:spcPct val="0"/>
              </a:spcBef>
              <a:spcAft>
                <a:spcPct val="0"/>
              </a:spcAft>
            </a:pPr>
            <a:r>
              <a:rPr lang="en-US" altLang="en-US" sz="3600" dirty="0" err="1">
                <a:solidFill>
                  <a:srgbClr val="FFFFFF"/>
                </a:solidFill>
              </a:rPr>
              <a:t>điền</a:t>
            </a:r>
            <a:r>
              <a:rPr lang="en-US" altLang="en-US" sz="3600" dirty="0">
                <a:solidFill>
                  <a:srgbClr val="FFFFFF"/>
                </a:solidFill>
              </a:rPr>
              <a:t> </a:t>
            </a:r>
            <a:r>
              <a:rPr lang="en-US" altLang="en-US" sz="3600" dirty="0" err="1">
                <a:solidFill>
                  <a:srgbClr val="FFFFFF"/>
                </a:solidFill>
              </a:rPr>
              <a:t>vào</a:t>
            </a:r>
            <a:r>
              <a:rPr lang="en-US" altLang="en-US" sz="3600" dirty="0">
                <a:solidFill>
                  <a:srgbClr val="FFFFFF"/>
                </a:solidFill>
              </a:rPr>
              <a:t> </a:t>
            </a:r>
            <a:r>
              <a:rPr lang="en-US" altLang="en-US" sz="3600" dirty="0" err="1">
                <a:solidFill>
                  <a:srgbClr val="FFFFFF"/>
                </a:solidFill>
              </a:rPr>
              <a:t>chỗ</a:t>
            </a:r>
            <a:r>
              <a:rPr lang="en-US" altLang="en-US" sz="3600" dirty="0">
                <a:solidFill>
                  <a:srgbClr val="FFFFFF"/>
                </a:solidFill>
              </a:rPr>
              <a:t> </a:t>
            </a:r>
            <a:r>
              <a:rPr lang="en-US" altLang="en-US" sz="3600" dirty="0" err="1">
                <a:solidFill>
                  <a:srgbClr val="FFFFFF"/>
                </a:solidFill>
              </a:rPr>
              <a:t>trống</a:t>
            </a:r>
            <a:r>
              <a:rPr lang="en-US" altLang="en-US" sz="3600" dirty="0">
                <a:solidFill>
                  <a:srgbClr val="FFFFFF"/>
                </a:solidFill>
              </a:rPr>
              <a:t> </a:t>
            </a:r>
            <a:r>
              <a:rPr lang="en-US" altLang="en-US" sz="3600" dirty="0" err="1">
                <a:solidFill>
                  <a:srgbClr val="FFFFFF"/>
                </a:solidFill>
              </a:rPr>
              <a:t>trong</a:t>
            </a:r>
            <a:r>
              <a:rPr lang="en-US" altLang="en-US" sz="3600" dirty="0">
                <a:solidFill>
                  <a:srgbClr val="FFFFFF"/>
                </a:solidFill>
              </a:rPr>
              <a:t> </a:t>
            </a:r>
            <a:r>
              <a:rPr lang="en-US" altLang="en-US" sz="3600" dirty="0" err="1">
                <a:solidFill>
                  <a:srgbClr val="FFFFFF"/>
                </a:solidFill>
              </a:rPr>
              <a:t>câu</a:t>
            </a:r>
            <a:r>
              <a:rPr lang="en-US" altLang="en-US" sz="3600" dirty="0">
                <a:solidFill>
                  <a:srgbClr val="FFFFFF"/>
                </a:solidFill>
              </a:rPr>
              <a:t> </a:t>
            </a:r>
            <a:r>
              <a:rPr lang="en-US" altLang="en-US" sz="3600" dirty="0" err="1">
                <a:solidFill>
                  <a:srgbClr val="FFFFFF"/>
                </a:solidFill>
              </a:rPr>
              <a:t>sau</a:t>
            </a:r>
            <a:r>
              <a:rPr lang="en-US" altLang="en-US" sz="3600" dirty="0">
                <a:solidFill>
                  <a:srgbClr val="FFFFFF"/>
                </a:solidFill>
              </a:rPr>
              <a:t>?</a:t>
            </a:r>
          </a:p>
          <a:p>
            <a:pPr eaLnBrk="0" fontAlgn="base" hangingPunct="0">
              <a:spcBef>
                <a:spcPct val="0"/>
              </a:spcBef>
              <a:spcAft>
                <a:spcPct val="0"/>
              </a:spcAft>
            </a:pPr>
            <a:r>
              <a:rPr lang="en-US" altLang="en-US" sz="3600" dirty="0">
                <a:solidFill>
                  <a:srgbClr val="FFFFFF"/>
                </a:solidFill>
              </a:rPr>
              <a:t>“</a:t>
            </a:r>
            <a:r>
              <a:rPr lang="en-US" altLang="en-US" sz="3600" dirty="0" err="1">
                <a:solidFill>
                  <a:srgbClr val="FFFFFF"/>
                </a:solidFill>
              </a:rPr>
              <a:t>Dòng</a:t>
            </a:r>
            <a:r>
              <a:rPr lang="en-US" altLang="en-US" sz="3600" dirty="0">
                <a:solidFill>
                  <a:srgbClr val="FFFFFF"/>
                </a:solidFill>
              </a:rPr>
              <a:t> </a:t>
            </a:r>
            <a:r>
              <a:rPr lang="en-US" altLang="en-US" sz="3600" dirty="0" err="1">
                <a:solidFill>
                  <a:srgbClr val="FFFFFF"/>
                </a:solidFill>
              </a:rPr>
              <a:t>sông</a:t>
            </a:r>
            <a:r>
              <a:rPr lang="en-US" altLang="en-US" sz="3600" dirty="0">
                <a:solidFill>
                  <a:srgbClr val="FFFFFF"/>
                </a:solidFill>
              </a:rPr>
              <a:t>…qua bao </a:t>
            </a:r>
            <a:r>
              <a:rPr lang="en-US" altLang="en-US" sz="3600" dirty="0" err="1">
                <a:solidFill>
                  <a:srgbClr val="FFFFFF"/>
                </a:solidFill>
              </a:rPr>
              <a:t>xóm</a:t>
            </a:r>
            <a:r>
              <a:rPr lang="en-US" altLang="en-US" sz="3600" dirty="0">
                <a:solidFill>
                  <a:srgbClr val="FFFFFF"/>
                </a:solidFill>
              </a:rPr>
              <a:t> </a:t>
            </a:r>
            <a:r>
              <a:rPr lang="en-US" altLang="en-US" sz="3600" dirty="0" err="1">
                <a:solidFill>
                  <a:srgbClr val="FFFFFF"/>
                </a:solidFill>
              </a:rPr>
              <a:t>làng</a:t>
            </a:r>
            <a:r>
              <a:rPr lang="en-US" altLang="en-US" sz="3600" dirty="0">
                <a:solidFill>
                  <a:srgbClr val="FFFFFF"/>
                </a:solidFill>
              </a:rPr>
              <a:t>.”</a:t>
            </a:r>
            <a:endParaRPr lang="vi-VN" altLang="en-US" sz="3600" dirty="0">
              <a:solidFill>
                <a:srgbClr val="FFFFFF"/>
              </a:solidFill>
            </a:endParaRPr>
          </a:p>
        </p:txBody>
      </p:sp>
      <p:grpSp>
        <p:nvGrpSpPr>
          <p:cNvPr id="5123" name="Group 51">
            <a:extLst>
              <a:ext uri="{FF2B5EF4-FFF2-40B4-BE49-F238E27FC236}">
                <a16:creationId xmlns:a16="http://schemas.microsoft.com/office/drawing/2014/main" id="{D6700FC0-B935-6222-B2CB-DFE82A6BFE9C}"/>
              </a:ext>
            </a:extLst>
          </p:cNvPr>
          <p:cNvGrpSpPr>
            <a:grpSpLocks/>
          </p:cNvGrpSpPr>
          <p:nvPr/>
        </p:nvGrpSpPr>
        <p:grpSpPr bwMode="auto">
          <a:xfrm>
            <a:off x="1720851" y="14288"/>
            <a:ext cx="320675" cy="6858000"/>
            <a:chOff x="202295" y="-322943"/>
            <a:chExt cx="319314" cy="7180943"/>
          </a:xfrm>
        </p:grpSpPr>
        <p:sp>
          <p:nvSpPr>
            <p:cNvPr id="10" name="Rectangle 9">
              <a:extLst>
                <a:ext uri="{FF2B5EF4-FFF2-40B4-BE49-F238E27FC236}">
                  <a16:creationId xmlns:a16="http://schemas.microsoft.com/office/drawing/2014/main" id="{9568799E-415B-70A0-1C7B-58F63789CC41}"/>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b="1">
                <a:solidFill>
                  <a:srgbClr val="000000"/>
                </a:solidFill>
                <a:latin typeface=".VnTime" pitchFamily="34" charset="0"/>
              </a:endParaRPr>
            </a:p>
          </p:txBody>
        </p:sp>
        <p:sp>
          <p:nvSpPr>
            <p:cNvPr id="5158" name="Rectangle 10">
              <a:extLst>
                <a:ext uri="{FF2B5EF4-FFF2-40B4-BE49-F238E27FC236}">
                  <a16:creationId xmlns:a16="http://schemas.microsoft.com/office/drawing/2014/main" id="{0595F6F5-7F42-7CF6-6526-DFC73AAD7345}"/>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2000">
                <a:solidFill>
                  <a:srgbClr val="000000"/>
                </a:solidFill>
                <a:latin typeface=".VnTime" panose="020B7200000000000000" pitchFamily="34" charset="0"/>
              </a:endParaRPr>
            </a:p>
          </p:txBody>
        </p:sp>
        <p:sp>
          <p:nvSpPr>
            <p:cNvPr id="14" name="Rectangle 13">
              <a:extLst>
                <a:ext uri="{FF2B5EF4-FFF2-40B4-BE49-F238E27FC236}">
                  <a16:creationId xmlns:a16="http://schemas.microsoft.com/office/drawing/2014/main" id="{3ABB2039-2FB8-89B9-0C8B-0B0053A4126E}"/>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b="1">
                <a:solidFill>
                  <a:srgbClr val="000000"/>
                </a:solidFill>
                <a:effectLst>
                  <a:glow rad="101600">
                    <a:srgbClr val="BBE0E3">
                      <a:satMod val="175000"/>
                      <a:alpha val="40000"/>
                    </a:srgbClr>
                  </a:glow>
                </a:effectLst>
                <a:latin typeface=".VnTime" pitchFamily="34" charset="0"/>
              </a:endParaRPr>
            </a:p>
          </p:txBody>
        </p:sp>
      </p:grpSp>
      <p:sp>
        <p:nvSpPr>
          <p:cNvPr id="3" name="AutoShape 51">
            <a:extLst>
              <a:ext uri="{FF2B5EF4-FFF2-40B4-BE49-F238E27FC236}">
                <a16:creationId xmlns:a16="http://schemas.microsoft.com/office/drawing/2014/main" id="{1B7CEAA1-8791-EADD-2CC0-B9F377975CDF}"/>
              </a:ext>
            </a:extLst>
          </p:cNvPr>
          <p:cNvSpPr>
            <a:spLocks noChangeArrowheads="1"/>
          </p:cNvSpPr>
          <p:nvPr/>
        </p:nvSpPr>
        <p:spPr bwMode="auto">
          <a:xfrm>
            <a:off x="3611563" y="3651229"/>
            <a:ext cx="5923720" cy="983386"/>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dirty="0" err="1">
                <a:solidFill>
                  <a:srgbClr val="FFFFFF"/>
                </a:solidFill>
              </a:rPr>
              <a:t>chảy</a:t>
            </a:r>
            <a:r>
              <a:rPr lang="en-US" altLang="en-US" sz="3600" dirty="0">
                <a:solidFill>
                  <a:srgbClr val="FFFFFF"/>
                </a:solidFill>
              </a:rPr>
              <a:t> </a:t>
            </a:r>
          </a:p>
        </p:txBody>
      </p:sp>
      <p:pic>
        <p:nvPicPr>
          <p:cNvPr id="39" name="Picture 37" descr="Blue_chapterlist">
            <a:extLst>
              <a:ext uri="{FF2B5EF4-FFF2-40B4-BE49-F238E27FC236}">
                <a16:creationId xmlns:a16="http://schemas.microsoft.com/office/drawing/2014/main" id="{911EF890-AE7B-AE03-E2D1-6E250BBF1E8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005" y="4014507"/>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411025DA-933F-9CC2-3DE1-BEE7F2A98685}"/>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184436" y="3821268"/>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1FFF4962-123D-2B14-76AC-6BE6BA2A6E71}"/>
              </a:ext>
            </a:extLst>
          </p:cNvPr>
          <p:cNvSpPr>
            <a:spLocks noChangeArrowheads="1"/>
          </p:cNvSpPr>
          <p:nvPr/>
        </p:nvSpPr>
        <p:spPr bwMode="auto">
          <a:xfrm>
            <a:off x="2282539" y="391572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2000">
              <a:solidFill>
                <a:srgbClr val="000000"/>
              </a:solidFill>
              <a:latin typeface=".VnTime" panose="020B7200000000000000" pitchFamily="34" charset="0"/>
            </a:endParaRPr>
          </a:p>
        </p:txBody>
      </p:sp>
      <p:sp>
        <p:nvSpPr>
          <p:cNvPr id="1044" name="WordArt 226">
            <a:extLst>
              <a:ext uri="{FF2B5EF4-FFF2-40B4-BE49-F238E27FC236}">
                <a16:creationId xmlns:a16="http://schemas.microsoft.com/office/drawing/2014/main" id="{10DC8B4C-A3E9-AD78-39C6-3C9AEEAE0BD2}"/>
              </a:ext>
            </a:extLst>
          </p:cNvPr>
          <p:cNvSpPr>
            <a:spLocks noChangeArrowheads="1" noChangeShapeType="1" noTextEdit="1"/>
          </p:cNvSpPr>
          <p:nvPr/>
        </p:nvSpPr>
        <p:spPr bwMode="auto">
          <a:xfrm>
            <a:off x="2383187" y="3996774"/>
            <a:ext cx="460375" cy="387350"/>
          </a:xfrm>
          <a:prstGeom prst="rect">
            <a:avLst/>
          </a:prstGeom>
        </p:spPr>
        <p:txBody>
          <a:bodyPr wrap="none" fromWordArt="1">
            <a:prstTxWarp prst="textInflate">
              <a:avLst>
                <a:gd name="adj" fmla="val 13634"/>
              </a:avLst>
            </a:prstTxWarp>
          </a:bodyPr>
          <a:lstStyle/>
          <a:p>
            <a:pPr algn="ctr" eaLnBrk="0" fontAlgn="base" hangingPunct="0">
              <a:spcBef>
                <a:spcPct val="0"/>
              </a:spcBef>
              <a:spcAft>
                <a:spcPct val="0"/>
              </a:spcAft>
            </a:pPr>
            <a:r>
              <a:rPr lang="en-US" sz="3600" b="1" kern="10" dirty="0">
                <a:ln w="9525">
                  <a:solidFill>
                    <a:srgbClr val="FFFF00"/>
                  </a:solidFill>
                  <a:round/>
                  <a:headEnd/>
                  <a:tailEnd/>
                </a:ln>
                <a:solidFill>
                  <a:srgbClr val="FFFF00"/>
                </a:solidFill>
                <a:latin typeface=".VnTimeH" panose="020B7200000000000000" pitchFamily="34" charset="0"/>
              </a:rPr>
              <a:t>A</a:t>
            </a:r>
          </a:p>
        </p:txBody>
      </p:sp>
      <p:sp>
        <p:nvSpPr>
          <p:cNvPr id="4" name="AutoShape 51">
            <a:extLst>
              <a:ext uri="{FF2B5EF4-FFF2-40B4-BE49-F238E27FC236}">
                <a16:creationId xmlns:a16="http://schemas.microsoft.com/office/drawing/2014/main" id="{871BAA4E-D6DA-A7E5-6C1B-1F38D7242236}"/>
              </a:ext>
            </a:extLst>
          </p:cNvPr>
          <p:cNvSpPr>
            <a:spLocks noChangeArrowheads="1"/>
          </p:cNvSpPr>
          <p:nvPr/>
        </p:nvSpPr>
        <p:spPr bwMode="auto">
          <a:xfrm>
            <a:off x="3431346" y="4860926"/>
            <a:ext cx="6103937" cy="983386"/>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dirty="0" err="1">
                <a:solidFill>
                  <a:srgbClr val="FFFFFF"/>
                </a:solidFill>
              </a:rPr>
              <a:t>len</a:t>
            </a:r>
            <a:r>
              <a:rPr lang="en-US" altLang="en-US" sz="3600" dirty="0">
                <a:solidFill>
                  <a:srgbClr val="FFFFFF"/>
                </a:solidFill>
              </a:rPr>
              <a:t> </a:t>
            </a:r>
            <a:r>
              <a:rPr lang="en-US" altLang="en-US" sz="3600" dirty="0" err="1">
                <a:solidFill>
                  <a:srgbClr val="FFFFFF"/>
                </a:solidFill>
              </a:rPr>
              <a:t>lách</a:t>
            </a:r>
            <a:endParaRPr lang="en-US" altLang="en-US" sz="3600" dirty="0">
              <a:solidFill>
                <a:srgbClr val="FFFFFF"/>
              </a:solidFill>
            </a:endParaRPr>
          </a:p>
        </p:txBody>
      </p:sp>
      <p:pic>
        <p:nvPicPr>
          <p:cNvPr id="5" name="Picture 37" descr="Blue_chapterlist">
            <a:extLst>
              <a:ext uri="{FF2B5EF4-FFF2-40B4-BE49-F238E27FC236}">
                <a16:creationId xmlns:a16="http://schemas.microsoft.com/office/drawing/2014/main" id="{37E1D8C4-E52B-CEAC-4212-09B663A06DB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7855" y="512931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8C2CB48C-A2C4-15BE-25B8-6E6BC402B7A2}"/>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41526" y="4844156"/>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2909716D-20A9-566C-E3A3-7C43B36503A6}"/>
              </a:ext>
            </a:extLst>
          </p:cNvPr>
          <p:cNvSpPr>
            <a:spLocks noChangeArrowheads="1"/>
          </p:cNvSpPr>
          <p:nvPr/>
        </p:nvSpPr>
        <p:spPr bwMode="auto">
          <a:xfrm>
            <a:off x="2075830" y="499700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2000">
              <a:solidFill>
                <a:srgbClr val="000000"/>
              </a:solidFill>
              <a:latin typeface=".VnTime" panose="020B7200000000000000" pitchFamily="34" charset="0"/>
            </a:endParaRPr>
          </a:p>
        </p:txBody>
      </p:sp>
      <p:sp>
        <p:nvSpPr>
          <p:cNvPr id="8" name="WordArt 226">
            <a:extLst>
              <a:ext uri="{FF2B5EF4-FFF2-40B4-BE49-F238E27FC236}">
                <a16:creationId xmlns:a16="http://schemas.microsoft.com/office/drawing/2014/main" id="{8C6BE527-756E-3CD3-E6D9-CF024E3E58C5}"/>
              </a:ext>
            </a:extLst>
          </p:cNvPr>
          <p:cNvSpPr>
            <a:spLocks noChangeArrowheads="1" noChangeShapeType="1" noTextEdit="1"/>
          </p:cNvSpPr>
          <p:nvPr/>
        </p:nvSpPr>
        <p:spPr bwMode="auto">
          <a:xfrm>
            <a:off x="2307431" y="5129314"/>
            <a:ext cx="460375" cy="387350"/>
          </a:xfrm>
          <a:prstGeom prst="rect">
            <a:avLst/>
          </a:prstGeom>
        </p:spPr>
        <p:txBody>
          <a:bodyPr wrap="none" fromWordArt="1">
            <a:prstTxWarp prst="textInflate">
              <a:avLst>
                <a:gd name="adj" fmla="val 13634"/>
              </a:avLst>
            </a:prstTxWarp>
          </a:bodyPr>
          <a:lstStyle/>
          <a:p>
            <a:pPr algn="ctr" eaLnBrk="0" fontAlgn="base" hangingPunct="0">
              <a:spcBef>
                <a:spcPct val="0"/>
              </a:spcBef>
              <a:spcAft>
                <a:spcPct val="0"/>
              </a:spcAft>
            </a:pPr>
            <a:r>
              <a:rPr lang="en-US" sz="3600" b="1" kern="10" dirty="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a:t>
            </a:r>
          </a:p>
        </p:txBody>
      </p:sp>
      <p:sp>
        <p:nvSpPr>
          <p:cNvPr id="9" name="AutoShape 51">
            <a:extLst>
              <a:ext uri="{FF2B5EF4-FFF2-40B4-BE49-F238E27FC236}">
                <a16:creationId xmlns:a16="http://schemas.microsoft.com/office/drawing/2014/main" id="{875FD14F-6022-29CB-8673-F696741AC208}"/>
              </a:ext>
            </a:extLst>
          </p:cNvPr>
          <p:cNvSpPr>
            <a:spLocks noChangeArrowheads="1"/>
          </p:cNvSpPr>
          <p:nvPr/>
        </p:nvSpPr>
        <p:spPr bwMode="auto">
          <a:xfrm>
            <a:off x="3674268" y="5902325"/>
            <a:ext cx="5850731" cy="869951"/>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dirty="0" err="1">
                <a:solidFill>
                  <a:srgbClr val="FFFFFF"/>
                </a:solidFill>
              </a:rPr>
              <a:t>trôi</a:t>
            </a:r>
            <a:endParaRPr lang="en-US" altLang="en-US" sz="3600" dirty="0">
              <a:solidFill>
                <a:srgbClr val="FFFFFF"/>
              </a:solidFill>
            </a:endParaRPr>
          </a:p>
        </p:txBody>
      </p:sp>
      <p:pic>
        <p:nvPicPr>
          <p:cNvPr id="11" name="Picture 37" descr="Blue_chapterlist">
            <a:extLst>
              <a:ext uri="{FF2B5EF4-FFF2-40B4-BE49-F238E27FC236}">
                <a16:creationId xmlns:a16="http://schemas.microsoft.com/office/drawing/2014/main" id="{0D0DFF52-06FE-96BE-21B7-F8CC4FB316E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3089" y="62960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5AA1B205-AA69-E495-B67E-48CB6AACD7C5}"/>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153324" y="6014729"/>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0C948E9E-7652-0244-3117-D2C51EAD7E64}"/>
              </a:ext>
            </a:extLst>
          </p:cNvPr>
          <p:cNvSpPr>
            <a:spLocks noChangeArrowheads="1"/>
          </p:cNvSpPr>
          <p:nvPr/>
        </p:nvSpPr>
        <p:spPr bwMode="auto">
          <a:xfrm>
            <a:off x="2174082" y="615791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2000">
              <a:solidFill>
                <a:srgbClr val="000000"/>
              </a:solidFill>
              <a:latin typeface=".VnTime" panose="020B7200000000000000" pitchFamily="34" charset="0"/>
            </a:endParaRPr>
          </a:p>
        </p:txBody>
      </p:sp>
      <p:sp>
        <p:nvSpPr>
          <p:cNvPr id="15" name="WordArt 226">
            <a:extLst>
              <a:ext uri="{FF2B5EF4-FFF2-40B4-BE49-F238E27FC236}">
                <a16:creationId xmlns:a16="http://schemas.microsoft.com/office/drawing/2014/main" id="{42A705C3-1087-1C3C-F9F5-E334CA6A7BCF}"/>
              </a:ext>
            </a:extLst>
          </p:cNvPr>
          <p:cNvSpPr>
            <a:spLocks noChangeArrowheads="1" noChangeShapeType="1" noTextEdit="1"/>
          </p:cNvSpPr>
          <p:nvPr/>
        </p:nvSpPr>
        <p:spPr bwMode="auto">
          <a:xfrm>
            <a:off x="2312057" y="6212528"/>
            <a:ext cx="460375" cy="387350"/>
          </a:xfrm>
          <a:prstGeom prst="rect">
            <a:avLst/>
          </a:prstGeom>
        </p:spPr>
        <p:txBody>
          <a:bodyPr wrap="none" fromWordArt="1">
            <a:prstTxWarp prst="textInflate">
              <a:avLst>
                <a:gd name="adj" fmla="val 13634"/>
              </a:avLst>
            </a:prstTxWarp>
          </a:bodyPr>
          <a:lstStyle/>
          <a:p>
            <a:pPr algn="ctr" eaLnBrk="0" fontAlgn="base" hangingPunct="0">
              <a:spcBef>
                <a:spcPct val="0"/>
              </a:spcBef>
              <a:spcAft>
                <a:spcPct val="0"/>
              </a:spcAft>
            </a:pPr>
            <a:r>
              <a:rPr lang="en-US" sz="3600" b="1" kern="10" dirty="0">
                <a:ln w="9525">
                  <a:solidFill>
                    <a:srgbClr val="FFFF00"/>
                  </a:solidFill>
                  <a:round/>
                  <a:headEnd/>
                  <a:tailEnd/>
                </a:ln>
                <a:solidFill>
                  <a:srgbClr val="FFFF00"/>
                </a:solidFill>
                <a:latin typeface=".VnTimeH" panose="020B7200000000000000" pitchFamily="34" charset="0"/>
              </a:rPr>
              <a:t>c</a:t>
            </a:r>
          </a:p>
        </p:txBody>
      </p:sp>
      <p:sp>
        <p:nvSpPr>
          <p:cNvPr id="7195" name="AutoShape 27">
            <a:extLst>
              <a:ext uri="{FF2B5EF4-FFF2-40B4-BE49-F238E27FC236}">
                <a16:creationId xmlns:a16="http://schemas.microsoft.com/office/drawing/2014/main" id="{160F5156-4795-0B4A-5A7F-A016D98B9454}"/>
              </a:ext>
            </a:extLst>
          </p:cNvPr>
          <p:cNvSpPr>
            <a:spLocks noChangeArrowheads="1"/>
          </p:cNvSpPr>
          <p:nvPr/>
        </p:nvSpPr>
        <p:spPr bwMode="auto">
          <a:xfrm>
            <a:off x="2068513" y="103187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a:solidFill>
                <a:srgbClr val="000000"/>
              </a:solidFill>
              <a:latin typeface="Calibri" panose="020F0502020204030204" pitchFamily="34" charset="0"/>
            </a:endParaRPr>
          </a:p>
        </p:txBody>
      </p:sp>
      <p:sp>
        <p:nvSpPr>
          <p:cNvPr id="7196" name="WordArt 28">
            <a:extLst>
              <a:ext uri="{FF2B5EF4-FFF2-40B4-BE49-F238E27FC236}">
                <a16:creationId xmlns:a16="http://schemas.microsoft.com/office/drawing/2014/main" id="{A5903FB9-3559-65AC-6CD7-56EC43A9191B}"/>
              </a:ext>
            </a:extLst>
          </p:cNvPr>
          <p:cNvSpPr>
            <a:spLocks noChangeArrowheads="1" noChangeShapeType="1" noTextEdit="1"/>
          </p:cNvSpPr>
          <p:nvPr/>
        </p:nvSpPr>
        <p:spPr bwMode="auto">
          <a:xfrm>
            <a:off x="2486025" y="1400175"/>
            <a:ext cx="6858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Caâu 2</a:t>
            </a:r>
          </a:p>
        </p:txBody>
      </p:sp>
      <p:pic>
        <p:nvPicPr>
          <p:cNvPr id="5141" name="Picture 29" descr="Picture1">
            <a:extLst>
              <a:ext uri="{FF2B5EF4-FFF2-40B4-BE49-F238E27FC236}">
                <a16:creationId xmlns:a16="http://schemas.microsoft.com/office/drawing/2014/main" id="{83BDC053-85BC-0EC1-F6E2-B6FFD936A446}"/>
              </a:ext>
            </a:extLst>
          </p:cNvPr>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19238" y="755651"/>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32" descr="Bellcoll">
            <a:hlinkClick r:id="" action="ppaction://hlinkshowjump?jump=firstslide"/>
            <a:extLst>
              <a:ext uri="{FF2B5EF4-FFF2-40B4-BE49-F238E27FC236}">
                <a16:creationId xmlns:a16="http://schemas.microsoft.com/office/drawing/2014/main" id="{61C77C50-9A80-CF4D-388F-A9C102C9C78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471612"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2" name="WordArt 34">
            <a:extLst>
              <a:ext uri="{FF2B5EF4-FFF2-40B4-BE49-F238E27FC236}">
                <a16:creationId xmlns:a16="http://schemas.microsoft.com/office/drawing/2014/main" id="{01DD4581-5184-EA40-1CE9-ECCD023439AF}"/>
              </a:ext>
            </a:extLst>
          </p:cNvPr>
          <p:cNvSpPr>
            <a:spLocks noChangeArrowheads="1" noChangeShapeType="1" noTextEdit="1"/>
          </p:cNvSpPr>
          <p:nvPr/>
        </p:nvSpPr>
        <p:spPr bwMode="auto">
          <a:xfrm>
            <a:off x="9372600" y="30480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7203" name="WordArt 35">
            <a:extLst>
              <a:ext uri="{FF2B5EF4-FFF2-40B4-BE49-F238E27FC236}">
                <a16:creationId xmlns:a16="http://schemas.microsoft.com/office/drawing/2014/main" id="{C66AA3E8-7D29-1716-F925-32D40D960D5E}"/>
              </a:ext>
            </a:extLst>
          </p:cNvPr>
          <p:cNvSpPr>
            <a:spLocks noChangeArrowheads="1" noChangeShapeType="1" noTextEdit="1"/>
          </p:cNvSpPr>
          <p:nvPr/>
        </p:nvSpPr>
        <p:spPr bwMode="auto">
          <a:xfrm>
            <a:off x="9525000" y="30480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7204" name="WordArt 36">
            <a:extLst>
              <a:ext uri="{FF2B5EF4-FFF2-40B4-BE49-F238E27FC236}">
                <a16:creationId xmlns:a16="http://schemas.microsoft.com/office/drawing/2014/main" id="{828A456B-A314-A85A-AE84-A7FB3059BEF7}"/>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7205" name="WordArt 37">
            <a:extLst>
              <a:ext uri="{FF2B5EF4-FFF2-40B4-BE49-F238E27FC236}">
                <a16:creationId xmlns:a16="http://schemas.microsoft.com/office/drawing/2014/main" id="{EEB9A365-693C-607D-3EA6-271ACCCF098B}"/>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7206" name="WordArt 38">
            <a:extLst>
              <a:ext uri="{FF2B5EF4-FFF2-40B4-BE49-F238E27FC236}">
                <a16:creationId xmlns:a16="http://schemas.microsoft.com/office/drawing/2014/main" id="{84EA1C0A-CE31-BB7D-E4CF-B8B225D6A403}"/>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7207" name="WordArt 39">
            <a:extLst>
              <a:ext uri="{FF2B5EF4-FFF2-40B4-BE49-F238E27FC236}">
                <a16:creationId xmlns:a16="http://schemas.microsoft.com/office/drawing/2014/main" id="{B143E66D-1525-DD2D-4913-25F3F2760C2B}"/>
              </a:ext>
            </a:extLst>
          </p:cNvPr>
          <p:cNvSpPr>
            <a:spLocks noChangeArrowheads="1" noChangeShapeType="1" noTextEdit="1"/>
          </p:cNvSpPr>
          <p:nvPr/>
        </p:nvSpPr>
        <p:spPr bwMode="auto">
          <a:xfrm>
            <a:off x="9372600" y="30480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208" name="WordArt 40">
            <a:extLst>
              <a:ext uri="{FF2B5EF4-FFF2-40B4-BE49-F238E27FC236}">
                <a16:creationId xmlns:a16="http://schemas.microsoft.com/office/drawing/2014/main" id="{C30EAC6C-FF86-063C-D7DE-86397DB29699}"/>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209" name="WordArt 41">
            <a:extLst>
              <a:ext uri="{FF2B5EF4-FFF2-40B4-BE49-F238E27FC236}">
                <a16:creationId xmlns:a16="http://schemas.microsoft.com/office/drawing/2014/main" id="{AC43FA5A-1287-840E-0BDC-B5583F3DCD21}"/>
              </a:ext>
            </a:extLst>
          </p:cNvPr>
          <p:cNvSpPr>
            <a:spLocks noChangeArrowheads="1" noChangeShapeType="1" noTextEdit="1"/>
          </p:cNvSpPr>
          <p:nvPr/>
        </p:nvSpPr>
        <p:spPr bwMode="auto">
          <a:xfrm>
            <a:off x="9448800" y="29718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10" name="WordArt 42">
            <a:extLst>
              <a:ext uri="{FF2B5EF4-FFF2-40B4-BE49-F238E27FC236}">
                <a16:creationId xmlns:a16="http://schemas.microsoft.com/office/drawing/2014/main" id="{D41747DF-FAA6-B849-5AE2-64C6EA8E0CF5}"/>
              </a:ext>
            </a:extLst>
          </p:cNvPr>
          <p:cNvSpPr>
            <a:spLocks noChangeArrowheads="1" noChangeShapeType="1" noTextEdit="1"/>
          </p:cNvSpPr>
          <p:nvPr/>
        </p:nvSpPr>
        <p:spPr bwMode="auto">
          <a:xfrm>
            <a:off x="9372600" y="29718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211" name="WordArt 43">
            <a:extLst>
              <a:ext uri="{FF2B5EF4-FFF2-40B4-BE49-F238E27FC236}">
                <a16:creationId xmlns:a16="http://schemas.microsoft.com/office/drawing/2014/main" id="{E331C06B-B515-3CFA-5904-5FAF8B4E116F}"/>
              </a:ext>
            </a:extLst>
          </p:cNvPr>
          <p:cNvSpPr>
            <a:spLocks noChangeArrowheads="1" noChangeShapeType="1" noTextEdit="1"/>
          </p:cNvSpPr>
          <p:nvPr/>
        </p:nvSpPr>
        <p:spPr bwMode="auto">
          <a:xfrm>
            <a:off x="9372600" y="2971800"/>
            <a:ext cx="666750" cy="7429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16" name="Group 56">
            <a:extLst>
              <a:ext uri="{FF2B5EF4-FFF2-40B4-BE49-F238E27FC236}">
                <a16:creationId xmlns:a16="http://schemas.microsoft.com/office/drawing/2014/main" id="{451A03E4-EDBA-BD39-3415-676A031B0582}"/>
              </a:ext>
            </a:extLst>
          </p:cNvPr>
          <p:cNvGrpSpPr>
            <a:grpSpLocks/>
          </p:cNvGrpSpPr>
          <p:nvPr/>
        </p:nvGrpSpPr>
        <p:grpSpPr bwMode="auto">
          <a:xfrm>
            <a:off x="9812510" y="3813176"/>
            <a:ext cx="1752600" cy="1752600"/>
            <a:chOff x="4866" y="816"/>
            <a:chExt cx="1104" cy="1104"/>
          </a:xfrm>
        </p:grpSpPr>
        <p:sp>
          <p:nvSpPr>
            <p:cNvPr id="5155" name="AutoShape 50">
              <a:extLst>
                <a:ext uri="{FF2B5EF4-FFF2-40B4-BE49-F238E27FC236}">
                  <a16:creationId xmlns:a16="http://schemas.microsoft.com/office/drawing/2014/main" id="{5D0C321A-1390-ADC4-680D-29DF54A42451}"/>
                </a:ext>
              </a:extLst>
            </p:cNvPr>
            <p:cNvSpPr>
              <a:spLocks noChangeArrowheads="1"/>
            </p:cNvSpPr>
            <p:nvPr/>
          </p:nvSpPr>
          <p:spPr bwMode="auto">
            <a:xfrm>
              <a:off x="4866" y="816"/>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0" fontAlgn="base" hangingPunct="0">
                <a:spcBef>
                  <a:spcPct val="0"/>
                </a:spcBef>
                <a:spcAft>
                  <a:spcPct val="0"/>
                </a:spcAft>
              </a:pPr>
              <a:endParaRPr lang="en-US" altLang="en-US" sz="6000">
                <a:solidFill>
                  <a:srgbClr val="FF0066"/>
                </a:solidFill>
                <a:latin typeface=".VnHelvetInsH" panose="020B7200000000000000" pitchFamily="34" charset="0"/>
              </a:endParaRPr>
            </a:p>
          </p:txBody>
        </p:sp>
        <p:sp>
          <p:nvSpPr>
            <p:cNvPr id="5156" name="WordArt 51">
              <a:extLst>
                <a:ext uri="{FF2B5EF4-FFF2-40B4-BE49-F238E27FC236}">
                  <a16:creationId xmlns:a16="http://schemas.microsoft.com/office/drawing/2014/main" id="{F515845B-8DBB-6626-03D5-51094D9845F4}"/>
                </a:ext>
              </a:extLst>
            </p:cNvPr>
            <p:cNvSpPr>
              <a:spLocks noChangeArrowheads="1" noChangeShapeType="1" noTextEdit="1"/>
            </p:cNvSpPr>
            <p:nvPr/>
          </p:nvSpPr>
          <p:spPr bwMode="auto">
            <a:xfrm>
              <a:off x="5088" y="960"/>
              <a:ext cx="672" cy="576"/>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5154" name="WordArt 30">
            <a:extLst>
              <a:ext uri="{FF2B5EF4-FFF2-40B4-BE49-F238E27FC236}">
                <a16:creationId xmlns:a16="http://schemas.microsoft.com/office/drawing/2014/main" id="{37A545F1-BE04-F6FD-B873-9A897CC8AC74}"/>
              </a:ext>
            </a:extLst>
          </p:cNvPr>
          <p:cNvSpPr>
            <a:spLocks noChangeArrowheads="1" noChangeShapeType="1" noTextEdit="1"/>
          </p:cNvSpPr>
          <p:nvPr/>
        </p:nvSpPr>
        <p:spPr bwMode="auto">
          <a:xfrm>
            <a:off x="3200401" y="0"/>
            <a:ext cx="5973763" cy="762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7211"/>
                                        </p:tgtEl>
                                        <p:attrNameLst>
                                          <p:attrName>style.visibility</p:attrName>
                                        </p:attrNameLst>
                                      </p:cBhvr>
                                      <p:to>
                                        <p:strVal val="visible"/>
                                      </p:to>
                                    </p:set>
                                    <p:animEffect transition="in" filter="dissolve">
                                      <p:cBhvr>
                                        <p:cTn id="70" dur="500"/>
                                        <p:tgtEl>
                                          <p:spTgt spid="7211"/>
                                        </p:tgtEl>
                                      </p:cBhvr>
                                    </p:animEffect>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par>
                          <p:cTn id="71" fill="hold" nodeType="afterGroup">
                            <p:stCondLst>
                              <p:cond delay="500"/>
                            </p:stCondLst>
                            <p:childTnLst>
                              <p:par>
                                <p:cTn id="72" presetID="53" presetClass="exit" presetSubtype="0" fill="hold" nodeType="afterEffect">
                                  <p:stCondLst>
                                    <p:cond delay="0"/>
                                  </p:stCondLst>
                                  <p:childTnLst>
                                    <p:anim calcmode="lin" valueType="num">
                                      <p:cBhvr>
                                        <p:cTn id="73" dur="500"/>
                                        <p:tgtEl>
                                          <p:spTgt spid="7211"/>
                                        </p:tgtEl>
                                        <p:attrNameLst>
                                          <p:attrName>ppt_w</p:attrName>
                                        </p:attrNameLst>
                                      </p:cBhvr>
                                      <p:tavLst>
                                        <p:tav tm="0">
                                          <p:val>
                                            <p:strVal val="ppt_w"/>
                                          </p:val>
                                        </p:tav>
                                        <p:tav tm="100000">
                                          <p:val>
                                            <p:fltVal val="0"/>
                                          </p:val>
                                        </p:tav>
                                      </p:tavLst>
                                    </p:anim>
                                    <p:anim calcmode="lin" valueType="num">
                                      <p:cBhvr>
                                        <p:cTn id="74" dur="500"/>
                                        <p:tgtEl>
                                          <p:spTgt spid="7211"/>
                                        </p:tgtEl>
                                        <p:attrNameLst>
                                          <p:attrName>ppt_h</p:attrName>
                                        </p:attrNameLst>
                                      </p:cBhvr>
                                      <p:tavLst>
                                        <p:tav tm="0">
                                          <p:val>
                                            <p:strVal val="ppt_h"/>
                                          </p:val>
                                        </p:tav>
                                        <p:tav tm="100000">
                                          <p:val>
                                            <p:fltVal val="0"/>
                                          </p:val>
                                        </p:tav>
                                      </p:tavLst>
                                    </p:anim>
                                    <p:animEffect transition="out" filter="fade">
                                      <p:cBhvr>
                                        <p:cTn id="75" dur="500"/>
                                        <p:tgtEl>
                                          <p:spTgt spid="7211"/>
                                        </p:tgtEl>
                                      </p:cBhvr>
                                    </p:animEffect>
                                    <p:set>
                                      <p:cBhvr>
                                        <p:cTn id="76" dur="1" fill="hold">
                                          <p:stCondLst>
                                            <p:cond delay="499"/>
                                          </p:stCondLst>
                                        </p:cTn>
                                        <p:tgtEl>
                                          <p:spTgt spid="7211"/>
                                        </p:tgtEl>
                                        <p:attrNameLst>
                                          <p:attrName>style.visibility</p:attrName>
                                        </p:attrNameLst>
                                      </p:cBhvr>
                                      <p:to>
                                        <p:strVal val="hidden"/>
                                      </p:to>
                                    </p:set>
                                  </p:childTnLst>
                                </p:cTn>
                              </p:par>
                            </p:childTnLst>
                          </p:cTn>
                        </p:par>
                        <p:par>
                          <p:cTn id="77" fill="hold" nodeType="afterGroup">
                            <p:stCondLst>
                              <p:cond delay="1000"/>
                            </p:stCondLst>
                            <p:childTnLst>
                              <p:par>
                                <p:cTn id="78" presetID="9" presetClass="entr" presetSubtype="0" fill="hold" nodeType="afterEffect">
                                  <p:stCondLst>
                                    <p:cond delay="0"/>
                                  </p:stCondLst>
                                  <p:childTnLst>
                                    <p:set>
                                      <p:cBhvr>
                                        <p:cTn id="79" dur="1" fill="hold">
                                          <p:stCondLst>
                                            <p:cond delay="0"/>
                                          </p:stCondLst>
                                        </p:cTn>
                                        <p:tgtEl>
                                          <p:spTgt spid="7210"/>
                                        </p:tgtEl>
                                        <p:attrNameLst>
                                          <p:attrName>style.visibility</p:attrName>
                                        </p:attrNameLst>
                                      </p:cBhvr>
                                      <p:to>
                                        <p:strVal val="visible"/>
                                      </p:to>
                                    </p:set>
                                    <p:animEffect transition="in" filter="dissolve">
                                      <p:cBhvr>
                                        <p:cTn id="80" dur="500"/>
                                        <p:tgtEl>
                                          <p:spTgt spid="7210"/>
                                        </p:tgtEl>
                                      </p:cBhvr>
                                    </p:animEffect>
                                  </p:childTnLst>
                                  <p:subTnLst>
                                    <p:audio>
                                      <p:cMediaNode>
                                        <p:cTn display="0" masterRel="sameClick">
                                          <p:stCondLst>
                                            <p:cond evt="begin" delay="0">
                                              <p:tn val="78"/>
                                            </p:cond>
                                          </p:stCondLst>
                                          <p:endCondLst>
                                            <p:cond evt="onStopAudio" delay="0">
                                              <p:tgtEl>
                                                <p:sldTgt/>
                                              </p:tgtEl>
                                            </p:cond>
                                          </p:endCondLst>
                                        </p:cTn>
                                        <p:tgtEl>
                                          <p:sndTgt r:embed="rId5" name="camera.wav"/>
                                        </p:tgtEl>
                                      </p:cMediaNode>
                                    </p:audio>
                                  </p:subTnLst>
                                </p:cTn>
                              </p:par>
                            </p:childTnLst>
                          </p:cTn>
                        </p:par>
                        <p:par>
                          <p:cTn id="81" fill="hold" nodeType="afterGroup">
                            <p:stCondLst>
                              <p:cond delay="1500"/>
                            </p:stCondLst>
                            <p:childTnLst>
                              <p:par>
                                <p:cTn id="82" presetID="53" presetClass="exit" presetSubtype="0" fill="hold" nodeType="afterEffect">
                                  <p:stCondLst>
                                    <p:cond delay="0"/>
                                  </p:stCondLst>
                                  <p:childTnLst>
                                    <p:anim calcmode="lin" valueType="num">
                                      <p:cBhvr>
                                        <p:cTn id="83" dur="500"/>
                                        <p:tgtEl>
                                          <p:spTgt spid="7210"/>
                                        </p:tgtEl>
                                        <p:attrNameLst>
                                          <p:attrName>ppt_w</p:attrName>
                                        </p:attrNameLst>
                                      </p:cBhvr>
                                      <p:tavLst>
                                        <p:tav tm="0">
                                          <p:val>
                                            <p:strVal val="ppt_w"/>
                                          </p:val>
                                        </p:tav>
                                        <p:tav tm="100000">
                                          <p:val>
                                            <p:fltVal val="0"/>
                                          </p:val>
                                        </p:tav>
                                      </p:tavLst>
                                    </p:anim>
                                    <p:anim calcmode="lin" valueType="num">
                                      <p:cBhvr>
                                        <p:cTn id="84" dur="500"/>
                                        <p:tgtEl>
                                          <p:spTgt spid="7210"/>
                                        </p:tgtEl>
                                        <p:attrNameLst>
                                          <p:attrName>ppt_h</p:attrName>
                                        </p:attrNameLst>
                                      </p:cBhvr>
                                      <p:tavLst>
                                        <p:tav tm="0">
                                          <p:val>
                                            <p:strVal val="ppt_h"/>
                                          </p:val>
                                        </p:tav>
                                        <p:tav tm="100000">
                                          <p:val>
                                            <p:fltVal val="0"/>
                                          </p:val>
                                        </p:tav>
                                      </p:tavLst>
                                    </p:anim>
                                    <p:animEffect transition="out" filter="fade">
                                      <p:cBhvr>
                                        <p:cTn id="85" dur="500"/>
                                        <p:tgtEl>
                                          <p:spTgt spid="7210"/>
                                        </p:tgtEl>
                                      </p:cBhvr>
                                    </p:animEffect>
                                    <p:set>
                                      <p:cBhvr>
                                        <p:cTn id="86" dur="1" fill="hold">
                                          <p:stCondLst>
                                            <p:cond delay="499"/>
                                          </p:stCondLst>
                                        </p:cTn>
                                        <p:tgtEl>
                                          <p:spTgt spid="7210"/>
                                        </p:tgtEl>
                                        <p:attrNameLst>
                                          <p:attrName>style.visibility</p:attrName>
                                        </p:attrNameLst>
                                      </p:cBhvr>
                                      <p:to>
                                        <p:strVal val="hidden"/>
                                      </p:to>
                                    </p:set>
                                  </p:childTnLst>
                                </p:cTn>
                              </p:par>
                            </p:childTnLst>
                          </p:cTn>
                        </p:par>
                        <p:par>
                          <p:cTn id="87" fill="hold" nodeType="afterGroup">
                            <p:stCondLst>
                              <p:cond delay="2000"/>
                            </p:stCondLst>
                            <p:childTnLst>
                              <p:par>
                                <p:cTn id="88" presetID="9" presetClass="entr" presetSubtype="0" fill="hold" nodeType="afterEffect">
                                  <p:stCondLst>
                                    <p:cond delay="0"/>
                                  </p:stCondLst>
                                  <p:childTnLst>
                                    <p:set>
                                      <p:cBhvr>
                                        <p:cTn id="89" dur="1" fill="hold">
                                          <p:stCondLst>
                                            <p:cond delay="0"/>
                                          </p:stCondLst>
                                        </p:cTn>
                                        <p:tgtEl>
                                          <p:spTgt spid="7209"/>
                                        </p:tgtEl>
                                        <p:attrNameLst>
                                          <p:attrName>style.visibility</p:attrName>
                                        </p:attrNameLst>
                                      </p:cBhvr>
                                      <p:to>
                                        <p:strVal val="visible"/>
                                      </p:to>
                                    </p:set>
                                    <p:animEffect transition="in" filter="dissolve">
                                      <p:cBhvr>
                                        <p:cTn id="90" dur="500"/>
                                        <p:tgtEl>
                                          <p:spTgt spid="7209"/>
                                        </p:tgtEl>
                                      </p:cBhvr>
                                    </p:animEffect>
                                  </p:childTnLst>
                                  <p:subTnLst>
                                    <p:audio>
                                      <p:cMediaNode>
                                        <p:cTn display="0" masterRel="sameClick">
                                          <p:stCondLst>
                                            <p:cond evt="begin" delay="0">
                                              <p:tn val="88"/>
                                            </p:cond>
                                          </p:stCondLst>
                                          <p:endCondLst>
                                            <p:cond evt="onStopAudio" delay="0">
                                              <p:tgtEl>
                                                <p:sldTgt/>
                                              </p:tgtEl>
                                            </p:cond>
                                          </p:endCondLst>
                                        </p:cTn>
                                        <p:tgtEl>
                                          <p:sndTgt r:embed="rId5" name="camera.wav"/>
                                        </p:tgtEl>
                                      </p:cMediaNode>
                                    </p:audio>
                                  </p:subTnLst>
                                </p:cTn>
                              </p:par>
                            </p:childTnLst>
                          </p:cTn>
                        </p:par>
                        <p:par>
                          <p:cTn id="91" fill="hold" nodeType="afterGroup">
                            <p:stCondLst>
                              <p:cond delay="2500"/>
                            </p:stCondLst>
                            <p:childTnLst>
                              <p:par>
                                <p:cTn id="92" presetID="53" presetClass="exit" presetSubtype="0" fill="hold" nodeType="afterEffect">
                                  <p:stCondLst>
                                    <p:cond delay="0"/>
                                  </p:stCondLst>
                                  <p:childTnLst>
                                    <p:anim calcmode="lin" valueType="num">
                                      <p:cBhvr>
                                        <p:cTn id="93" dur="500"/>
                                        <p:tgtEl>
                                          <p:spTgt spid="7209"/>
                                        </p:tgtEl>
                                        <p:attrNameLst>
                                          <p:attrName>ppt_w</p:attrName>
                                        </p:attrNameLst>
                                      </p:cBhvr>
                                      <p:tavLst>
                                        <p:tav tm="0">
                                          <p:val>
                                            <p:strVal val="ppt_w"/>
                                          </p:val>
                                        </p:tav>
                                        <p:tav tm="100000">
                                          <p:val>
                                            <p:fltVal val="0"/>
                                          </p:val>
                                        </p:tav>
                                      </p:tavLst>
                                    </p:anim>
                                    <p:anim calcmode="lin" valueType="num">
                                      <p:cBhvr>
                                        <p:cTn id="94" dur="500"/>
                                        <p:tgtEl>
                                          <p:spTgt spid="7209"/>
                                        </p:tgtEl>
                                        <p:attrNameLst>
                                          <p:attrName>ppt_h</p:attrName>
                                        </p:attrNameLst>
                                      </p:cBhvr>
                                      <p:tavLst>
                                        <p:tav tm="0">
                                          <p:val>
                                            <p:strVal val="ppt_h"/>
                                          </p:val>
                                        </p:tav>
                                        <p:tav tm="100000">
                                          <p:val>
                                            <p:fltVal val="0"/>
                                          </p:val>
                                        </p:tav>
                                      </p:tavLst>
                                    </p:anim>
                                    <p:animEffect transition="out" filter="fade">
                                      <p:cBhvr>
                                        <p:cTn id="95" dur="500"/>
                                        <p:tgtEl>
                                          <p:spTgt spid="7209"/>
                                        </p:tgtEl>
                                      </p:cBhvr>
                                    </p:animEffect>
                                    <p:set>
                                      <p:cBhvr>
                                        <p:cTn id="96" dur="1" fill="hold">
                                          <p:stCondLst>
                                            <p:cond delay="499"/>
                                          </p:stCondLst>
                                        </p:cTn>
                                        <p:tgtEl>
                                          <p:spTgt spid="7209"/>
                                        </p:tgtEl>
                                        <p:attrNameLst>
                                          <p:attrName>style.visibility</p:attrName>
                                        </p:attrNameLst>
                                      </p:cBhvr>
                                      <p:to>
                                        <p:strVal val="hidden"/>
                                      </p:to>
                                    </p:set>
                                  </p:childTnLst>
                                </p:cTn>
                              </p:par>
                            </p:childTnLst>
                          </p:cTn>
                        </p:par>
                        <p:par>
                          <p:cTn id="97" fill="hold" nodeType="afterGroup">
                            <p:stCondLst>
                              <p:cond delay="3000"/>
                            </p:stCondLst>
                            <p:childTnLst>
                              <p:par>
                                <p:cTn id="98" presetID="9" presetClass="entr" presetSubtype="0" fill="hold" nodeType="afterEffect">
                                  <p:stCondLst>
                                    <p:cond delay="0"/>
                                  </p:stCondLst>
                                  <p:childTnLst>
                                    <p:set>
                                      <p:cBhvr>
                                        <p:cTn id="99" dur="1" fill="hold">
                                          <p:stCondLst>
                                            <p:cond delay="0"/>
                                          </p:stCondLst>
                                        </p:cTn>
                                        <p:tgtEl>
                                          <p:spTgt spid="7208"/>
                                        </p:tgtEl>
                                        <p:attrNameLst>
                                          <p:attrName>style.visibility</p:attrName>
                                        </p:attrNameLst>
                                      </p:cBhvr>
                                      <p:to>
                                        <p:strVal val="visible"/>
                                      </p:to>
                                    </p:set>
                                    <p:animEffect transition="in" filter="dissolve">
                                      <p:cBhvr>
                                        <p:cTn id="100" dur="500"/>
                                        <p:tgtEl>
                                          <p:spTgt spid="7208"/>
                                        </p:tgtEl>
                                      </p:cBhvr>
                                    </p:animEffect>
                                  </p:childTnLst>
                                  <p:subTnLst>
                                    <p:audio>
                                      <p:cMediaNode>
                                        <p:cTn display="0" masterRel="sameClick">
                                          <p:stCondLst>
                                            <p:cond evt="begin" delay="0">
                                              <p:tn val="98"/>
                                            </p:cond>
                                          </p:stCondLst>
                                          <p:endCondLst>
                                            <p:cond evt="onStopAudio" delay="0">
                                              <p:tgtEl>
                                                <p:sldTgt/>
                                              </p:tgtEl>
                                            </p:cond>
                                          </p:endCondLst>
                                        </p:cTn>
                                        <p:tgtEl>
                                          <p:sndTgt r:embed="rId5" name="camera.wav"/>
                                        </p:tgtEl>
                                      </p:cMediaNode>
                                    </p:audio>
                                  </p:subTnLst>
                                </p:cTn>
                              </p:par>
                            </p:childTnLst>
                          </p:cTn>
                        </p:par>
                        <p:par>
                          <p:cTn id="101" fill="hold" nodeType="afterGroup">
                            <p:stCondLst>
                              <p:cond delay="3500"/>
                            </p:stCondLst>
                            <p:childTnLst>
                              <p:par>
                                <p:cTn id="102" presetID="53" presetClass="exit" presetSubtype="0" fill="hold" nodeType="afterEffect">
                                  <p:stCondLst>
                                    <p:cond delay="0"/>
                                  </p:stCondLst>
                                  <p:childTnLst>
                                    <p:anim calcmode="lin" valueType="num">
                                      <p:cBhvr>
                                        <p:cTn id="103" dur="500"/>
                                        <p:tgtEl>
                                          <p:spTgt spid="7208"/>
                                        </p:tgtEl>
                                        <p:attrNameLst>
                                          <p:attrName>ppt_w</p:attrName>
                                        </p:attrNameLst>
                                      </p:cBhvr>
                                      <p:tavLst>
                                        <p:tav tm="0">
                                          <p:val>
                                            <p:strVal val="ppt_w"/>
                                          </p:val>
                                        </p:tav>
                                        <p:tav tm="100000">
                                          <p:val>
                                            <p:fltVal val="0"/>
                                          </p:val>
                                        </p:tav>
                                      </p:tavLst>
                                    </p:anim>
                                    <p:anim calcmode="lin" valueType="num">
                                      <p:cBhvr>
                                        <p:cTn id="104" dur="500"/>
                                        <p:tgtEl>
                                          <p:spTgt spid="7208"/>
                                        </p:tgtEl>
                                        <p:attrNameLst>
                                          <p:attrName>ppt_h</p:attrName>
                                        </p:attrNameLst>
                                      </p:cBhvr>
                                      <p:tavLst>
                                        <p:tav tm="0">
                                          <p:val>
                                            <p:strVal val="ppt_h"/>
                                          </p:val>
                                        </p:tav>
                                        <p:tav tm="100000">
                                          <p:val>
                                            <p:fltVal val="0"/>
                                          </p:val>
                                        </p:tav>
                                      </p:tavLst>
                                    </p:anim>
                                    <p:animEffect transition="out" filter="fade">
                                      <p:cBhvr>
                                        <p:cTn id="105" dur="500"/>
                                        <p:tgtEl>
                                          <p:spTgt spid="7208"/>
                                        </p:tgtEl>
                                      </p:cBhvr>
                                    </p:animEffect>
                                    <p:set>
                                      <p:cBhvr>
                                        <p:cTn id="106" dur="1" fill="hold">
                                          <p:stCondLst>
                                            <p:cond delay="499"/>
                                          </p:stCondLst>
                                        </p:cTn>
                                        <p:tgtEl>
                                          <p:spTgt spid="7208"/>
                                        </p:tgtEl>
                                        <p:attrNameLst>
                                          <p:attrName>style.visibility</p:attrName>
                                        </p:attrNameLst>
                                      </p:cBhvr>
                                      <p:to>
                                        <p:strVal val="hidden"/>
                                      </p:to>
                                    </p:set>
                                  </p:childTnLst>
                                </p:cTn>
                              </p:par>
                            </p:childTnLst>
                          </p:cTn>
                        </p:par>
                        <p:par>
                          <p:cTn id="107" fill="hold" nodeType="afterGroup">
                            <p:stCondLst>
                              <p:cond delay="4000"/>
                            </p:stCondLst>
                            <p:childTnLst>
                              <p:par>
                                <p:cTn id="108" presetID="9" presetClass="entr" presetSubtype="0" fill="hold" nodeType="afterEffect">
                                  <p:stCondLst>
                                    <p:cond delay="0"/>
                                  </p:stCondLst>
                                  <p:childTnLst>
                                    <p:set>
                                      <p:cBhvr>
                                        <p:cTn id="109" dur="1" fill="hold">
                                          <p:stCondLst>
                                            <p:cond delay="0"/>
                                          </p:stCondLst>
                                        </p:cTn>
                                        <p:tgtEl>
                                          <p:spTgt spid="7207"/>
                                        </p:tgtEl>
                                        <p:attrNameLst>
                                          <p:attrName>style.visibility</p:attrName>
                                        </p:attrNameLst>
                                      </p:cBhvr>
                                      <p:to>
                                        <p:strVal val="visible"/>
                                      </p:to>
                                    </p:set>
                                    <p:animEffect transition="in" filter="dissolve">
                                      <p:cBhvr>
                                        <p:cTn id="110" dur="500"/>
                                        <p:tgtEl>
                                          <p:spTgt spid="7207"/>
                                        </p:tgtEl>
                                      </p:cBhvr>
                                    </p:animEffect>
                                  </p:childTnLst>
                                  <p:subTnLst>
                                    <p:audio>
                                      <p:cMediaNode>
                                        <p:cTn display="0" masterRel="sameClick">
                                          <p:stCondLst>
                                            <p:cond evt="begin" delay="0">
                                              <p:tn val="108"/>
                                            </p:cond>
                                          </p:stCondLst>
                                          <p:endCondLst>
                                            <p:cond evt="onStopAudio" delay="0">
                                              <p:tgtEl>
                                                <p:sldTgt/>
                                              </p:tgtEl>
                                            </p:cond>
                                          </p:endCondLst>
                                        </p:cTn>
                                        <p:tgtEl>
                                          <p:sndTgt r:embed="rId5" name="camera.wav"/>
                                        </p:tgtEl>
                                      </p:cMediaNode>
                                    </p:audio>
                                  </p:subTnLst>
                                </p:cTn>
                              </p:par>
                            </p:childTnLst>
                          </p:cTn>
                        </p:par>
                        <p:par>
                          <p:cTn id="111" fill="hold" nodeType="afterGroup">
                            <p:stCondLst>
                              <p:cond delay="4500"/>
                            </p:stCondLst>
                            <p:childTnLst>
                              <p:par>
                                <p:cTn id="112" presetID="53" presetClass="exit" presetSubtype="0" fill="hold" nodeType="afterEffect">
                                  <p:stCondLst>
                                    <p:cond delay="0"/>
                                  </p:stCondLst>
                                  <p:childTnLst>
                                    <p:anim calcmode="lin" valueType="num">
                                      <p:cBhvr>
                                        <p:cTn id="113" dur="500"/>
                                        <p:tgtEl>
                                          <p:spTgt spid="7207"/>
                                        </p:tgtEl>
                                        <p:attrNameLst>
                                          <p:attrName>ppt_w</p:attrName>
                                        </p:attrNameLst>
                                      </p:cBhvr>
                                      <p:tavLst>
                                        <p:tav tm="0">
                                          <p:val>
                                            <p:strVal val="ppt_w"/>
                                          </p:val>
                                        </p:tav>
                                        <p:tav tm="100000">
                                          <p:val>
                                            <p:fltVal val="0"/>
                                          </p:val>
                                        </p:tav>
                                      </p:tavLst>
                                    </p:anim>
                                    <p:anim calcmode="lin" valueType="num">
                                      <p:cBhvr>
                                        <p:cTn id="114" dur="500"/>
                                        <p:tgtEl>
                                          <p:spTgt spid="7207"/>
                                        </p:tgtEl>
                                        <p:attrNameLst>
                                          <p:attrName>ppt_h</p:attrName>
                                        </p:attrNameLst>
                                      </p:cBhvr>
                                      <p:tavLst>
                                        <p:tav tm="0">
                                          <p:val>
                                            <p:strVal val="ppt_h"/>
                                          </p:val>
                                        </p:tav>
                                        <p:tav tm="100000">
                                          <p:val>
                                            <p:fltVal val="0"/>
                                          </p:val>
                                        </p:tav>
                                      </p:tavLst>
                                    </p:anim>
                                    <p:animEffect transition="out" filter="fade">
                                      <p:cBhvr>
                                        <p:cTn id="115" dur="500"/>
                                        <p:tgtEl>
                                          <p:spTgt spid="7207"/>
                                        </p:tgtEl>
                                      </p:cBhvr>
                                    </p:animEffect>
                                    <p:set>
                                      <p:cBhvr>
                                        <p:cTn id="116" dur="1" fill="hold">
                                          <p:stCondLst>
                                            <p:cond delay="499"/>
                                          </p:stCondLst>
                                        </p:cTn>
                                        <p:tgtEl>
                                          <p:spTgt spid="7207"/>
                                        </p:tgtEl>
                                        <p:attrNameLst>
                                          <p:attrName>style.visibility</p:attrName>
                                        </p:attrNameLst>
                                      </p:cBhvr>
                                      <p:to>
                                        <p:strVal val="hidden"/>
                                      </p:to>
                                    </p:set>
                                  </p:childTnLst>
                                </p:cTn>
                              </p:par>
                            </p:childTnLst>
                          </p:cTn>
                        </p:par>
                        <p:par>
                          <p:cTn id="117" fill="hold" nodeType="afterGroup">
                            <p:stCondLst>
                              <p:cond delay="5000"/>
                            </p:stCondLst>
                            <p:childTnLst>
                              <p:par>
                                <p:cTn id="118" presetID="9" presetClass="entr" presetSubtype="0" fill="hold" nodeType="afterEffect">
                                  <p:stCondLst>
                                    <p:cond delay="0"/>
                                  </p:stCondLst>
                                  <p:childTnLst>
                                    <p:set>
                                      <p:cBhvr>
                                        <p:cTn id="119" dur="1" fill="hold">
                                          <p:stCondLst>
                                            <p:cond delay="0"/>
                                          </p:stCondLst>
                                        </p:cTn>
                                        <p:tgtEl>
                                          <p:spTgt spid="7206"/>
                                        </p:tgtEl>
                                        <p:attrNameLst>
                                          <p:attrName>style.visibility</p:attrName>
                                        </p:attrNameLst>
                                      </p:cBhvr>
                                      <p:to>
                                        <p:strVal val="visible"/>
                                      </p:to>
                                    </p:set>
                                    <p:animEffect transition="in" filter="dissolve">
                                      <p:cBhvr>
                                        <p:cTn id="120" dur="500"/>
                                        <p:tgtEl>
                                          <p:spTgt spid="7206"/>
                                        </p:tgtEl>
                                      </p:cBhvr>
                                    </p:animEffect>
                                  </p:childTnLst>
                                  <p:subTnLst>
                                    <p:audio>
                                      <p:cMediaNode>
                                        <p:cTn display="0" masterRel="sameClick">
                                          <p:stCondLst>
                                            <p:cond evt="begin" delay="0">
                                              <p:tn val="118"/>
                                            </p:cond>
                                          </p:stCondLst>
                                          <p:endCondLst>
                                            <p:cond evt="onStopAudio" delay="0">
                                              <p:tgtEl>
                                                <p:sldTgt/>
                                              </p:tgtEl>
                                            </p:cond>
                                          </p:endCondLst>
                                        </p:cTn>
                                        <p:tgtEl>
                                          <p:sndTgt r:embed="rId5" name="camera.wav"/>
                                        </p:tgtEl>
                                      </p:cMediaNode>
                                    </p:audio>
                                  </p:subTnLst>
                                </p:cTn>
                              </p:par>
                            </p:childTnLst>
                          </p:cTn>
                        </p:par>
                        <p:par>
                          <p:cTn id="121" fill="hold" nodeType="afterGroup">
                            <p:stCondLst>
                              <p:cond delay="5500"/>
                            </p:stCondLst>
                            <p:childTnLst>
                              <p:par>
                                <p:cTn id="122" presetID="53" presetClass="exit" presetSubtype="0" fill="hold" nodeType="afterEffect">
                                  <p:stCondLst>
                                    <p:cond delay="0"/>
                                  </p:stCondLst>
                                  <p:childTnLst>
                                    <p:anim calcmode="lin" valueType="num">
                                      <p:cBhvr>
                                        <p:cTn id="123" dur="500"/>
                                        <p:tgtEl>
                                          <p:spTgt spid="7206"/>
                                        </p:tgtEl>
                                        <p:attrNameLst>
                                          <p:attrName>ppt_w</p:attrName>
                                        </p:attrNameLst>
                                      </p:cBhvr>
                                      <p:tavLst>
                                        <p:tav tm="0">
                                          <p:val>
                                            <p:strVal val="ppt_w"/>
                                          </p:val>
                                        </p:tav>
                                        <p:tav tm="100000">
                                          <p:val>
                                            <p:fltVal val="0"/>
                                          </p:val>
                                        </p:tav>
                                      </p:tavLst>
                                    </p:anim>
                                    <p:anim calcmode="lin" valueType="num">
                                      <p:cBhvr>
                                        <p:cTn id="124" dur="500"/>
                                        <p:tgtEl>
                                          <p:spTgt spid="7206"/>
                                        </p:tgtEl>
                                        <p:attrNameLst>
                                          <p:attrName>ppt_h</p:attrName>
                                        </p:attrNameLst>
                                      </p:cBhvr>
                                      <p:tavLst>
                                        <p:tav tm="0">
                                          <p:val>
                                            <p:strVal val="ppt_h"/>
                                          </p:val>
                                        </p:tav>
                                        <p:tav tm="100000">
                                          <p:val>
                                            <p:fltVal val="0"/>
                                          </p:val>
                                        </p:tav>
                                      </p:tavLst>
                                    </p:anim>
                                    <p:animEffect transition="out" filter="fade">
                                      <p:cBhvr>
                                        <p:cTn id="125" dur="500"/>
                                        <p:tgtEl>
                                          <p:spTgt spid="7206"/>
                                        </p:tgtEl>
                                      </p:cBhvr>
                                    </p:animEffect>
                                    <p:set>
                                      <p:cBhvr>
                                        <p:cTn id="126" dur="1" fill="hold">
                                          <p:stCondLst>
                                            <p:cond delay="499"/>
                                          </p:stCondLst>
                                        </p:cTn>
                                        <p:tgtEl>
                                          <p:spTgt spid="7206"/>
                                        </p:tgtEl>
                                        <p:attrNameLst>
                                          <p:attrName>style.visibility</p:attrName>
                                        </p:attrNameLst>
                                      </p:cBhvr>
                                      <p:to>
                                        <p:strVal val="hidden"/>
                                      </p:to>
                                    </p:set>
                                  </p:childTnLst>
                                </p:cTn>
                              </p:par>
                            </p:childTnLst>
                          </p:cTn>
                        </p:par>
                        <p:par>
                          <p:cTn id="127" fill="hold" nodeType="afterGroup">
                            <p:stCondLst>
                              <p:cond delay="6000"/>
                            </p:stCondLst>
                            <p:childTnLst>
                              <p:par>
                                <p:cTn id="128" presetID="9" presetClass="entr" presetSubtype="0" fill="hold" nodeType="afterEffect">
                                  <p:stCondLst>
                                    <p:cond delay="0"/>
                                  </p:stCondLst>
                                  <p:childTnLst>
                                    <p:set>
                                      <p:cBhvr>
                                        <p:cTn id="129" dur="1" fill="hold">
                                          <p:stCondLst>
                                            <p:cond delay="0"/>
                                          </p:stCondLst>
                                        </p:cTn>
                                        <p:tgtEl>
                                          <p:spTgt spid="7205"/>
                                        </p:tgtEl>
                                        <p:attrNameLst>
                                          <p:attrName>style.visibility</p:attrName>
                                        </p:attrNameLst>
                                      </p:cBhvr>
                                      <p:to>
                                        <p:strVal val="visible"/>
                                      </p:to>
                                    </p:set>
                                    <p:animEffect transition="in" filter="dissolve">
                                      <p:cBhvr>
                                        <p:cTn id="130" dur="500"/>
                                        <p:tgtEl>
                                          <p:spTgt spid="7205"/>
                                        </p:tgtEl>
                                      </p:cBhvr>
                                    </p:animEffect>
                                  </p:childTnLst>
                                  <p:subTnLst>
                                    <p:audio>
                                      <p:cMediaNode>
                                        <p:cTn display="0" masterRel="sameClick">
                                          <p:stCondLst>
                                            <p:cond evt="begin" delay="0">
                                              <p:tn val="128"/>
                                            </p:cond>
                                          </p:stCondLst>
                                          <p:endCondLst>
                                            <p:cond evt="onStopAudio" delay="0">
                                              <p:tgtEl>
                                                <p:sldTgt/>
                                              </p:tgtEl>
                                            </p:cond>
                                          </p:endCondLst>
                                        </p:cTn>
                                        <p:tgtEl>
                                          <p:sndTgt r:embed="rId5" name="camera.wav"/>
                                        </p:tgtEl>
                                      </p:cMediaNode>
                                    </p:audio>
                                  </p:subTnLst>
                                </p:cTn>
                              </p:par>
                            </p:childTnLst>
                          </p:cTn>
                        </p:par>
                        <p:par>
                          <p:cTn id="131" fill="hold" nodeType="afterGroup">
                            <p:stCondLst>
                              <p:cond delay="6500"/>
                            </p:stCondLst>
                            <p:childTnLst>
                              <p:par>
                                <p:cTn id="132" presetID="53" presetClass="exit" presetSubtype="0" fill="hold" nodeType="afterEffect">
                                  <p:stCondLst>
                                    <p:cond delay="0"/>
                                  </p:stCondLst>
                                  <p:childTnLst>
                                    <p:anim calcmode="lin" valueType="num">
                                      <p:cBhvr>
                                        <p:cTn id="133" dur="500"/>
                                        <p:tgtEl>
                                          <p:spTgt spid="7205"/>
                                        </p:tgtEl>
                                        <p:attrNameLst>
                                          <p:attrName>ppt_w</p:attrName>
                                        </p:attrNameLst>
                                      </p:cBhvr>
                                      <p:tavLst>
                                        <p:tav tm="0">
                                          <p:val>
                                            <p:strVal val="ppt_w"/>
                                          </p:val>
                                        </p:tav>
                                        <p:tav tm="100000">
                                          <p:val>
                                            <p:fltVal val="0"/>
                                          </p:val>
                                        </p:tav>
                                      </p:tavLst>
                                    </p:anim>
                                    <p:anim calcmode="lin" valueType="num">
                                      <p:cBhvr>
                                        <p:cTn id="134" dur="500"/>
                                        <p:tgtEl>
                                          <p:spTgt spid="7205"/>
                                        </p:tgtEl>
                                        <p:attrNameLst>
                                          <p:attrName>ppt_h</p:attrName>
                                        </p:attrNameLst>
                                      </p:cBhvr>
                                      <p:tavLst>
                                        <p:tav tm="0">
                                          <p:val>
                                            <p:strVal val="ppt_h"/>
                                          </p:val>
                                        </p:tav>
                                        <p:tav tm="100000">
                                          <p:val>
                                            <p:fltVal val="0"/>
                                          </p:val>
                                        </p:tav>
                                      </p:tavLst>
                                    </p:anim>
                                    <p:animEffect transition="out" filter="fade">
                                      <p:cBhvr>
                                        <p:cTn id="135" dur="500"/>
                                        <p:tgtEl>
                                          <p:spTgt spid="7205"/>
                                        </p:tgtEl>
                                      </p:cBhvr>
                                    </p:animEffect>
                                    <p:set>
                                      <p:cBhvr>
                                        <p:cTn id="136" dur="1" fill="hold">
                                          <p:stCondLst>
                                            <p:cond delay="499"/>
                                          </p:stCondLst>
                                        </p:cTn>
                                        <p:tgtEl>
                                          <p:spTgt spid="7205"/>
                                        </p:tgtEl>
                                        <p:attrNameLst>
                                          <p:attrName>style.visibility</p:attrName>
                                        </p:attrNameLst>
                                      </p:cBhvr>
                                      <p:to>
                                        <p:strVal val="hidden"/>
                                      </p:to>
                                    </p:set>
                                  </p:childTnLst>
                                </p:cTn>
                              </p:par>
                            </p:childTnLst>
                          </p:cTn>
                        </p:par>
                        <p:par>
                          <p:cTn id="137" fill="hold" nodeType="afterGroup">
                            <p:stCondLst>
                              <p:cond delay="7000"/>
                            </p:stCondLst>
                            <p:childTnLst>
                              <p:par>
                                <p:cTn id="138" presetID="9" presetClass="entr" presetSubtype="0" fill="hold" nodeType="afterEffect">
                                  <p:stCondLst>
                                    <p:cond delay="0"/>
                                  </p:stCondLst>
                                  <p:childTnLst>
                                    <p:set>
                                      <p:cBhvr>
                                        <p:cTn id="139" dur="1" fill="hold">
                                          <p:stCondLst>
                                            <p:cond delay="0"/>
                                          </p:stCondLst>
                                        </p:cTn>
                                        <p:tgtEl>
                                          <p:spTgt spid="7204"/>
                                        </p:tgtEl>
                                        <p:attrNameLst>
                                          <p:attrName>style.visibility</p:attrName>
                                        </p:attrNameLst>
                                      </p:cBhvr>
                                      <p:to>
                                        <p:strVal val="visible"/>
                                      </p:to>
                                    </p:set>
                                    <p:animEffect transition="in" filter="dissolve">
                                      <p:cBhvr>
                                        <p:cTn id="140" dur="500"/>
                                        <p:tgtEl>
                                          <p:spTgt spid="7204"/>
                                        </p:tgtEl>
                                      </p:cBhvr>
                                    </p:animEffect>
                                  </p:childTnLst>
                                  <p:subTnLst>
                                    <p:audio>
                                      <p:cMediaNode>
                                        <p:cTn display="0" masterRel="sameClick">
                                          <p:stCondLst>
                                            <p:cond evt="begin" delay="0">
                                              <p:tn val="138"/>
                                            </p:cond>
                                          </p:stCondLst>
                                          <p:endCondLst>
                                            <p:cond evt="onStopAudio" delay="0">
                                              <p:tgtEl>
                                                <p:sldTgt/>
                                              </p:tgtEl>
                                            </p:cond>
                                          </p:endCondLst>
                                        </p:cTn>
                                        <p:tgtEl>
                                          <p:sndTgt r:embed="rId5" name="camera.wav"/>
                                        </p:tgtEl>
                                      </p:cMediaNode>
                                    </p:audio>
                                  </p:subTnLst>
                                </p:cTn>
                              </p:par>
                            </p:childTnLst>
                          </p:cTn>
                        </p:par>
                        <p:par>
                          <p:cTn id="141" fill="hold" nodeType="afterGroup">
                            <p:stCondLst>
                              <p:cond delay="7500"/>
                            </p:stCondLst>
                            <p:childTnLst>
                              <p:par>
                                <p:cTn id="142" presetID="53" presetClass="exit" presetSubtype="0" fill="hold" nodeType="afterEffect">
                                  <p:stCondLst>
                                    <p:cond delay="0"/>
                                  </p:stCondLst>
                                  <p:childTnLst>
                                    <p:anim calcmode="lin" valueType="num">
                                      <p:cBhvr>
                                        <p:cTn id="143" dur="500"/>
                                        <p:tgtEl>
                                          <p:spTgt spid="7204"/>
                                        </p:tgtEl>
                                        <p:attrNameLst>
                                          <p:attrName>ppt_w</p:attrName>
                                        </p:attrNameLst>
                                      </p:cBhvr>
                                      <p:tavLst>
                                        <p:tav tm="0">
                                          <p:val>
                                            <p:strVal val="ppt_w"/>
                                          </p:val>
                                        </p:tav>
                                        <p:tav tm="100000">
                                          <p:val>
                                            <p:fltVal val="0"/>
                                          </p:val>
                                        </p:tav>
                                      </p:tavLst>
                                    </p:anim>
                                    <p:anim calcmode="lin" valueType="num">
                                      <p:cBhvr>
                                        <p:cTn id="144" dur="500"/>
                                        <p:tgtEl>
                                          <p:spTgt spid="7204"/>
                                        </p:tgtEl>
                                        <p:attrNameLst>
                                          <p:attrName>ppt_h</p:attrName>
                                        </p:attrNameLst>
                                      </p:cBhvr>
                                      <p:tavLst>
                                        <p:tav tm="0">
                                          <p:val>
                                            <p:strVal val="ppt_h"/>
                                          </p:val>
                                        </p:tav>
                                        <p:tav tm="100000">
                                          <p:val>
                                            <p:fltVal val="0"/>
                                          </p:val>
                                        </p:tav>
                                      </p:tavLst>
                                    </p:anim>
                                    <p:animEffect transition="out" filter="fade">
                                      <p:cBhvr>
                                        <p:cTn id="145" dur="500"/>
                                        <p:tgtEl>
                                          <p:spTgt spid="7204"/>
                                        </p:tgtEl>
                                      </p:cBhvr>
                                    </p:animEffect>
                                    <p:set>
                                      <p:cBhvr>
                                        <p:cTn id="146" dur="1" fill="hold">
                                          <p:stCondLst>
                                            <p:cond delay="499"/>
                                          </p:stCondLst>
                                        </p:cTn>
                                        <p:tgtEl>
                                          <p:spTgt spid="7204"/>
                                        </p:tgtEl>
                                        <p:attrNameLst>
                                          <p:attrName>style.visibility</p:attrName>
                                        </p:attrNameLst>
                                      </p:cBhvr>
                                      <p:to>
                                        <p:strVal val="hidden"/>
                                      </p:to>
                                    </p:set>
                                  </p:childTnLst>
                                </p:cTn>
                              </p:par>
                            </p:childTnLst>
                          </p:cTn>
                        </p:par>
                        <p:par>
                          <p:cTn id="147" fill="hold" nodeType="afterGroup">
                            <p:stCondLst>
                              <p:cond delay="8000"/>
                            </p:stCondLst>
                            <p:childTnLst>
                              <p:par>
                                <p:cTn id="148" presetID="9" presetClass="entr" presetSubtype="0" fill="hold" nodeType="afterEffect">
                                  <p:stCondLst>
                                    <p:cond delay="0"/>
                                  </p:stCondLst>
                                  <p:childTnLst>
                                    <p:set>
                                      <p:cBhvr>
                                        <p:cTn id="149" dur="1" fill="hold">
                                          <p:stCondLst>
                                            <p:cond delay="0"/>
                                          </p:stCondLst>
                                        </p:cTn>
                                        <p:tgtEl>
                                          <p:spTgt spid="7203"/>
                                        </p:tgtEl>
                                        <p:attrNameLst>
                                          <p:attrName>style.visibility</p:attrName>
                                        </p:attrNameLst>
                                      </p:cBhvr>
                                      <p:to>
                                        <p:strVal val="visible"/>
                                      </p:to>
                                    </p:set>
                                    <p:animEffect transition="in" filter="dissolve">
                                      <p:cBhvr>
                                        <p:cTn id="150" dur="500"/>
                                        <p:tgtEl>
                                          <p:spTgt spid="7203"/>
                                        </p:tgtEl>
                                      </p:cBhvr>
                                    </p:animEffect>
                                  </p:childTnLst>
                                  <p:subTnLst>
                                    <p:audio>
                                      <p:cMediaNode>
                                        <p:cTn display="0" masterRel="sameClick">
                                          <p:stCondLst>
                                            <p:cond evt="begin" delay="0">
                                              <p:tn val="148"/>
                                            </p:cond>
                                          </p:stCondLst>
                                          <p:endCondLst>
                                            <p:cond evt="onStopAudio" delay="0">
                                              <p:tgtEl>
                                                <p:sldTgt/>
                                              </p:tgtEl>
                                            </p:cond>
                                          </p:endCondLst>
                                        </p:cTn>
                                        <p:tgtEl>
                                          <p:sndTgt r:embed="rId5" name="camera.wav"/>
                                        </p:tgtEl>
                                      </p:cMediaNode>
                                    </p:audio>
                                  </p:subTnLst>
                                </p:cTn>
                              </p:par>
                            </p:childTnLst>
                          </p:cTn>
                        </p:par>
                        <p:par>
                          <p:cTn id="151" fill="hold" nodeType="afterGroup">
                            <p:stCondLst>
                              <p:cond delay="8500"/>
                            </p:stCondLst>
                            <p:childTnLst>
                              <p:par>
                                <p:cTn id="152" presetID="53" presetClass="exit" presetSubtype="0" fill="hold" nodeType="afterEffect">
                                  <p:stCondLst>
                                    <p:cond delay="0"/>
                                  </p:stCondLst>
                                  <p:childTnLst>
                                    <p:anim calcmode="lin" valueType="num">
                                      <p:cBhvr>
                                        <p:cTn id="153" dur="500"/>
                                        <p:tgtEl>
                                          <p:spTgt spid="7203"/>
                                        </p:tgtEl>
                                        <p:attrNameLst>
                                          <p:attrName>ppt_w</p:attrName>
                                        </p:attrNameLst>
                                      </p:cBhvr>
                                      <p:tavLst>
                                        <p:tav tm="0">
                                          <p:val>
                                            <p:strVal val="ppt_w"/>
                                          </p:val>
                                        </p:tav>
                                        <p:tav tm="100000">
                                          <p:val>
                                            <p:fltVal val="0"/>
                                          </p:val>
                                        </p:tav>
                                      </p:tavLst>
                                    </p:anim>
                                    <p:anim calcmode="lin" valueType="num">
                                      <p:cBhvr>
                                        <p:cTn id="154" dur="500"/>
                                        <p:tgtEl>
                                          <p:spTgt spid="7203"/>
                                        </p:tgtEl>
                                        <p:attrNameLst>
                                          <p:attrName>ppt_h</p:attrName>
                                        </p:attrNameLst>
                                      </p:cBhvr>
                                      <p:tavLst>
                                        <p:tav tm="0">
                                          <p:val>
                                            <p:strVal val="ppt_h"/>
                                          </p:val>
                                        </p:tav>
                                        <p:tav tm="100000">
                                          <p:val>
                                            <p:fltVal val="0"/>
                                          </p:val>
                                        </p:tav>
                                      </p:tavLst>
                                    </p:anim>
                                    <p:animEffect transition="out" filter="fade">
                                      <p:cBhvr>
                                        <p:cTn id="155" dur="500"/>
                                        <p:tgtEl>
                                          <p:spTgt spid="7203"/>
                                        </p:tgtEl>
                                      </p:cBhvr>
                                    </p:animEffect>
                                    <p:set>
                                      <p:cBhvr>
                                        <p:cTn id="156" dur="1" fill="hold">
                                          <p:stCondLst>
                                            <p:cond delay="499"/>
                                          </p:stCondLst>
                                        </p:cTn>
                                        <p:tgtEl>
                                          <p:spTgt spid="7203"/>
                                        </p:tgtEl>
                                        <p:attrNameLst>
                                          <p:attrName>style.visibility</p:attrName>
                                        </p:attrNameLst>
                                      </p:cBhvr>
                                      <p:to>
                                        <p:strVal val="hidden"/>
                                      </p:to>
                                    </p:set>
                                  </p:childTnLst>
                                </p:cTn>
                              </p:par>
                            </p:childTnLst>
                          </p:cTn>
                        </p:par>
                        <p:par>
                          <p:cTn id="157" fill="hold" nodeType="afterGroup">
                            <p:stCondLst>
                              <p:cond delay="9000"/>
                            </p:stCondLst>
                            <p:childTnLst>
                              <p:par>
                                <p:cTn id="158" presetID="9" presetClass="entr" presetSubtype="0" fill="hold" nodeType="afterEffect">
                                  <p:stCondLst>
                                    <p:cond delay="0"/>
                                  </p:stCondLst>
                                  <p:childTnLst>
                                    <p:set>
                                      <p:cBhvr>
                                        <p:cTn id="159" dur="1" fill="hold">
                                          <p:stCondLst>
                                            <p:cond delay="0"/>
                                          </p:stCondLst>
                                        </p:cTn>
                                        <p:tgtEl>
                                          <p:spTgt spid="7202"/>
                                        </p:tgtEl>
                                        <p:attrNameLst>
                                          <p:attrName>style.visibility</p:attrName>
                                        </p:attrNameLst>
                                      </p:cBhvr>
                                      <p:to>
                                        <p:strVal val="visible"/>
                                      </p:to>
                                    </p:set>
                                    <p:animEffect transition="in" filter="dissolve">
                                      <p:cBhvr>
                                        <p:cTn id="160" dur="500"/>
                                        <p:tgtEl>
                                          <p:spTgt spid="7202"/>
                                        </p:tgtEl>
                                      </p:cBhvr>
                                    </p:animEffect>
                                  </p:childTnLst>
                                  <p:subTnLst>
                                    <p:audio>
                                      <p:cMediaNode>
                                        <p:cTn display="0" masterRel="sameClick">
                                          <p:stCondLst>
                                            <p:cond evt="begin" delay="0">
                                              <p:tn val="158"/>
                                            </p:cond>
                                          </p:stCondLst>
                                          <p:endCondLst>
                                            <p:cond evt="onStopAudio" delay="0">
                                              <p:tgtEl>
                                                <p:sldTgt/>
                                              </p:tgtEl>
                                            </p:cond>
                                          </p:endCondLst>
                                        </p:cTn>
                                        <p:tgtEl>
                                          <p:sndTgt r:embed="rId5" name="camera.wav"/>
                                        </p:tgtEl>
                                      </p:cMediaNode>
                                    </p:audio>
                                  </p:subTnLst>
                                </p:cTn>
                              </p:par>
                            </p:childTnLst>
                          </p:cTn>
                        </p:par>
                        <p:par>
                          <p:cTn id="161" fill="hold" nodeType="afterGroup">
                            <p:stCondLst>
                              <p:cond delay="9500"/>
                            </p:stCondLst>
                            <p:childTnLst>
                              <p:par>
                                <p:cTn id="162" presetID="53" presetClass="exit" presetSubtype="0" fill="hold" nodeType="afterEffect">
                                  <p:stCondLst>
                                    <p:cond delay="0"/>
                                  </p:stCondLst>
                                  <p:childTnLst>
                                    <p:anim calcmode="lin" valueType="num">
                                      <p:cBhvr>
                                        <p:cTn id="163" dur="500"/>
                                        <p:tgtEl>
                                          <p:spTgt spid="7202"/>
                                        </p:tgtEl>
                                        <p:attrNameLst>
                                          <p:attrName>ppt_w</p:attrName>
                                        </p:attrNameLst>
                                      </p:cBhvr>
                                      <p:tavLst>
                                        <p:tav tm="0">
                                          <p:val>
                                            <p:strVal val="ppt_w"/>
                                          </p:val>
                                        </p:tav>
                                        <p:tav tm="100000">
                                          <p:val>
                                            <p:fltVal val="0"/>
                                          </p:val>
                                        </p:tav>
                                      </p:tavLst>
                                    </p:anim>
                                    <p:anim calcmode="lin" valueType="num">
                                      <p:cBhvr>
                                        <p:cTn id="164" dur="500"/>
                                        <p:tgtEl>
                                          <p:spTgt spid="7202"/>
                                        </p:tgtEl>
                                        <p:attrNameLst>
                                          <p:attrName>ppt_h</p:attrName>
                                        </p:attrNameLst>
                                      </p:cBhvr>
                                      <p:tavLst>
                                        <p:tav tm="0">
                                          <p:val>
                                            <p:strVal val="ppt_h"/>
                                          </p:val>
                                        </p:tav>
                                        <p:tav tm="100000">
                                          <p:val>
                                            <p:fltVal val="0"/>
                                          </p:val>
                                        </p:tav>
                                      </p:tavLst>
                                    </p:anim>
                                    <p:animEffect transition="out" filter="fade">
                                      <p:cBhvr>
                                        <p:cTn id="165" dur="500"/>
                                        <p:tgtEl>
                                          <p:spTgt spid="7202"/>
                                        </p:tgtEl>
                                      </p:cBhvr>
                                    </p:animEffect>
                                    <p:set>
                                      <p:cBhvr>
                                        <p:cTn id="166" dur="1" fill="hold">
                                          <p:stCondLst>
                                            <p:cond delay="499"/>
                                          </p:stCondLst>
                                        </p:cTn>
                                        <p:tgtEl>
                                          <p:spTgt spid="7202"/>
                                        </p:tgtEl>
                                        <p:attrNameLst>
                                          <p:attrName>style.visibility</p:attrName>
                                        </p:attrNameLst>
                                      </p:cBhvr>
                                      <p:to>
                                        <p:strVal val="hidden"/>
                                      </p:to>
                                    </p:set>
                                  </p:childTnLst>
                                </p:cTn>
                              </p:par>
                            </p:childTnLst>
                          </p:cTn>
                        </p:par>
                        <p:par>
                          <p:cTn id="167" fill="hold" nodeType="afterGroup">
                            <p:stCondLst>
                              <p:cond delay="10000"/>
                            </p:stCondLst>
                            <p:childTnLst>
                              <p:par>
                                <p:cTn id="168" presetID="2" presetClass="entr" presetSubtype="4" fill="hold" nodeType="afterEffect">
                                  <p:stCondLst>
                                    <p:cond delay="0"/>
                                  </p:stCondLst>
                                  <p:childTnLst>
                                    <p:set>
                                      <p:cBhvr>
                                        <p:cTn id="169" dur="1" fill="hold">
                                          <p:stCondLst>
                                            <p:cond delay="0"/>
                                          </p:stCondLst>
                                        </p:cTn>
                                        <p:tgtEl>
                                          <p:spTgt spid="16"/>
                                        </p:tgtEl>
                                        <p:attrNameLst>
                                          <p:attrName>style.visibility</p:attrName>
                                        </p:attrNameLst>
                                      </p:cBhvr>
                                      <p:to>
                                        <p:strVal val="visible"/>
                                      </p:to>
                                    </p:set>
                                    <p:anim calcmode="lin" valueType="num">
                                      <p:cBhvr additive="base">
                                        <p:cTn id="170" dur="500" fill="hold"/>
                                        <p:tgtEl>
                                          <p:spTgt spid="16"/>
                                        </p:tgtEl>
                                        <p:attrNameLst>
                                          <p:attrName>ppt_x</p:attrName>
                                        </p:attrNameLst>
                                      </p:cBhvr>
                                      <p:tavLst>
                                        <p:tav tm="0">
                                          <p:val>
                                            <p:strVal val="#ppt_x"/>
                                          </p:val>
                                        </p:tav>
                                        <p:tav tm="100000">
                                          <p:val>
                                            <p:strVal val="#ppt_x"/>
                                          </p:val>
                                        </p:tav>
                                      </p:tavLst>
                                    </p:anim>
                                    <p:anim calcmode="lin" valueType="num">
                                      <p:cBhvr additive="base">
                                        <p:cTn id="171"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6" name="chimes.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3" presetClass="emph" presetSubtype="0" fill="hold" grpId="0" nodeType="clickEffect">
                                  <p:stCondLst>
                                    <p:cond delay="0"/>
                                  </p:stCondLst>
                                  <p:iterate type="lt">
                                    <p:tmPct val="0"/>
                                  </p:iterate>
                                  <p:childTnLst>
                                    <p:animClr clrSpc="hsl" dir="cw">
                                      <p:cBhvr override="childStyle">
                                        <p:cTn id="175" dur="500" fill="hold"/>
                                        <p:tgtEl>
                                          <p:spTgt spid="4"/>
                                        </p:tgtEl>
                                        <p:attrNameLst>
                                          <p:attrName>style.color</p:attrName>
                                        </p:attrNameLst>
                                      </p:cBhvr>
                                      <p:by>
                                        <p:hsl h="10842353" s="0" l="0"/>
                                      </p:by>
                                    </p:animClr>
                                    <p:animClr clrSpc="hsl" dir="cw">
                                      <p:cBhvr>
                                        <p:cTn id="176" dur="500" fill="hold"/>
                                        <p:tgtEl>
                                          <p:spTgt spid="4"/>
                                        </p:tgtEl>
                                        <p:attrNameLst>
                                          <p:attrName>fillcolor</p:attrName>
                                        </p:attrNameLst>
                                      </p:cBhvr>
                                      <p:by>
                                        <p:hsl h="10842353" s="0" l="0"/>
                                      </p:by>
                                    </p:animClr>
                                    <p:animClr clrSpc="hsl" dir="cw">
                                      <p:cBhvr>
                                        <p:cTn id="177" dur="500" fill="hold"/>
                                        <p:tgtEl>
                                          <p:spTgt spid="4"/>
                                        </p:tgtEl>
                                        <p:attrNameLst>
                                          <p:attrName>stroke.color</p:attrName>
                                        </p:attrNameLst>
                                      </p:cBhvr>
                                      <p:by>
                                        <p:hsl h="10842353" s="0" l="0"/>
                                      </p:by>
                                    </p:animClr>
                                    <p:set>
                                      <p:cBhvr>
                                        <p:cTn id="178" dur="500" fill="hold"/>
                                        <p:tgtEl>
                                          <p:spTgt spid="4"/>
                                        </p:tgtEl>
                                        <p:attrNameLst>
                                          <p:attrName>fill.type</p:attrName>
                                        </p:attrNameLst>
                                      </p:cBhvr>
                                      <p:to>
                                        <p:strVal val="solid"/>
                                      </p:to>
                                    </p:set>
                                  </p:childTnLst>
                                  <p:subTnLst>
                                    <p:audio>
                                      <p:cMediaNode>
                                        <p:cTn display="0" masterRel="sameClick">
                                          <p:stCondLst>
                                            <p:cond evt="begin" delay="0">
                                              <p:tn val="174"/>
                                            </p:cond>
                                          </p:stCondLst>
                                          <p:endCondLst>
                                            <p:cond evt="onStopAudio" delay="0">
                                              <p:tgtEl>
                                                <p:sldTgt/>
                                              </p:tgtEl>
                                            </p:cond>
                                          </p:endCondLst>
                                        </p:cTn>
                                        <p:tgtEl>
                                          <p:sndTgt r:embed="rId7" name="FELIZ2.WAV"/>
                                        </p:tgtEl>
                                      </p:cMediaNode>
                                    </p:audio>
                                  </p:subTnLst>
                                </p:cTn>
                              </p:par>
                              <p:par>
                                <p:cTn id="179" presetID="2" presetClass="exit" presetSubtype="4" fill="hold" nodeType="withEffect">
                                  <p:stCondLst>
                                    <p:cond delay="0"/>
                                  </p:stCondLst>
                                  <p:childTnLst>
                                    <p:anim calcmode="lin" valueType="num">
                                      <p:cBhvr additive="base">
                                        <p:cTn id="180" dur="500"/>
                                        <p:tgtEl>
                                          <p:spTgt spid="16"/>
                                        </p:tgtEl>
                                        <p:attrNameLst>
                                          <p:attrName>ppt_x</p:attrName>
                                        </p:attrNameLst>
                                      </p:cBhvr>
                                      <p:tavLst>
                                        <p:tav tm="0">
                                          <p:val>
                                            <p:strVal val="ppt_x"/>
                                          </p:val>
                                        </p:tav>
                                        <p:tav tm="100000">
                                          <p:val>
                                            <p:strVal val="ppt_x"/>
                                          </p:val>
                                        </p:tav>
                                      </p:tavLst>
                                    </p:anim>
                                    <p:anim calcmode="lin" valueType="num">
                                      <p:cBhvr additive="base">
                                        <p:cTn id="181" dur="500"/>
                                        <p:tgtEl>
                                          <p:spTgt spid="16"/>
                                        </p:tgtEl>
                                        <p:attrNameLst>
                                          <p:attrName>ppt_y</p:attrName>
                                        </p:attrNameLst>
                                      </p:cBhvr>
                                      <p:tavLst>
                                        <p:tav tm="0">
                                          <p:val>
                                            <p:strVal val="ppt_y"/>
                                          </p:val>
                                        </p:tav>
                                        <p:tav tm="100000">
                                          <p:val>
                                            <p:strVal val="1+ppt_h/2"/>
                                          </p:val>
                                        </p:tav>
                                      </p:tavLst>
                                    </p:anim>
                                    <p:set>
                                      <p:cBhvr>
                                        <p:cTn id="182" dur="1" fill="hold">
                                          <p:stCondLst>
                                            <p:cond delay="499"/>
                                          </p:stCondLst>
                                        </p:cTn>
                                        <p:tgtEl>
                                          <p:spTgt spid="16"/>
                                        </p:tgtEl>
                                        <p:attrNameLst>
                                          <p:attrName>style.visibility</p:attrName>
                                        </p:attrNameLst>
                                      </p:cBhvr>
                                      <p:to>
                                        <p:strVal val="hidden"/>
                                      </p:to>
                                    </p:set>
                                  </p:childTnLst>
                                </p:cTn>
                              </p:par>
                              <p:par>
                                <p:cTn id="183" presetID="34" presetClass="emph" presetSubtype="0" fill="hold" grpId="1" nodeType="withEffect">
                                  <p:stCondLst>
                                    <p:cond delay="0"/>
                                  </p:stCondLst>
                                  <p:iterate type="lt">
                                    <p:tmPct val="10000"/>
                                  </p:iterate>
                                  <p:childTnLst>
                                    <p:animMotion origin="layout" path="M 1.04167E-6 -3.33333E-6 L 1.04167E-6 -0.07222 " pathEditMode="relative" rAng="0" ptsTypes="AA">
                                      <p:cBhvr>
                                        <p:cTn id="184" dur="250" accel="50000" decel="50000" autoRev="1" fill="hold">
                                          <p:stCondLst>
                                            <p:cond delay="0"/>
                                          </p:stCondLst>
                                        </p:cTn>
                                        <p:tgtEl>
                                          <p:spTgt spid="4"/>
                                        </p:tgtEl>
                                        <p:attrNameLst>
                                          <p:attrName>ppt_x</p:attrName>
                                          <p:attrName>ppt_y</p:attrName>
                                        </p:attrNameLst>
                                      </p:cBhvr>
                                      <p:rCtr x="0" y="-3611"/>
                                    </p:animMotion>
                                    <p:animRot by="1500000">
                                      <p:cBhvr>
                                        <p:cTn id="185" dur="125" fill="hold">
                                          <p:stCondLst>
                                            <p:cond delay="0"/>
                                          </p:stCondLst>
                                        </p:cTn>
                                        <p:tgtEl>
                                          <p:spTgt spid="4"/>
                                        </p:tgtEl>
                                        <p:attrNameLst>
                                          <p:attrName>r</p:attrName>
                                        </p:attrNameLst>
                                      </p:cBhvr>
                                    </p:animRot>
                                    <p:animRot by="-1500000">
                                      <p:cBhvr>
                                        <p:cTn id="186" dur="125" fill="hold">
                                          <p:stCondLst>
                                            <p:cond delay="125"/>
                                          </p:stCondLst>
                                        </p:cTn>
                                        <p:tgtEl>
                                          <p:spTgt spid="4"/>
                                        </p:tgtEl>
                                        <p:attrNameLst>
                                          <p:attrName>r</p:attrName>
                                        </p:attrNameLst>
                                      </p:cBhvr>
                                    </p:animRot>
                                    <p:animRot by="-1500000">
                                      <p:cBhvr>
                                        <p:cTn id="187" dur="125" fill="hold">
                                          <p:stCondLst>
                                            <p:cond delay="250"/>
                                          </p:stCondLst>
                                        </p:cTn>
                                        <p:tgtEl>
                                          <p:spTgt spid="4"/>
                                        </p:tgtEl>
                                        <p:attrNameLst>
                                          <p:attrName>r</p:attrName>
                                        </p:attrNameLst>
                                      </p:cBhvr>
                                    </p:animRot>
                                    <p:animRot by="1500000">
                                      <p:cBhvr>
                                        <p:cTn id="188"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7" grpId="0" animBg="1"/>
      <p:bldP spid="13" grpId="0" animBg="1"/>
      <p:bldP spid="7195" grpId="0" animBg="1"/>
      <p:bldP spid="719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89EEF5CE-F808-F0E4-5F28-1C535B9360C5}"/>
              </a:ext>
            </a:extLst>
          </p:cNvPr>
          <p:cNvSpPr>
            <a:spLocks noChangeArrowheads="1"/>
          </p:cNvSpPr>
          <p:nvPr/>
        </p:nvSpPr>
        <p:spPr bwMode="auto">
          <a:xfrm>
            <a:off x="3383518" y="849314"/>
            <a:ext cx="8689212" cy="1828800"/>
          </a:xfrm>
          <a:prstGeom prst="roundRect">
            <a:avLst>
              <a:gd name="adj" fmla="val 16667"/>
            </a:avLst>
          </a:prstGeom>
          <a:solidFill>
            <a:srgbClr val="C00000"/>
          </a:solidFill>
          <a:ln w="9525">
            <a:solidFill>
              <a:srgbClr val="FF6600"/>
            </a:solidFill>
            <a:round/>
            <a:headEnd/>
            <a:tailEnd/>
          </a:ln>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Câu</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nào</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dưới</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đây</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sử</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dụng</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biện</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pháp</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nhân</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hóa</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a:t>
            </a:r>
            <a:endParaRPr kumimoji="0" lang="vi-VN"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nvGrpSpPr>
          <p:cNvPr id="5123" name="Group 51">
            <a:extLst>
              <a:ext uri="{FF2B5EF4-FFF2-40B4-BE49-F238E27FC236}">
                <a16:creationId xmlns:a16="http://schemas.microsoft.com/office/drawing/2014/main" id="{D6700FC0-B935-6222-B2CB-DFE82A6BFE9C}"/>
              </a:ext>
            </a:extLst>
          </p:cNvPr>
          <p:cNvGrpSpPr>
            <a:grpSpLocks/>
          </p:cNvGrpSpPr>
          <p:nvPr/>
        </p:nvGrpSpPr>
        <p:grpSpPr bwMode="auto">
          <a:xfrm>
            <a:off x="1720851" y="14288"/>
            <a:ext cx="320675" cy="6858000"/>
            <a:chOff x="202295" y="-322943"/>
            <a:chExt cx="319314" cy="7180943"/>
          </a:xfrm>
        </p:grpSpPr>
        <p:sp>
          <p:nvSpPr>
            <p:cNvPr id="10" name="Rectangle 9">
              <a:extLst>
                <a:ext uri="{FF2B5EF4-FFF2-40B4-BE49-F238E27FC236}">
                  <a16:creationId xmlns:a16="http://schemas.microsoft.com/office/drawing/2014/main" id="{9568799E-415B-70A0-1C7B-58F63789CC41}"/>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VnTime" pitchFamily="34" charset="0"/>
                <a:ea typeface="+mn-ea"/>
                <a:cs typeface="+mn-cs"/>
              </a:endParaRPr>
            </a:p>
          </p:txBody>
        </p:sp>
        <p:sp>
          <p:nvSpPr>
            <p:cNvPr id="5158" name="Rectangle 10">
              <a:extLst>
                <a:ext uri="{FF2B5EF4-FFF2-40B4-BE49-F238E27FC236}">
                  <a16:creationId xmlns:a16="http://schemas.microsoft.com/office/drawing/2014/main" id="{0595F6F5-7F42-7CF6-6526-DFC73AAD7345}"/>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VnTime" panose="020B7200000000000000" pitchFamily="34" charset="0"/>
                <a:ea typeface="+mn-ea"/>
                <a:cs typeface="+mn-cs"/>
              </a:endParaRPr>
            </a:p>
          </p:txBody>
        </p:sp>
        <p:sp>
          <p:nvSpPr>
            <p:cNvPr id="14" name="Rectangle 13">
              <a:extLst>
                <a:ext uri="{FF2B5EF4-FFF2-40B4-BE49-F238E27FC236}">
                  <a16:creationId xmlns:a16="http://schemas.microsoft.com/office/drawing/2014/main" id="{3ABB2039-2FB8-89B9-0C8B-0B0053A4126E}"/>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glow rad="101600">
                    <a:srgbClr val="BBE0E3">
                      <a:satMod val="175000"/>
                      <a:alpha val="40000"/>
                    </a:srgbClr>
                  </a:glow>
                </a:effectLst>
                <a:uLnTx/>
                <a:uFillTx/>
                <a:latin typeface=".VnTime" pitchFamily="34" charset="0"/>
                <a:ea typeface="+mn-ea"/>
                <a:cs typeface="+mn-cs"/>
              </a:endParaRPr>
            </a:p>
          </p:txBody>
        </p:sp>
      </p:grpSp>
      <p:sp>
        <p:nvSpPr>
          <p:cNvPr id="3" name="AutoShape 51">
            <a:extLst>
              <a:ext uri="{FF2B5EF4-FFF2-40B4-BE49-F238E27FC236}">
                <a16:creationId xmlns:a16="http://schemas.microsoft.com/office/drawing/2014/main" id="{1B7CEAA1-8791-EADD-2CC0-B9F377975CDF}"/>
              </a:ext>
            </a:extLst>
          </p:cNvPr>
          <p:cNvSpPr>
            <a:spLocks noChangeArrowheads="1"/>
          </p:cNvSpPr>
          <p:nvPr/>
        </p:nvSpPr>
        <p:spPr bwMode="auto">
          <a:xfrm>
            <a:off x="3525080" y="2703514"/>
            <a:ext cx="5923720" cy="114617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dirty="0" err="1">
                <a:solidFill>
                  <a:srgbClr val="FFFFFF"/>
                </a:solidFill>
              </a:rPr>
              <a:t>Ớt</a:t>
            </a:r>
            <a:r>
              <a:rPr lang="en-US" altLang="en-US" sz="3600" dirty="0">
                <a:solidFill>
                  <a:srgbClr val="FFFFFF"/>
                </a:solidFill>
              </a:rPr>
              <a:t> </a:t>
            </a:r>
            <a:r>
              <a:rPr lang="en-US" altLang="en-US" sz="3600" dirty="0" err="1">
                <a:solidFill>
                  <a:srgbClr val="FFFFFF"/>
                </a:solidFill>
              </a:rPr>
              <a:t>chín</a:t>
            </a:r>
            <a:r>
              <a:rPr lang="en-US" altLang="en-US" sz="3600" dirty="0">
                <a:solidFill>
                  <a:srgbClr val="FFFFFF"/>
                </a:solidFill>
              </a:rPr>
              <a:t> </a:t>
            </a:r>
            <a:r>
              <a:rPr lang="en-US" altLang="en-US" sz="3600" dirty="0" err="1">
                <a:solidFill>
                  <a:srgbClr val="FFFFFF"/>
                </a:solidFill>
              </a:rPr>
              <a:t>đỏ</a:t>
            </a:r>
            <a:r>
              <a:rPr lang="en-US" altLang="en-US" sz="3600" dirty="0">
                <a:solidFill>
                  <a:srgbClr val="FFFFFF"/>
                </a:solidFill>
              </a:rPr>
              <a:t> </a:t>
            </a:r>
            <a:r>
              <a:rPr lang="en-US" altLang="en-US" sz="3600" dirty="0" err="1">
                <a:solidFill>
                  <a:srgbClr val="FFFFFF"/>
                </a:solidFill>
              </a:rPr>
              <a:t>trong</a:t>
            </a:r>
            <a:r>
              <a:rPr lang="en-US" altLang="en-US" sz="3600" dirty="0">
                <a:solidFill>
                  <a:srgbClr val="FFFFFF"/>
                </a:solidFill>
              </a:rPr>
              <a:t> </a:t>
            </a:r>
            <a:r>
              <a:rPr lang="en-US" altLang="en-US" sz="3600" dirty="0" err="1">
                <a:solidFill>
                  <a:srgbClr val="FFFFFF"/>
                </a:solidFill>
              </a:rPr>
              <a:t>vườn</a:t>
            </a:r>
            <a:r>
              <a:rPr lang="en-US" altLang="en-US" sz="3600" dirty="0">
                <a:solidFill>
                  <a:srgbClr val="FFFFFF"/>
                </a:solidFill>
              </a:rPr>
              <a:t>. </a:t>
            </a:r>
            <a:endParaRPr kumimoji="0" lang="en-US"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39" name="Picture 37" descr="Blue_chapterlist">
            <a:extLst>
              <a:ext uri="{FF2B5EF4-FFF2-40B4-BE49-F238E27FC236}">
                <a16:creationId xmlns:a16="http://schemas.microsoft.com/office/drawing/2014/main" id="{911EF890-AE7B-AE03-E2D1-6E250BBF1E8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689" y="33067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411025DA-933F-9CC2-3DE1-BEE7F2A98685}"/>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7400" y="31115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1FFF4962-123D-2B14-76AC-6BE6BA2A6E71}"/>
              </a:ext>
            </a:extLst>
          </p:cNvPr>
          <p:cNvSpPr>
            <a:spLocks noChangeArrowheads="1"/>
          </p:cNvSpPr>
          <p:nvPr/>
        </p:nvSpPr>
        <p:spPr bwMode="auto">
          <a:xfrm>
            <a:off x="2147888" y="3200401"/>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VnTime" panose="020B7200000000000000" pitchFamily="34" charset="0"/>
              <a:ea typeface="+mn-ea"/>
              <a:cs typeface="+mn-cs"/>
            </a:endParaRPr>
          </a:p>
        </p:txBody>
      </p:sp>
      <p:sp>
        <p:nvSpPr>
          <p:cNvPr id="1044" name="WordArt 226">
            <a:extLst>
              <a:ext uri="{FF2B5EF4-FFF2-40B4-BE49-F238E27FC236}">
                <a16:creationId xmlns:a16="http://schemas.microsoft.com/office/drawing/2014/main" id="{10DC8B4C-A3E9-AD78-39C6-3C9AEEAE0BD2}"/>
              </a:ext>
            </a:extLst>
          </p:cNvPr>
          <p:cNvSpPr>
            <a:spLocks noChangeArrowheads="1" noChangeShapeType="1" noTextEdit="1"/>
          </p:cNvSpPr>
          <p:nvPr/>
        </p:nvSpPr>
        <p:spPr bwMode="auto">
          <a:xfrm>
            <a:off x="2354264" y="3276600"/>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FFFF00"/>
                  </a:solidFill>
                  <a:round/>
                  <a:headEnd/>
                  <a:tailEnd/>
                </a:ln>
                <a:solidFill>
                  <a:srgbClr val="FFFF00"/>
                </a:solidFill>
                <a:effectLst/>
                <a:uLnTx/>
                <a:uFillTx/>
                <a:latin typeface=".VnTimeH" panose="020B7200000000000000" pitchFamily="34" charset="0"/>
                <a:ea typeface="+mn-ea"/>
                <a:cs typeface="+mn-cs"/>
              </a:rPr>
              <a:t>A</a:t>
            </a:r>
          </a:p>
        </p:txBody>
      </p:sp>
      <p:sp>
        <p:nvSpPr>
          <p:cNvPr id="4" name="AutoShape 51">
            <a:extLst>
              <a:ext uri="{FF2B5EF4-FFF2-40B4-BE49-F238E27FC236}">
                <a16:creationId xmlns:a16="http://schemas.microsoft.com/office/drawing/2014/main" id="{871BAA4E-D6DA-A7E5-6C1B-1F38D7242236}"/>
              </a:ext>
            </a:extLst>
          </p:cNvPr>
          <p:cNvSpPr>
            <a:spLocks noChangeArrowheads="1"/>
          </p:cNvSpPr>
          <p:nvPr/>
        </p:nvSpPr>
        <p:spPr bwMode="auto">
          <a:xfrm>
            <a:off x="3525080" y="3908702"/>
            <a:ext cx="6287430" cy="122061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Trái</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ớt</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đang</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thắp</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lửa</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trên</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cây</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a:t>
            </a:r>
            <a:endParaRPr kumimoji="0" lang="en-US"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5" name="Picture 37" descr="Blue_chapterlist">
            <a:extLst>
              <a:ext uri="{FF2B5EF4-FFF2-40B4-BE49-F238E27FC236}">
                <a16:creationId xmlns:a16="http://schemas.microsoft.com/office/drawing/2014/main" id="{37E1D8C4-E52B-CEAC-4212-09B663A06DB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1188" y="434775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8C2CB48C-A2C4-15BE-25B8-6E6BC402B7A2}"/>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88529" y="412040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2909716D-20A9-566C-E3A3-7C43B36503A6}"/>
              </a:ext>
            </a:extLst>
          </p:cNvPr>
          <p:cNvSpPr>
            <a:spLocks noChangeArrowheads="1"/>
          </p:cNvSpPr>
          <p:nvPr/>
        </p:nvSpPr>
        <p:spPr bwMode="auto">
          <a:xfrm>
            <a:off x="2147888" y="4213226"/>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VnTime" panose="020B7200000000000000" pitchFamily="34" charset="0"/>
              <a:ea typeface="+mn-ea"/>
              <a:cs typeface="+mn-cs"/>
            </a:endParaRPr>
          </a:p>
        </p:txBody>
      </p:sp>
      <p:sp>
        <p:nvSpPr>
          <p:cNvPr id="8" name="WordArt 226">
            <a:extLst>
              <a:ext uri="{FF2B5EF4-FFF2-40B4-BE49-F238E27FC236}">
                <a16:creationId xmlns:a16="http://schemas.microsoft.com/office/drawing/2014/main" id="{8C6BE527-756E-3CD3-E6D9-CF024E3E58C5}"/>
              </a:ext>
            </a:extLst>
          </p:cNvPr>
          <p:cNvSpPr>
            <a:spLocks noChangeArrowheads="1" noChangeShapeType="1" noTextEdit="1"/>
          </p:cNvSpPr>
          <p:nvPr/>
        </p:nvSpPr>
        <p:spPr bwMode="auto">
          <a:xfrm>
            <a:off x="2423315" y="4363933"/>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FFFF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B</a:t>
            </a:r>
          </a:p>
        </p:txBody>
      </p:sp>
      <p:sp>
        <p:nvSpPr>
          <p:cNvPr id="9" name="AutoShape 51">
            <a:extLst>
              <a:ext uri="{FF2B5EF4-FFF2-40B4-BE49-F238E27FC236}">
                <a16:creationId xmlns:a16="http://schemas.microsoft.com/office/drawing/2014/main" id="{875FD14F-6022-29CB-8673-F696741AC208}"/>
              </a:ext>
            </a:extLst>
          </p:cNvPr>
          <p:cNvSpPr>
            <a:spLocks noChangeArrowheads="1"/>
          </p:cNvSpPr>
          <p:nvPr/>
        </p:nvSpPr>
        <p:spPr bwMode="auto">
          <a:xfrm>
            <a:off x="3490187" y="5209631"/>
            <a:ext cx="6267665" cy="142714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Trái</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ớt</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ch</a:t>
            </a:r>
            <a:r>
              <a:rPr lang="en-US" altLang="en-US" sz="3600" dirty="0">
                <a:solidFill>
                  <a:srgbClr val="FFFFFF"/>
                </a:solidFill>
              </a:rPr>
              <a:t>í</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n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đỏ</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giống</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như</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ngọn</a:t>
            </a:r>
            <a:r>
              <a:rPr kumimoji="0" lang="en-US" altLang="en-US" sz="3600" b="1" i="0" u="none" strike="noStrike" kern="1200" cap="none" spc="0" normalizeH="0" noProof="0" dirty="0">
                <a:ln>
                  <a:noFill/>
                </a:ln>
                <a:solidFill>
                  <a:srgbClr val="FFFFFF"/>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FFFFFF"/>
                </a:solidFill>
                <a:effectLst/>
                <a:uLnTx/>
                <a:uFillTx/>
                <a:latin typeface="Times New Roman" panose="02020603050405020304" pitchFamily="18" charset="0"/>
                <a:ea typeface="+mn-ea"/>
                <a:cs typeface="+mn-cs"/>
              </a:rPr>
              <a:t>lửa</a:t>
            </a:r>
            <a:r>
              <a:rPr kumimoji="0" lang="en-US"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p>
        </p:txBody>
      </p:sp>
      <p:pic>
        <p:nvPicPr>
          <p:cNvPr id="11" name="Picture 37" descr="Blue_chapterlist">
            <a:extLst>
              <a:ext uri="{FF2B5EF4-FFF2-40B4-BE49-F238E27FC236}">
                <a16:creationId xmlns:a16="http://schemas.microsoft.com/office/drawing/2014/main" id="{0D0DFF52-06FE-96BE-21B7-F8CC4FB316E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8177" y="5500430"/>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5AA1B205-AA69-E495-B67E-48CB6AACD7C5}"/>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137312" y="5217501"/>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0C948E9E-7652-0244-3117-D2C51EAD7E64}"/>
              </a:ext>
            </a:extLst>
          </p:cNvPr>
          <p:cNvSpPr>
            <a:spLocks noChangeArrowheads="1"/>
          </p:cNvSpPr>
          <p:nvPr/>
        </p:nvSpPr>
        <p:spPr bwMode="auto">
          <a:xfrm>
            <a:off x="2235926" y="5275261"/>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VnTime" panose="020B7200000000000000" pitchFamily="34" charset="0"/>
              <a:ea typeface="+mn-ea"/>
              <a:cs typeface="+mn-cs"/>
            </a:endParaRPr>
          </a:p>
        </p:txBody>
      </p:sp>
      <p:sp>
        <p:nvSpPr>
          <p:cNvPr id="15" name="WordArt 226">
            <a:extLst>
              <a:ext uri="{FF2B5EF4-FFF2-40B4-BE49-F238E27FC236}">
                <a16:creationId xmlns:a16="http://schemas.microsoft.com/office/drawing/2014/main" id="{42A705C3-1087-1C3C-F9F5-E334CA6A7BCF}"/>
              </a:ext>
            </a:extLst>
          </p:cNvPr>
          <p:cNvSpPr>
            <a:spLocks noChangeArrowheads="1" noChangeShapeType="1" noTextEdit="1"/>
          </p:cNvSpPr>
          <p:nvPr/>
        </p:nvSpPr>
        <p:spPr bwMode="auto">
          <a:xfrm>
            <a:off x="2415129" y="5418572"/>
            <a:ext cx="460375" cy="387350"/>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FFFF00"/>
                  </a:solidFill>
                  <a:round/>
                  <a:headEnd/>
                  <a:tailEnd/>
                </a:ln>
                <a:solidFill>
                  <a:srgbClr val="FFFF00"/>
                </a:solidFill>
                <a:effectLst/>
                <a:uLnTx/>
                <a:uFillTx/>
                <a:latin typeface=".VnTimeH" panose="020B7200000000000000" pitchFamily="34" charset="0"/>
                <a:ea typeface="+mn-ea"/>
                <a:cs typeface="+mn-cs"/>
              </a:rPr>
              <a:t>c</a:t>
            </a:r>
          </a:p>
        </p:txBody>
      </p:sp>
      <p:sp>
        <p:nvSpPr>
          <p:cNvPr id="7195" name="AutoShape 27">
            <a:extLst>
              <a:ext uri="{FF2B5EF4-FFF2-40B4-BE49-F238E27FC236}">
                <a16:creationId xmlns:a16="http://schemas.microsoft.com/office/drawing/2014/main" id="{160F5156-4795-0B4A-5A7F-A016D98B9454}"/>
              </a:ext>
            </a:extLst>
          </p:cNvPr>
          <p:cNvSpPr>
            <a:spLocks noChangeArrowheads="1"/>
          </p:cNvSpPr>
          <p:nvPr/>
        </p:nvSpPr>
        <p:spPr bwMode="auto">
          <a:xfrm>
            <a:off x="2068513" y="103187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196" name="WordArt 28">
            <a:extLst>
              <a:ext uri="{FF2B5EF4-FFF2-40B4-BE49-F238E27FC236}">
                <a16:creationId xmlns:a16="http://schemas.microsoft.com/office/drawing/2014/main" id="{A5903FB9-3559-65AC-6CD7-56EC43A9191B}"/>
              </a:ext>
            </a:extLst>
          </p:cNvPr>
          <p:cNvSpPr>
            <a:spLocks noChangeArrowheads="1" noChangeShapeType="1" noTextEdit="1"/>
          </p:cNvSpPr>
          <p:nvPr/>
        </p:nvSpPr>
        <p:spPr bwMode="auto">
          <a:xfrm>
            <a:off x="2486025" y="1400175"/>
            <a:ext cx="685800" cy="609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19050">
                  <a:solidFill>
                    <a:srgbClr val="FFFF00"/>
                  </a:solidFill>
                  <a:round/>
                  <a:headEnd/>
                  <a:tailEnd/>
                </a:ln>
                <a:solidFill>
                  <a:srgbClr val="FFFF00"/>
                </a:solidFill>
                <a:effectLst>
                  <a:outerShdw dist="35921" dir="2700000" algn="ctr" rotWithShape="0">
                    <a:srgbClr val="990000"/>
                  </a:outerShdw>
                </a:effectLst>
                <a:uLnTx/>
                <a:uFillTx/>
                <a:latin typeface="VNI-Times" pitchFamily="2" charset="0"/>
                <a:ea typeface="+mn-ea"/>
                <a:cs typeface="+mn-cs"/>
              </a:rPr>
              <a:t>Caâu</a:t>
            </a:r>
            <a:r>
              <a:rPr kumimoji="0" lang="en-US" sz="3600"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VNI-Times" pitchFamily="2" charset="0"/>
                <a:ea typeface="+mn-ea"/>
                <a:cs typeface="+mn-cs"/>
              </a:rPr>
              <a:t> 3</a:t>
            </a:r>
          </a:p>
        </p:txBody>
      </p:sp>
      <p:pic>
        <p:nvPicPr>
          <p:cNvPr id="5141" name="Picture 29" descr="Picture1">
            <a:extLst>
              <a:ext uri="{FF2B5EF4-FFF2-40B4-BE49-F238E27FC236}">
                <a16:creationId xmlns:a16="http://schemas.microsoft.com/office/drawing/2014/main" id="{83BDC053-85BC-0EC1-F6E2-B6FFD936A446}"/>
              </a:ext>
            </a:extLst>
          </p:cNvPr>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19238" y="755651"/>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32" descr="Bellcoll">
            <a:hlinkClick r:id="" action="ppaction://hlinkshowjump?jump=firstslide"/>
            <a:extLst>
              <a:ext uri="{FF2B5EF4-FFF2-40B4-BE49-F238E27FC236}">
                <a16:creationId xmlns:a16="http://schemas.microsoft.com/office/drawing/2014/main" id="{61C77C50-9A80-CF4D-388F-A9C102C9C78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471612"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2" name="WordArt 34">
            <a:extLst>
              <a:ext uri="{FF2B5EF4-FFF2-40B4-BE49-F238E27FC236}">
                <a16:creationId xmlns:a16="http://schemas.microsoft.com/office/drawing/2014/main" id="{01DD4581-5184-EA40-1CE9-ECCD023439AF}"/>
              </a:ext>
            </a:extLst>
          </p:cNvPr>
          <p:cNvSpPr>
            <a:spLocks noChangeArrowheads="1" noChangeShapeType="1" noTextEdit="1"/>
          </p:cNvSpPr>
          <p:nvPr/>
        </p:nvSpPr>
        <p:spPr bwMode="auto">
          <a:xfrm>
            <a:off x="9372600" y="30480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7203" name="WordArt 35">
            <a:extLst>
              <a:ext uri="{FF2B5EF4-FFF2-40B4-BE49-F238E27FC236}">
                <a16:creationId xmlns:a16="http://schemas.microsoft.com/office/drawing/2014/main" id="{C66AA3E8-7D29-1716-F925-32D40D960D5E}"/>
              </a:ext>
            </a:extLst>
          </p:cNvPr>
          <p:cNvSpPr>
            <a:spLocks noChangeArrowheads="1" noChangeShapeType="1" noTextEdit="1"/>
          </p:cNvSpPr>
          <p:nvPr/>
        </p:nvSpPr>
        <p:spPr bwMode="auto">
          <a:xfrm>
            <a:off x="9525000" y="30480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7204" name="WordArt 36">
            <a:extLst>
              <a:ext uri="{FF2B5EF4-FFF2-40B4-BE49-F238E27FC236}">
                <a16:creationId xmlns:a16="http://schemas.microsoft.com/office/drawing/2014/main" id="{828A456B-A314-A85A-AE84-A7FB3059BEF7}"/>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7205" name="WordArt 37">
            <a:extLst>
              <a:ext uri="{FF2B5EF4-FFF2-40B4-BE49-F238E27FC236}">
                <a16:creationId xmlns:a16="http://schemas.microsoft.com/office/drawing/2014/main" id="{EEB9A365-693C-607D-3EA6-271ACCCF098B}"/>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7206" name="WordArt 38">
            <a:extLst>
              <a:ext uri="{FF2B5EF4-FFF2-40B4-BE49-F238E27FC236}">
                <a16:creationId xmlns:a16="http://schemas.microsoft.com/office/drawing/2014/main" id="{84EA1C0A-CE31-BB7D-E4CF-B8B225D6A403}"/>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7207" name="WordArt 39">
            <a:extLst>
              <a:ext uri="{FF2B5EF4-FFF2-40B4-BE49-F238E27FC236}">
                <a16:creationId xmlns:a16="http://schemas.microsoft.com/office/drawing/2014/main" id="{B143E66D-1525-DD2D-4913-25F3F2760C2B}"/>
              </a:ext>
            </a:extLst>
          </p:cNvPr>
          <p:cNvSpPr>
            <a:spLocks noChangeArrowheads="1" noChangeShapeType="1" noTextEdit="1"/>
          </p:cNvSpPr>
          <p:nvPr/>
        </p:nvSpPr>
        <p:spPr bwMode="auto">
          <a:xfrm>
            <a:off x="9372600" y="30480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7208" name="WordArt 40">
            <a:extLst>
              <a:ext uri="{FF2B5EF4-FFF2-40B4-BE49-F238E27FC236}">
                <a16:creationId xmlns:a16="http://schemas.microsoft.com/office/drawing/2014/main" id="{C30EAC6C-FF86-063C-D7DE-86397DB29699}"/>
              </a:ext>
            </a:extLst>
          </p:cNvPr>
          <p:cNvSpPr>
            <a:spLocks noChangeArrowheads="1" noChangeShapeType="1" noTextEdit="1"/>
          </p:cNvSpPr>
          <p:nvPr/>
        </p:nvSpPr>
        <p:spPr bwMode="auto">
          <a:xfrm>
            <a:off x="9448800" y="30480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7209" name="WordArt 41">
            <a:extLst>
              <a:ext uri="{FF2B5EF4-FFF2-40B4-BE49-F238E27FC236}">
                <a16:creationId xmlns:a16="http://schemas.microsoft.com/office/drawing/2014/main" id="{AC43FA5A-1287-840E-0BDC-B5583F3DCD21}"/>
              </a:ext>
            </a:extLst>
          </p:cNvPr>
          <p:cNvSpPr>
            <a:spLocks noChangeArrowheads="1" noChangeShapeType="1" noTextEdit="1"/>
          </p:cNvSpPr>
          <p:nvPr/>
        </p:nvSpPr>
        <p:spPr bwMode="auto">
          <a:xfrm>
            <a:off x="9448800" y="29718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7210" name="WordArt 42">
            <a:extLst>
              <a:ext uri="{FF2B5EF4-FFF2-40B4-BE49-F238E27FC236}">
                <a16:creationId xmlns:a16="http://schemas.microsoft.com/office/drawing/2014/main" id="{D41747DF-FAA6-B849-5AE2-64C6EA8E0CF5}"/>
              </a:ext>
            </a:extLst>
          </p:cNvPr>
          <p:cNvSpPr>
            <a:spLocks noChangeArrowheads="1" noChangeShapeType="1" noTextEdit="1"/>
          </p:cNvSpPr>
          <p:nvPr/>
        </p:nvSpPr>
        <p:spPr bwMode="auto">
          <a:xfrm>
            <a:off x="9372600" y="29718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7211" name="WordArt 43">
            <a:extLst>
              <a:ext uri="{FF2B5EF4-FFF2-40B4-BE49-F238E27FC236}">
                <a16:creationId xmlns:a16="http://schemas.microsoft.com/office/drawing/2014/main" id="{E331C06B-B515-3CFA-5904-5FAF8B4E116F}"/>
              </a:ext>
            </a:extLst>
          </p:cNvPr>
          <p:cNvSpPr>
            <a:spLocks noChangeArrowheads="1" noChangeShapeType="1" noTextEdit="1"/>
          </p:cNvSpPr>
          <p:nvPr/>
        </p:nvSpPr>
        <p:spPr bwMode="auto">
          <a:xfrm>
            <a:off x="9372600" y="2971800"/>
            <a:ext cx="666750" cy="7429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16" name="Group 56">
            <a:extLst>
              <a:ext uri="{FF2B5EF4-FFF2-40B4-BE49-F238E27FC236}">
                <a16:creationId xmlns:a16="http://schemas.microsoft.com/office/drawing/2014/main" id="{451A03E4-EDBA-BD39-3415-676A031B0582}"/>
              </a:ext>
            </a:extLst>
          </p:cNvPr>
          <p:cNvGrpSpPr>
            <a:grpSpLocks/>
          </p:cNvGrpSpPr>
          <p:nvPr/>
        </p:nvGrpSpPr>
        <p:grpSpPr bwMode="auto">
          <a:xfrm>
            <a:off x="9812510" y="3813176"/>
            <a:ext cx="1752600" cy="1752600"/>
            <a:chOff x="4866" y="816"/>
            <a:chExt cx="1104" cy="1104"/>
          </a:xfrm>
        </p:grpSpPr>
        <p:sp>
          <p:nvSpPr>
            <p:cNvPr id="5155" name="AutoShape 50">
              <a:extLst>
                <a:ext uri="{FF2B5EF4-FFF2-40B4-BE49-F238E27FC236}">
                  <a16:creationId xmlns:a16="http://schemas.microsoft.com/office/drawing/2014/main" id="{5D0C321A-1390-ADC4-680D-29DF54A42451}"/>
                </a:ext>
              </a:extLst>
            </p:cNvPr>
            <p:cNvSpPr>
              <a:spLocks noChangeArrowheads="1"/>
            </p:cNvSpPr>
            <p:nvPr/>
          </p:nvSpPr>
          <p:spPr bwMode="auto">
            <a:xfrm>
              <a:off x="4866" y="816"/>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5156" name="WordArt 51">
              <a:extLst>
                <a:ext uri="{FF2B5EF4-FFF2-40B4-BE49-F238E27FC236}">
                  <a16:creationId xmlns:a16="http://schemas.microsoft.com/office/drawing/2014/main" id="{F515845B-8DBB-6626-03D5-51094D9845F4}"/>
                </a:ext>
              </a:extLst>
            </p:cNvPr>
            <p:cNvSpPr>
              <a:spLocks noChangeArrowheads="1" noChangeShapeType="1" noTextEdit="1"/>
            </p:cNvSpPr>
            <p:nvPr/>
          </p:nvSpPr>
          <p:spPr bwMode="auto">
            <a:xfrm>
              <a:off x="5088" y="960"/>
              <a:ext cx="672" cy="576"/>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5154" name="WordArt 30">
            <a:extLst>
              <a:ext uri="{FF2B5EF4-FFF2-40B4-BE49-F238E27FC236}">
                <a16:creationId xmlns:a16="http://schemas.microsoft.com/office/drawing/2014/main" id="{37A545F1-BE04-F6FD-B873-9A897CC8AC74}"/>
              </a:ext>
            </a:extLst>
          </p:cNvPr>
          <p:cNvSpPr>
            <a:spLocks noChangeArrowheads="1" noChangeShapeType="1" noTextEdit="1"/>
          </p:cNvSpPr>
          <p:nvPr/>
        </p:nvSpPr>
        <p:spPr bwMode="auto">
          <a:xfrm>
            <a:off x="3200401" y="0"/>
            <a:ext cx="5973763" cy="762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Rung chuông vàng</a:t>
            </a:r>
          </a:p>
        </p:txBody>
      </p:sp>
    </p:spTree>
    <p:custDataLst>
      <p:tags r:id="rId1"/>
    </p:custDataLst>
    <p:extLst>
      <p:ext uri="{BB962C8B-B14F-4D97-AF65-F5344CB8AC3E}">
        <p14:creationId xmlns:p14="http://schemas.microsoft.com/office/powerpoint/2010/main" val="1643927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7211"/>
                                        </p:tgtEl>
                                        <p:attrNameLst>
                                          <p:attrName>style.visibility</p:attrName>
                                        </p:attrNameLst>
                                      </p:cBhvr>
                                      <p:to>
                                        <p:strVal val="visible"/>
                                      </p:to>
                                    </p:set>
                                    <p:animEffect transition="in" filter="dissolve">
                                      <p:cBhvr>
                                        <p:cTn id="70" dur="500"/>
                                        <p:tgtEl>
                                          <p:spTgt spid="7211"/>
                                        </p:tgtEl>
                                      </p:cBhvr>
                                    </p:animEffect>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par>
                          <p:cTn id="71" fill="hold" nodeType="afterGroup">
                            <p:stCondLst>
                              <p:cond delay="500"/>
                            </p:stCondLst>
                            <p:childTnLst>
                              <p:par>
                                <p:cTn id="72" presetID="53" presetClass="exit" presetSubtype="0" fill="hold" nodeType="afterEffect">
                                  <p:stCondLst>
                                    <p:cond delay="0"/>
                                  </p:stCondLst>
                                  <p:childTnLst>
                                    <p:anim calcmode="lin" valueType="num">
                                      <p:cBhvr>
                                        <p:cTn id="73" dur="500"/>
                                        <p:tgtEl>
                                          <p:spTgt spid="7211"/>
                                        </p:tgtEl>
                                        <p:attrNameLst>
                                          <p:attrName>ppt_w</p:attrName>
                                        </p:attrNameLst>
                                      </p:cBhvr>
                                      <p:tavLst>
                                        <p:tav tm="0">
                                          <p:val>
                                            <p:strVal val="ppt_w"/>
                                          </p:val>
                                        </p:tav>
                                        <p:tav tm="100000">
                                          <p:val>
                                            <p:fltVal val="0"/>
                                          </p:val>
                                        </p:tav>
                                      </p:tavLst>
                                    </p:anim>
                                    <p:anim calcmode="lin" valueType="num">
                                      <p:cBhvr>
                                        <p:cTn id="74" dur="500"/>
                                        <p:tgtEl>
                                          <p:spTgt spid="7211"/>
                                        </p:tgtEl>
                                        <p:attrNameLst>
                                          <p:attrName>ppt_h</p:attrName>
                                        </p:attrNameLst>
                                      </p:cBhvr>
                                      <p:tavLst>
                                        <p:tav tm="0">
                                          <p:val>
                                            <p:strVal val="ppt_h"/>
                                          </p:val>
                                        </p:tav>
                                        <p:tav tm="100000">
                                          <p:val>
                                            <p:fltVal val="0"/>
                                          </p:val>
                                        </p:tav>
                                      </p:tavLst>
                                    </p:anim>
                                    <p:animEffect transition="out" filter="fade">
                                      <p:cBhvr>
                                        <p:cTn id="75" dur="500"/>
                                        <p:tgtEl>
                                          <p:spTgt spid="7211"/>
                                        </p:tgtEl>
                                      </p:cBhvr>
                                    </p:animEffect>
                                    <p:set>
                                      <p:cBhvr>
                                        <p:cTn id="76" dur="1" fill="hold">
                                          <p:stCondLst>
                                            <p:cond delay="499"/>
                                          </p:stCondLst>
                                        </p:cTn>
                                        <p:tgtEl>
                                          <p:spTgt spid="7211"/>
                                        </p:tgtEl>
                                        <p:attrNameLst>
                                          <p:attrName>style.visibility</p:attrName>
                                        </p:attrNameLst>
                                      </p:cBhvr>
                                      <p:to>
                                        <p:strVal val="hidden"/>
                                      </p:to>
                                    </p:set>
                                  </p:childTnLst>
                                </p:cTn>
                              </p:par>
                            </p:childTnLst>
                          </p:cTn>
                        </p:par>
                        <p:par>
                          <p:cTn id="77" fill="hold" nodeType="afterGroup">
                            <p:stCondLst>
                              <p:cond delay="1000"/>
                            </p:stCondLst>
                            <p:childTnLst>
                              <p:par>
                                <p:cTn id="78" presetID="9" presetClass="entr" presetSubtype="0" fill="hold" nodeType="afterEffect">
                                  <p:stCondLst>
                                    <p:cond delay="0"/>
                                  </p:stCondLst>
                                  <p:childTnLst>
                                    <p:set>
                                      <p:cBhvr>
                                        <p:cTn id="79" dur="1" fill="hold">
                                          <p:stCondLst>
                                            <p:cond delay="0"/>
                                          </p:stCondLst>
                                        </p:cTn>
                                        <p:tgtEl>
                                          <p:spTgt spid="7210"/>
                                        </p:tgtEl>
                                        <p:attrNameLst>
                                          <p:attrName>style.visibility</p:attrName>
                                        </p:attrNameLst>
                                      </p:cBhvr>
                                      <p:to>
                                        <p:strVal val="visible"/>
                                      </p:to>
                                    </p:set>
                                    <p:animEffect transition="in" filter="dissolve">
                                      <p:cBhvr>
                                        <p:cTn id="80" dur="500"/>
                                        <p:tgtEl>
                                          <p:spTgt spid="7210"/>
                                        </p:tgtEl>
                                      </p:cBhvr>
                                    </p:animEffect>
                                  </p:childTnLst>
                                  <p:subTnLst>
                                    <p:audio>
                                      <p:cMediaNode>
                                        <p:cTn display="0" masterRel="sameClick">
                                          <p:stCondLst>
                                            <p:cond evt="begin" delay="0">
                                              <p:tn val="78"/>
                                            </p:cond>
                                          </p:stCondLst>
                                          <p:endCondLst>
                                            <p:cond evt="onStopAudio" delay="0">
                                              <p:tgtEl>
                                                <p:sldTgt/>
                                              </p:tgtEl>
                                            </p:cond>
                                          </p:endCondLst>
                                        </p:cTn>
                                        <p:tgtEl>
                                          <p:sndTgt r:embed="rId5" name="camera.wav"/>
                                        </p:tgtEl>
                                      </p:cMediaNode>
                                    </p:audio>
                                  </p:subTnLst>
                                </p:cTn>
                              </p:par>
                            </p:childTnLst>
                          </p:cTn>
                        </p:par>
                        <p:par>
                          <p:cTn id="81" fill="hold" nodeType="afterGroup">
                            <p:stCondLst>
                              <p:cond delay="1500"/>
                            </p:stCondLst>
                            <p:childTnLst>
                              <p:par>
                                <p:cTn id="82" presetID="53" presetClass="exit" presetSubtype="0" fill="hold" nodeType="afterEffect">
                                  <p:stCondLst>
                                    <p:cond delay="0"/>
                                  </p:stCondLst>
                                  <p:childTnLst>
                                    <p:anim calcmode="lin" valueType="num">
                                      <p:cBhvr>
                                        <p:cTn id="83" dur="500"/>
                                        <p:tgtEl>
                                          <p:spTgt spid="7210"/>
                                        </p:tgtEl>
                                        <p:attrNameLst>
                                          <p:attrName>ppt_w</p:attrName>
                                        </p:attrNameLst>
                                      </p:cBhvr>
                                      <p:tavLst>
                                        <p:tav tm="0">
                                          <p:val>
                                            <p:strVal val="ppt_w"/>
                                          </p:val>
                                        </p:tav>
                                        <p:tav tm="100000">
                                          <p:val>
                                            <p:fltVal val="0"/>
                                          </p:val>
                                        </p:tav>
                                      </p:tavLst>
                                    </p:anim>
                                    <p:anim calcmode="lin" valueType="num">
                                      <p:cBhvr>
                                        <p:cTn id="84" dur="500"/>
                                        <p:tgtEl>
                                          <p:spTgt spid="7210"/>
                                        </p:tgtEl>
                                        <p:attrNameLst>
                                          <p:attrName>ppt_h</p:attrName>
                                        </p:attrNameLst>
                                      </p:cBhvr>
                                      <p:tavLst>
                                        <p:tav tm="0">
                                          <p:val>
                                            <p:strVal val="ppt_h"/>
                                          </p:val>
                                        </p:tav>
                                        <p:tav tm="100000">
                                          <p:val>
                                            <p:fltVal val="0"/>
                                          </p:val>
                                        </p:tav>
                                      </p:tavLst>
                                    </p:anim>
                                    <p:animEffect transition="out" filter="fade">
                                      <p:cBhvr>
                                        <p:cTn id="85" dur="500"/>
                                        <p:tgtEl>
                                          <p:spTgt spid="7210"/>
                                        </p:tgtEl>
                                      </p:cBhvr>
                                    </p:animEffect>
                                    <p:set>
                                      <p:cBhvr>
                                        <p:cTn id="86" dur="1" fill="hold">
                                          <p:stCondLst>
                                            <p:cond delay="499"/>
                                          </p:stCondLst>
                                        </p:cTn>
                                        <p:tgtEl>
                                          <p:spTgt spid="7210"/>
                                        </p:tgtEl>
                                        <p:attrNameLst>
                                          <p:attrName>style.visibility</p:attrName>
                                        </p:attrNameLst>
                                      </p:cBhvr>
                                      <p:to>
                                        <p:strVal val="hidden"/>
                                      </p:to>
                                    </p:set>
                                  </p:childTnLst>
                                </p:cTn>
                              </p:par>
                            </p:childTnLst>
                          </p:cTn>
                        </p:par>
                        <p:par>
                          <p:cTn id="87" fill="hold" nodeType="afterGroup">
                            <p:stCondLst>
                              <p:cond delay="2000"/>
                            </p:stCondLst>
                            <p:childTnLst>
                              <p:par>
                                <p:cTn id="88" presetID="9" presetClass="entr" presetSubtype="0" fill="hold" nodeType="afterEffect">
                                  <p:stCondLst>
                                    <p:cond delay="0"/>
                                  </p:stCondLst>
                                  <p:childTnLst>
                                    <p:set>
                                      <p:cBhvr>
                                        <p:cTn id="89" dur="1" fill="hold">
                                          <p:stCondLst>
                                            <p:cond delay="0"/>
                                          </p:stCondLst>
                                        </p:cTn>
                                        <p:tgtEl>
                                          <p:spTgt spid="7209"/>
                                        </p:tgtEl>
                                        <p:attrNameLst>
                                          <p:attrName>style.visibility</p:attrName>
                                        </p:attrNameLst>
                                      </p:cBhvr>
                                      <p:to>
                                        <p:strVal val="visible"/>
                                      </p:to>
                                    </p:set>
                                    <p:animEffect transition="in" filter="dissolve">
                                      <p:cBhvr>
                                        <p:cTn id="90" dur="500"/>
                                        <p:tgtEl>
                                          <p:spTgt spid="7209"/>
                                        </p:tgtEl>
                                      </p:cBhvr>
                                    </p:animEffect>
                                  </p:childTnLst>
                                  <p:subTnLst>
                                    <p:audio>
                                      <p:cMediaNode>
                                        <p:cTn display="0" masterRel="sameClick">
                                          <p:stCondLst>
                                            <p:cond evt="begin" delay="0">
                                              <p:tn val="88"/>
                                            </p:cond>
                                          </p:stCondLst>
                                          <p:endCondLst>
                                            <p:cond evt="onStopAudio" delay="0">
                                              <p:tgtEl>
                                                <p:sldTgt/>
                                              </p:tgtEl>
                                            </p:cond>
                                          </p:endCondLst>
                                        </p:cTn>
                                        <p:tgtEl>
                                          <p:sndTgt r:embed="rId5" name="camera.wav"/>
                                        </p:tgtEl>
                                      </p:cMediaNode>
                                    </p:audio>
                                  </p:subTnLst>
                                </p:cTn>
                              </p:par>
                            </p:childTnLst>
                          </p:cTn>
                        </p:par>
                        <p:par>
                          <p:cTn id="91" fill="hold" nodeType="afterGroup">
                            <p:stCondLst>
                              <p:cond delay="2500"/>
                            </p:stCondLst>
                            <p:childTnLst>
                              <p:par>
                                <p:cTn id="92" presetID="53" presetClass="exit" presetSubtype="0" fill="hold" nodeType="afterEffect">
                                  <p:stCondLst>
                                    <p:cond delay="0"/>
                                  </p:stCondLst>
                                  <p:childTnLst>
                                    <p:anim calcmode="lin" valueType="num">
                                      <p:cBhvr>
                                        <p:cTn id="93" dur="500"/>
                                        <p:tgtEl>
                                          <p:spTgt spid="7209"/>
                                        </p:tgtEl>
                                        <p:attrNameLst>
                                          <p:attrName>ppt_w</p:attrName>
                                        </p:attrNameLst>
                                      </p:cBhvr>
                                      <p:tavLst>
                                        <p:tav tm="0">
                                          <p:val>
                                            <p:strVal val="ppt_w"/>
                                          </p:val>
                                        </p:tav>
                                        <p:tav tm="100000">
                                          <p:val>
                                            <p:fltVal val="0"/>
                                          </p:val>
                                        </p:tav>
                                      </p:tavLst>
                                    </p:anim>
                                    <p:anim calcmode="lin" valueType="num">
                                      <p:cBhvr>
                                        <p:cTn id="94" dur="500"/>
                                        <p:tgtEl>
                                          <p:spTgt spid="7209"/>
                                        </p:tgtEl>
                                        <p:attrNameLst>
                                          <p:attrName>ppt_h</p:attrName>
                                        </p:attrNameLst>
                                      </p:cBhvr>
                                      <p:tavLst>
                                        <p:tav tm="0">
                                          <p:val>
                                            <p:strVal val="ppt_h"/>
                                          </p:val>
                                        </p:tav>
                                        <p:tav tm="100000">
                                          <p:val>
                                            <p:fltVal val="0"/>
                                          </p:val>
                                        </p:tav>
                                      </p:tavLst>
                                    </p:anim>
                                    <p:animEffect transition="out" filter="fade">
                                      <p:cBhvr>
                                        <p:cTn id="95" dur="500"/>
                                        <p:tgtEl>
                                          <p:spTgt spid="7209"/>
                                        </p:tgtEl>
                                      </p:cBhvr>
                                    </p:animEffect>
                                    <p:set>
                                      <p:cBhvr>
                                        <p:cTn id="96" dur="1" fill="hold">
                                          <p:stCondLst>
                                            <p:cond delay="499"/>
                                          </p:stCondLst>
                                        </p:cTn>
                                        <p:tgtEl>
                                          <p:spTgt spid="7209"/>
                                        </p:tgtEl>
                                        <p:attrNameLst>
                                          <p:attrName>style.visibility</p:attrName>
                                        </p:attrNameLst>
                                      </p:cBhvr>
                                      <p:to>
                                        <p:strVal val="hidden"/>
                                      </p:to>
                                    </p:set>
                                  </p:childTnLst>
                                </p:cTn>
                              </p:par>
                            </p:childTnLst>
                          </p:cTn>
                        </p:par>
                        <p:par>
                          <p:cTn id="97" fill="hold" nodeType="afterGroup">
                            <p:stCondLst>
                              <p:cond delay="3000"/>
                            </p:stCondLst>
                            <p:childTnLst>
                              <p:par>
                                <p:cTn id="98" presetID="9" presetClass="entr" presetSubtype="0" fill="hold" nodeType="afterEffect">
                                  <p:stCondLst>
                                    <p:cond delay="0"/>
                                  </p:stCondLst>
                                  <p:childTnLst>
                                    <p:set>
                                      <p:cBhvr>
                                        <p:cTn id="99" dur="1" fill="hold">
                                          <p:stCondLst>
                                            <p:cond delay="0"/>
                                          </p:stCondLst>
                                        </p:cTn>
                                        <p:tgtEl>
                                          <p:spTgt spid="7208"/>
                                        </p:tgtEl>
                                        <p:attrNameLst>
                                          <p:attrName>style.visibility</p:attrName>
                                        </p:attrNameLst>
                                      </p:cBhvr>
                                      <p:to>
                                        <p:strVal val="visible"/>
                                      </p:to>
                                    </p:set>
                                    <p:animEffect transition="in" filter="dissolve">
                                      <p:cBhvr>
                                        <p:cTn id="100" dur="500"/>
                                        <p:tgtEl>
                                          <p:spTgt spid="7208"/>
                                        </p:tgtEl>
                                      </p:cBhvr>
                                    </p:animEffect>
                                  </p:childTnLst>
                                  <p:subTnLst>
                                    <p:audio>
                                      <p:cMediaNode>
                                        <p:cTn display="0" masterRel="sameClick">
                                          <p:stCondLst>
                                            <p:cond evt="begin" delay="0">
                                              <p:tn val="98"/>
                                            </p:cond>
                                          </p:stCondLst>
                                          <p:endCondLst>
                                            <p:cond evt="onStopAudio" delay="0">
                                              <p:tgtEl>
                                                <p:sldTgt/>
                                              </p:tgtEl>
                                            </p:cond>
                                          </p:endCondLst>
                                        </p:cTn>
                                        <p:tgtEl>
                                          <p:sndTgt r:embed="rId5" name="camera.wav"/>
                                        </p:tgtEl>
                                      </p:cMediaNode>
                                    </p:audio>
                                  </p:subTnLst>
                                </p:cTn>
                              </p:par>
                            </p:childTnLst>
                          </p:cTn>
                        </p:par>
                        <p:par>
                          <p:cTn id="101" fill="hold" nodeType="afterGroup">
                            <p:stCondLst>
                              <p:cond delay="3500"/>
                            </p:stCondLst>
                            <p:childTnLst>
                              <p:par>
                                <p:cTn id="102" presetID="53" presetClass="exit" presetSubtype="0" fill="hold" nodeType="afterEffect">
                                  <p:stCondLst>
                                    <p:cond delay="0"/>
                                  </p:stCondLst>
                                  <p:childTnLst>
                                    <p:anim calcmode="lin" valueType="num">
                                      <p:cBhvr>
                                        <p:cTn id="103" dur="500"/>
                                        <p:tgtEl>
                                          <p:spTgt spid="7208"/>
                                        </p:tgtEl>
                                        <p:attrNameLst>
                                          <p:attrName>ppt_w</p:attrName>
                                        </p:attrNameLst>
                                      </p:cBhvr>
                                      <p:tavLst>
                                        <p:tav tm="0">
                                          <p:val>
                                            <p:strVal val="ppt_w"/>
                                          </p:val>
                                        </p:tav>
                                        <p:tav tm="100000">
                                          <p:val>
                                            <p:fltVal val="0"/>
                                          </p:val>
                                        </p:tav>
                                      </p:tavLst>
                                    </p:anim>
                                    <p:anim calcmode="lin" valueType="num">
                                      <p:cBhvr>
                                        <p:cTn id="104" dur="500"/>
                                        <p:tgtEl>
                                          <p:spTgt spid="7208"/>
                                        </p:tgtEl>
                                        <p:attrNameLst>
                                          <p:attrName>ppt_h</p:attrName>
                                        </p:attrNameLst>
                                      </p:cBhvr>
                                      <p:tavLst>
                                        <p:tav tm="0">
                                          <p:val>
                                            <p:strVal val="ppt_h"/>
                                          </p:val>
                                        </p:tav>
                                        <p:tav tm="100000">
                                          <p:val>
                                            <p:fltVal val="0"/>
                                          </p:val>
                                        </p:tav>
                                      </p:tavLst>
                                    </p:anim>
                                    <p:animEffect transition="out" filter="fade">
                                      <p:cBhvr>
                                        <p:cTn id="105" dur="500"/>
                                        <p:tgtEl>
                                          <p:spTgt spid="7208"/>
                                        </p:tgtEl>
                                      </p:cBhvr>
                                    </p:animEffect>
                                    <p:set>
                                      <p:cBhvr>
                                        <p:cTn id="106" dur="1" fill="hold">
                                          <p:stCondLst>
                                            <p:cond delay="499"/>
                                          </p:stCondLst>
                                        </p:cTn>
                                        <p:tgtEl>
                                          <p:spTgt spid="7208"/>
                                        </p:tgtEl>
                                        <p:attrNameLst>
                                          <p:attrName>style.visibility</p:attrName>
                                        </p:attrNameLst>
                                      </p:cBhvr>
                                      <p:to>
                                        <p:strVal val="hidden"/>
                                      </p:to>
                                    </p:set>
                                  </p:childTnLst>
                                </p:cTn>
                              </p:par>
                            </p:childTnLst>
                          </p:cTn>
                        </p:par>
                        <p:par>
                          <p:cTn id="107" fill="hold" nodeType="afterGroup">
                            <p:stCondLst>
                              <p:cond delay="4000"/>
                            </p:stCondLst>
                            <p:childTnLst>
                              <p:par>
                                <p:cTn id="108" presetID="9" presetClass="entr" presetSubtype="0" fill="hold" nodeType="afterEffect">
                                  <p:stCondLst>
                                    <p:cond delay="0"/>
                                  </p:stCondLst>
                                  <p:childTnLst>
                                    <p:set>
                                      <p:cBhvr>
                                        <p:cTn id="109" dur="1" fill="hold">
                                          <p:stCondLst>
                                            <p:cond delay="0"/>
                                          </p:stCondLst>
                                        </p:cTn>
                                        <p:tgtEl>
                                          <p:spTgt spid="7207"/>
                                        </p:tgtEl>
                                        <p:attrNameLst>
                                          <p:attrName>style.visibility</p:attrName>
                                        </p:attrNameLst>
                                      </p:cBhvr>
                                      <p:to>
                                        <p:strVal val="visible"/>
                                      </p:to>
                                    </p:set>
                                    <p:animEffect transition="in" filter="dissolve">
                                      <p:cBhvr>
                                        <p:cTn id="110" dur="500"/>
                                        <p:tgtEl>
                                          <p:spTgt spid="7207"/>
                                        </p:tgtEl>
                                      </p:cBhvr>
                                    </p:animEffect>
                                  </p:childTnLst>
                                  <p:subTnLst>
                                    <p:audio>
                                      <p:cMediaNode>
                                        <p:cTn display="0" masterRel="sameClick">
                                          <p:stCondLst>
                                            <p:cond evt="begin" delay="0">
                                              <p:tn val="108"/>
                                            </p:cond>
                                          </p:stCondLst>
                                          <p:endCondLst>
                                            <p:cond evt="onStopAudio" delay="0">
                                              <p:tgtEl>
                                                <p:sldTgt/>
                                              </p:tgtEl>
                                            </p:cond>
                                          </p:endCondLst>
                                        </p:cTn>
                                        <p:tgtEl>
                                          <p:sndTgt r:embed="rId5" name="camera.wav"/>
                                        </p:tgtEl>
                                      </p:cMediaNode>
                                    </p:audio>
                                  </p:subTnLst>
                                </p:cTn>
                              </p:par>
                            </p:childTnLst>
                          </p:cTn>
                        </p:par>
                        <p:par>
                          <p:cTn id="111" fill="hold" nodeType="afterGroup">
                            <p:stCondLst>
                              <p:cond delay="4500"/>
                            </p:stCondLst>
                            <p:childTnLst>
                              <p:par>
                                <p:cTn id="112" presetID="53" presetClass="exit" presetSubtype="0" fill="hold" nodeType="afterEffect">
                                  <p:stCondLst>
                                    <p:cond delay="0"/>
                                  </p:stCondLst>
                                  <p:childTnLst>
                                    <p:anim calcmode="lin" valueType="num">
                                      <p:cBhvr>
                                        <p:cTn id="113" dur="500"/>
                                        <p:tgtEl>
                                          <p:spTgt spid="7207"/>
                                        </p:tgtEl>
                                        <p:attrNameLst>
                                          <p:attrName>ppt_w</p:attrName>
                                        </p:attrNameLst>
                                      </p:cBhvr>
                                      <p:tavLst>
                                        <p:tav tm="0">
                                          <p:val>
                                            <p:strVal val="ppt_w"/>
                                          </p:val>
                                        </p:tav>
                                        <p:tav tm="100000">
                                          <p:val>
                                            <p:fltVal val="0"/>
                                          </p:val>
                                        </p:tav>
                                      </p:tavLst>
                                    </p:anim>
                                    <p:anim calcmode="lin" valueType="num">
                                      <p:cBhvr>
                                        <p:cTn id="114" dur="500"/>
                                        <p:tgtEl>
                                          <p:spTgt spid="7207"/>
                                        </p:tgtEl>
                                        <p:attrNameLst>
                                          <p:attrName>ppt_h</p:attrName>
                                        </p:attrNameLst>
                                      </p:cBhvr>
                                      <p:tavLst>
                                        <p:tav tm="0">
                                          <p:val>
                                            <p:strVal val="ppt_h"/>
                                          </p:val>
                                        </p:tav>
                                        <p:tav tm="100000">
                                          <p:val>
                                            <p:fltVal val="0"/>
                                          </p:val>
                                        </p:tav>
                                      </p:tavLst>
                                    </p:anim>
                                    <p:animEffect transition="out" filter="fade">
                                      <p:cBhvr>
                                        <p:cTn id="115" dur="500"/>
                                        <p:tgtEl>
                                          <p:spTgt spid="7207"/>
                                        </p:tgtEl>
                                      </p:cBhvr>
                                    </p:animEffect>
                                    <p:set>
                                      <p:cBhvr>
                                        <p:cTn id="116" dur="1" fill="hold">
                                          <p:stCondLst>
                                            <p:cond delay="499"/>
                                          </p:stCondLst>
                                        </p:cTn>
                                        <p:tgtEl>
                                          <p:spTgt spid="7207"/>
                                        </p:tgtEl>
                                        <p:attrNameLst>
                                          <p:attrName>style.visibility</p:attrName>
                                        </p:attrNameLst>
                                      </p:cBhvr>
                                      <p:to>
                                        <p:strVal val="hidden"/>
                                      </p:to>
                                    </p:set>
                                  </p:childTnLst>
                                </p:cTn>
                              </p:par>
                            </p:childTnLst>
                          </p:cTn>
                        </p:par>
                        <p:par>
                          <p:cTn id="117" fill="hold" nodeType="afterGroup">
                            <p:stCondLst>
                              <p:cond delay="5000"/>
                            </p:stCondLst>
                            <p:childTnLst>
                              <p:par>
                                <p:cTn id="118" presetID="9" presetClass="entr" presetSubtype="0" fill="hold" nodeType="afterEffect">
                                  <p:stCondLst>
                                    <p:cond delay="0"/>
                                  </p:stCondLst>
                                  <p:childTnLst>
                                    <p:set>
                                      <p:cBhvr>
                                        <p:cTn id="119" dur="1" fill="hold">
                                          <p:stCondLst>
                                            <p:cond delay="0"/>
                                          </p:stCondLst>
                                        </p:cTn>
                                        <p:tgtEl>
                                          <p:spTgt spid="7206"/>
                                        </p:tgtEl>
                                        <p:attrNameLst>
                                          <p:attrName>style.visibility</p:attrName>
                                        </p:attrNameLst>
                                      </p:cBhvr>
                                      <p:to>
                                        <p:strVal val="visible"/>
                                      </p:to>
                                    </p:set>
                                    <p:animEffect transition="in" filter="dissolve">
                                      <p:cBhvr>
                                        <p:cTn id="120" dur="500"/>
                                        <p:tgtEl>
                                          <p:spTgt spid="7206"/>
                                        </p:tgtEl>
                                      </p:cBhvr>
                                    </p:animEffect>
                                  </p:childTnLst>
                                  <p:subTnLst>
                                    <p:audio>
                                      <p:cMediaNode>
                                        <p:cTn display="0" masterRel="sameClick">
                                          <p:stCondLst>
                                            <p:cond evt="begin" delay="0">
                                              <p:tn val="118"/>
                                            </p:cond>
                                          </p:stCondLst>
                                          <p:endCondLst>
                                            <p:cond evt="onStopAudio" delay="0">
                                              <p:tgtEl>
                                                <p:sldTgt/>
                                              </p:tgtEl>
                                            </p:cond>
                                          </p:endCondLst>
                                        </p:cTn>
                                        <p:tgtEl>
                                          <p:sndTgt r:embed="rId5" name="camera.wav"/>
                                        </p:tgtEl>
                                      </p:cMediaNode>
                                    </p:audio>
                                  </p:subTnLst>
                                </p:cTn>
                              </p:par>
                            </p:childTnLst>
                          </p:cTn>
                        </p:par>
                        <p:par>
                          <p:cTn id="121" fill="hold" nodeType="afterGroup">
                            <p:stCondLst>
                              <p:cond delay="5500"/>
                            </p:stCondLst>
                            <p:childTnLst>
                              <p:par>
                                <p:cTn id="122" presetID="53" presetClass="exit" presetSubtype="0" fill="hold" nodeType="afterEffect">
                                  <p:stCondLst>
                                    <p:cond delay="0"/>
                                  </p:stCondLst>
                                  <p:childTnLst>
                                    <p:anim calcmode="lin" valueType="num">
                                      <p:cBhvr>
                                        <p:cTn id="123" dur="500"/>
                                        <p:tgtEl>
                                          <p:spTgt spid="7206"/>
                                        </p:tgtEl>
                                        <p:attrNameLst>
                                          <p:attrName>ppt_w</p:attrName>
                                        </p:attrNameLst>
                                      </p:cBhvr>
                                      <p:tavLst>
                                        <p:tav tm="0">
                                          <p:val>
                                            <p:strVal val="ppt_w"/>
                                          </p:val>
                                        </p:tav>
                                        <p:tav tm="100000">
                                          <p:val>
                                            <p:fltVal val="0"/>
                                          </p:val>
                                        </p:tav>
                                      </p:tavLst>
                                    </p:anim>
                                    <p:anim calcmode="lin" valueType="num">
                                      <p:cBhvr>
                                        <p:cTn id="124" dur="500"/>
                                        <p:tgtEl>
                                          <p:spTgt spid="7206"/>
                                        </p:tgtEl>
                                        <p:attrNameLst>
                                          <p:attrName>ppt_h</p:attrName>
                                        </p:attrNameLst>
                                      </p:cBhvr>
                                      <p:tavLst>
                                        <p:tav tm="0">
                                          <p:val>
                                            <p:strVal val="ppt_h"/>
                                          </p:val>
                                        </p:tav>
                                        <p:tav tm="100000">
                                          <p:val>
                                            <p:fltVal val="0"/>
                                          </p:val>
                                        </p:tav>
                                      </p:tavLst>
                                    </p:anim>
                                    <p:animEffect transition="out" filter="fade">
                                      <p:cBhvr>
                                        <p:cTn id="125" dur="500"/>
                                        <p:tgtEl>
                                          <p:spTgt spid="7206"/>
                                        </p:tgtEl>
                                      </p:cBhvr>
                                    </p:animEffect>
                                    <p:set>
                                      <p:cBhvr>
                                        <p:cTn id="126" dur="1" fill="hold">
                                          <p:stCondLst>
                                            <p:cond delay="499"/>
                                          </p:stCondLst>
                                        </p:cTn>
                                        <p:tgtEl>
                                          <p:spTgt spid="7206"/>
                                        </p:tgtEl>
                                        <p:attrNameLst>
                                          <p:attrName>style.visibility</p:attrName>
                                        </p:attrNameLst>
                                      </p:cBhvr>
                                      <p:to>
                                        <p:strVal val="hidden"/>
                                      </p:to>
                                    </p:set>
                                  </p:childTnLst>
                                </p:cTn>
                              </p:par>
                            </p:childTnLst>
                          </p:cTn>
                        </p:par>
                        <p:par>
                          <p:cTn id="127" fill="hold" nodeType="afterGroup">
                            <p:stCondLst>
                              <p:cond delay="6000"/>
                            </p:stCondLst>
                            <p:childTnLst>
                              <p:par>
                                <p:cTn id="128" presetID="9" presetClass="entr" presetSubtype="0" fill="hold" nodeType="afterEffect">
                                  <p:stCondLst>
                                    <p:cond delay="0"/>
                                  </p:stCondLst>
                                  <p:childTnLst>
                                    <p:set>
                                      <p:cBhvr>
                                        <p:cTn id="129" dur="1" fill="hold">
                                          <p:stCondLst>
                                            <p:cond delay="0"/>
                                          </p:stCondLst>
                                        </p:cTn>
                                        <p:tgtEl>
                                          <p:spTgt spid="7205"/>
                                        </p:tgtEl>
                                        <p:attrNameLst>
                                          <p:attrName>style.visibility</p:attrName>
                                        </p:attrNameLst>
                                      </p:cBhvr>
                                      <p:to>
                                        <p:strVal val="visible"/>
                                      </p:to>
                                    </p:set>
                                    <p:animEffect transition="in" filter="dissolve">
                                      <p:cBhvr>
                                        <p:cTn id="130" dur="500"/>
                                        <p:tgtEl>
                                          <p:spTgt spid="7205"/>
                                        </p:tgtEl>
                                      </p:cBhvr>
                                    </p:animEffect>
                                  </p:childTnLst>
                                  <p:subTnLst>
                                    <p:audio>
                                      <p:cMediaNode>
                                        <p:cTn display="0" masterRel="sameClick">
                                          <p:stCondLst>
                                            <p:cond evt="begin" delay="0">
                                              <p:tn val="128"/>
                                            </p:cond>
                                          </p:stCondLst>
                                          <p:endCondLst>
                                            <p:cond evt="onStopAudio" delay="0">
                                              <p:tgtEl>
                                                <p:sldTgt/>
                                              </p:tgtEl>
                                            </p:cond>
                                          </p:endCondLst>
                                        </p:cTn>
                                        <p:tgtEl>
                                          <p:sndTgt r:embed="rId5" name="camera.wav"/>
                                        </p:tgtEl>
                                      </p:cMediaNode>
                                    </p:audio>
                                  </p:subTnLst>
                                </p:cTn>
                              </p:par>
                            </p:childTnLst>
                          </p:cTn>
                        </p:par>
                        <p:par>
                          <p:cTn id="131" fill="hold" nodeType="afterGroup">
                            <p:stCondLst>
                              <p:cond delay="6500"/>
                            </p:stCondLst>
                            <p:childTnLst>
                              <p:par>
                                <p:cTn id="132" presetID="53" presetClass="exit" presetSubtype="0" fill="hold" nodeType="afterEffect">
                                  <p:stCondLst>
                                    <p:cond delay="0"/>
                                  </p:stCondLst>
                                  <p:childTnLst>
                                    <p:anim calcmode="lin" valueType="num">
                                      <p:cBhvr>
                                        <p:cTn id="133" dur="500"/>
                                        <p:tgtEl>
                                          <p:spTgt spid="7205"/>
                                        </p:tgtEl>
                                        <p:attrNameLst>
                                          <p:attrName>ppt_w</p:attrName>
                                        </p:attrNameLst>
                                      </p:cBhvr>
                                      <p:tavLst>
                                        <p:tav tm="0">
                                          <p:val>
                                            <p:strVal val="ppt_w"/>
                                          </p:val>
                                        </p:tav>
                                        <p:tav tm="100000">
                                          <p:val>
                                            <p:fltVal val="0"/>
                                          </p:val>
                                        </p:tav>
                                      </p:tavLst>
                                    </p:anim>
                                    <p:anim calcmode="lin" valueType="num">
                                      <p:cBhvr>
                                        <p:cTn id="134" dur="500"/>
                                        <p:tgtEl>
                                          <p:spTgt spid="7205"/>
                                        </p:tgtEl>
                                        <p:attrNameLst>
                                          <p:attrName>ppt_h</p:attrName>
                                        </p:attrNameLst>
                                      </p:cBhvr>
                                      <p:tavLst>
                                        <p:tav tm="0">
                                          <p:val>
                                            <p:strVal val="ppt_h"/>
                                          </p:val>
                                        </p:tav>
                                        <p:tav tm="100000">
                                          <p:val>
                                            <p:fltVal val="0"/>
                                          </p:val>
                                        </p:tav>
                                      </p:tavLst>
                                    </p:anim>
                                    <p:animEffect transition="out" filter="fade">
                                      <p:cBhvr>
                                        <p:cTn id="135" dur="500"/>
                                        <p:tgtEl>
                                          <p:spTgt spid="7205"/>
                                        </p:tgtEl>
                                      </p:cBhvr>
                                    </p:animEffect>
                                    <p:set>
                                      <p:cBhvr>
                                        <p:cTn id="136" dur="1" fill="hold">
                                          <p:stCondLst>
                                            <p:cond delay="499"/>
                                          </p:stCondLst>
                                        </p:cTn>
                                        <p:tgtEl>
                                          <p:spTgt spid="7205"/>
                                        </p:tgtEl>
                                        <p:attrNameLst>
                                          <p:attrName>style.visibility</p:attrName>
                                        </p:attrNameLst>
                                      </p:cBhvr>
                                      <p:to>
                                        <p:strVal val="hidden"/>
                                      </p:to>
                                    </p:set>
                                  </p:childTnLst>
                                </p:cTn>
                              </p:par>
                            </p:childTnLst>
                          </p:cTn>
                        </p:par>
                        <p:par>
                          <p:cTn id="137" fill="hold" nodeType="afterGroup">
                            <p:stCondLst>
                              <p:cond delay="7000"/>
                            </p:stCondLst>
                            <p:childTnLst>
                              <p:par>
                                <p:cTn id="138" presetID="9" presetClass="entr" presetSubtype="0" fill="hold" nodeType="afterEffect">
                                  <p:stCondLst>
                                    <p:cond delay="0"/>
                                  </p:stCondLst>
                                  <p:childTnLst>
                                    <p:set>
                                      <p:cBhvr>
                                        <p:cTn id="139" dur="1" fill="hold">
                                          <p:stCondLst>
                                            <p:cond delay="0"/>
                                          </p:stCondLst>
                                        </p:cTn>
                                        <p:tgtEl>
                                          <p:spTgt spid="7204"/>
                                        </p:tgtEl>
                                        <p:attrNameLst>
                                          <p:attrName>style.visibility</p:attrName>
                                        </p:attrNameLst>
                                      </p:cBhvr>
                                      <p:to>
                                        <p:strVal val="visible"/>
                                      </p:to>
                                    </p:set>
                                    <p:animEffect transition="in" filter="dissolve">
                                      <p:cBhvr>
                                        <p:cTn id="140" dur="500"/>
                                        <p:tgtEl>
                                          <p:spTgt spid="7204"/>
                                        </p:tgtEl>
                                      </p:cBhvr>
                                    </p:animEffect>
                                  </p:childTnLst>
                                  <p:subTnLst>
                                    <p:audio>
                                      <p:cMediaNode>
                                        <p:cTn display="0" masterRel="sameClick">
                                          <p:stCondLst>
                                            <p:cond evt="begin" delay="0">
                                              <p:tn val="138"/>
                                            </p:cond>
                                          </p:stCondLst>
                                          <p:endCondLst>
                                            <p:cond evt="onStopAudio" delay="0">
                                              <p:tgtEl>
                                                <p:sldTgt/>
                                              </p:tgtEl>
                                            </p:cond>
                                          </p:endCondLst>
                                        </p:cTn>
                                        <p:tgtEl>
                                          <p:sndTgt r:embed="rId5" name="camera.wav"/>
                                        </p:tgtEl>
                                      </p:cMediaNode>
                                    </p:audio>
                                  </p:subTnLst>
                                </p:cTn>
                              </p:par>
                            </p:childTnLst>
                          </p:cTn>
                        </p:par>
                        <p:par>
                          <p:cTn id="141" fill="hold" nodeType="afterGroup">
                            <p:stCondLst>
                              <p:cond delay="7500"/>
                            </p:stCondLst>
                            <p:childTnLst>
                              <p:par>
                                <p:cTn id="142" presetID="53" presetClass="exit" presetSubtype="0" fill="hold" nodeType="afterEffect">
                                  <p:stCondLst>
                                    <p:cond delay="0"/>
                                  </p:stCondLst>
                                  <p:childTnLst>
                                    <p:anim calcmode="lin" valueType="num">
                                      <p:cBhvr>
                                        <p:cTn id="143" dur="500"/>
                                        <p:tgtEl>
                                          <p:spTgt spid="7204"/>
                                        </p:tgtEl>
                                        <p:attrNameLst>
                                          <p:attrName>ppt_w</p:attrName>
                                        </p:attrNameLst>
                                      </p:cBhvr>
                                      <p:tavLst>
                                        <p:tav tm="0">
                                          <p:val>
                                            <p:strVal val="ppt_w"/>
                                          </p:val>
                                        </p:tav>
                                        <p:tav tm="100000">
                                          <p:val>
                                            <p:fltVal val="0"/>
                                          </p:val>
                                        </p:tav>
                                      </p:tavLst>
                                    </p:anim>
                                    <p:anim calcmode="lin" valueType="num">
                                      <p:cBhvr>
                                        <p:cTn id="144" dur="500"/>
                                        <p:tgtEl>
                                          <p:spTgt spid="7204"/>
                                        </p:tgtEl>
                                        <p:attrNameLst>
                                          <p:attrName>ppt_h</p:attrName>
                                        </p:attrNameLst>
                                      </p:cBhvr>
                                      <p:tavLst>
                                        <p:tav tm="0">
                                          <p:val>
                                            <p:strVal val="ppt_h"/>
                                          </p:val>
                                        </p:tav>
                                        <p:tav tm="100000">
                                          <p:val>
                                            <p:fltVal val="0"/>
                                          </p:val>
                                        </p:tav>
                                      </p:tavLst>
                                    </p:anim>
                                    <p:animEffect transition="out" filter="fade">
                                      <p:cBhvr>
                                        <p:cTn id="145" dur="500"/>
                                        <p:tgtEl>
                                          <p:spTgt spid="7204"/>
                                        </p:tgtEl>
                                      </p:cBhvr>
                                    </p:animEffect>
                                    <p:set>
                                      <p:cBhvr>
                                        <p:cTn id="146" dur="1" fill="hold">
                                          <p:stCondLst>
                                            <p:cond delay="499"/>
                                          </p:stCondLst>
                                        </p:cTn>
                                        <p:tgtEl>
                                          <p:spTgt spid="7204"/>
                                        </p:tgtEl>
                                        <p:attrNameLst>
                                          <p:attrName>style.visibility</p:attrName>
                                        </p:attrNameLst>
                                      </p:cBhvr>
                                      <p:to>
                                        <p:strVal val="hidden"/>
                                      </p:to>
                                    </p:set>
                                  </p:childTnLst>
                                </p:cTn>
                              </p:par>
                            </p:childTnLst>
                          </p:cTn>
                        </p:par>
                        <p:par>
                          <p:cTn id="147" fill="hold" nodeType="afterGroup">
                            <p:stCondLst>
                              <p:cond delay="8000"/>
                            </p:stCondLst>
                            <p:childTnLst>
                              <p:par>
                                <p:cTn id="148" presetID="9" presetClass="entr" presetSubtype="0" fill="hold" nodeType="afterEffect">
                                  <p:stCondLst>
                                    <p:cond delay="0"/>
                                  </p:stCondLst>
                                  <p:childTnLst>
                                    <p:set>
                                      <p:cBhvr>
                                        <p:cTn id="149" dur="1" fill="hold">
                                          <p:stCondLst>
                                            <p:cond delay="0"/>
                                          </p:stCondLst>
                                        </p:cTn>
                                        <p:tgtEl>
                                          <p:spTgt spid="7203"/>
                                        </p:tgtEl>
                                        <p:attrNameLst>
                                          <p:attrName>style.visibility</p:attrName>
                                        </p:attrNameLst>
                                      </p:cBhvr>
                                      <p:to>
                                        <p:strVal val="visible"/>
                                      </p:to>
                                    </p:set>
                                    <p:animEffect transition="in" filter="dissolve">
                                      <p:cBhvr>
                                        <p:cTn id="150" dur="500"/>
                                        <p:tgtEl>
                                          <p:spTgt spid="7203"/>
                                        </p:tgtEl>
                                      </p:cBhvr>
                                    </p:animEffect>
                                  </p:childTnLst>
                                  <p:subTnLst>
                                    <p:audio>
                                      <p:cMediaNode>
                                        <p:cTn display="0" masterRel="sameClick">
                                          <p:stCondLst>
                                            <p:cond evt="begin" delay="0">
                                              <p:tn val="148"/>
                                            </p:cond>
                                          </p:stCondLst>
                                          <p:endCondLst>
                                            <p:cond evt="onStopAudio" delay="0">
                                              <p:tgtEl>
                                                <p:sldTgt/>
                                              </p:tgtEl>
                                            </p:cond>
                                          </p:endCondLst>
                                        </p:cTn>
                                        <p:tgtEl>
                                          <p:sndTgt r:embed="rId5" name="camera.wav"/>
                                        </p:tgtEl>
                                      </p:cMediaNode>
                                    </p:audio>
                                  </p:subTnLst>
                                </p:cTn>
                              </p:par>
                            </p:childTnLst>
                          </p:cTn>
                        </p:par>
                        <p:par>
                          <p:cTn id="151" fill="hold" nodeType="afterGroup">
                            <p:stCondLst>
                              <p:cond delay="8500"/>
                            </p:stCondLst>
                            <p:childTnLst>
                              <p:par>
                                <p:cTn id="152" presetID="53" presetClass="exit" presetSubtype="0" fill="hold" nodeType="afterEffect">
                                  <p:stCondLst>
                                    <p:cond delay="0"/>
                                  </p:stCondLst>
                                  <p:childTnLst>
                                    <p:anim calcmode="lin" valueType="num">
                                      <p:cBhvr>
                                        <p:cTn id="153" dur="500"/>
                                        <p:tgtEl>
                                          <p:spTgt spid="7203"/>
                                        </p:tgtEl>
                                        <p:attrNameLst>
                                          <p:attrName>ppt_w</p:attrName>
                                        </p:attrNameLst>
                                      </p:cBhvr>
                                      <p:tavLst>
                                        <p:tav tm="0">
                                          <p:val>
                                            <p:strVal val="ppt_w"/>
                                          </p:val>
                                        </p:tav>
                                        <p:tav tm="100000">
                                          <p:val>
                                            <p:fltVal val="0"/>
                                          </p:val>
                                        </p:tav>
                                      </p:tavLst>
                                    </p:anim>
                                    <p:anim calcmode="lin" valueType="num">
                                      <p:cBhvr>
                                        <p:cTn id="154" dur="500"/>
                                        <p:tgtEl>
                                          <p:spTgt spid="7203"/>
                                        </p:tgtEl>
                                        <p:attrNameLst>
                                          <p:attrName>ppt_h</p:attrName>
                                        </p:attrNameLst>
                                      </p:cBhvr>
                                      <p:tavLst>
                                        <p:tav tm="0">
                                          <p:val>
                                            <p:strVal val="ppt_h"/>
                                          </p:val>
                                        </p:tav>
                                        <p:tav tm="100000">
                                          <p:val>
                                            <p:fltVal val="0"/>
                                          </p:val>
                                        </p:tav>
                                      </p:tavLst>
                                    </p:anim>
                                    <p:animEffect transition="out" filter="fade">
                                      <p:cBhvr>
                                        <p:cTn id="155" dur="500"/>
                                        <p:tgtEl>
                                          <p:spTgt spid="7203"/>
                                        </p:tgtEl>
                                      </p:cBhvr>
                                    </p:animEffect>
                                    <p:set>
                                      <p:cBhvr>
                                        <p:cTn id="156" dur="1" fill="hold">
                                          <p:stCondLst>
                                            <p:cond delay="499"/>
                                          </p:stCondLst>
                                        </p:cTn>
                                        <p:tgtEl>
                                          <p:spTgt spid="7203"/>
                                        </p:tgtEl>
                                        <p:attrNameLst>
                                          <p:attrName>style.visibility</p:attrName>
                                        </p:attrNameLst>
                                      </p:cBhvr>
                                      <p:to>
                                        <p:strVal val="hidden"/>
                                      </p:to>
                                    </p:set>
                                  </p:childTnLst>
                                </p:cTn>
                              </p:par>
                            </p:childTnLst>
                          </p:cTn>
                        </p:par>
                        <p:par>
                          <p:cTn id="157" fill="hold" nodeType="afterGroup">
                            <p:stCondLst>
                              <p:cond delay="9000"/>
                            </p:stCondLst>
                            <p:childTnLst>
                              <p:par>
                                <p:cTn id="158" presetID="9" presetClass="entr" presetSubtype="0" fill="hold" nodeType="afterEffect">
                                  <p:stCondLst>
                                    <p:cond delay="0"/>
                                  </p:stCondLst>
                                  <p:childTnLst>
                                    <p:set>
                                      <p:cBhvr>
                                        <p:cTn id="159" dur="1" fill="hold">
                                          <p:stCondLst>
                                            <p:cond delay="0"/>
                                          </p:stCondLst>
                                        </p:cTn>
                                        <p:tgtEl>
                                          <p:spTgt spid="7202"/>
                                        </p:tgtEl>
                                        <p:attrNameLst>
                                          <p:attrName>style.visibility</p:attrName>
                                        </p:attrNameLst>
                                      </p:cBhvr>
                                      <p:to>
                                        <p:strVal val="visible"/>
                                      </p:to>
                                    </p:set>
                                    <p:animEffect transition="in" filter="dissolve">
                                      <p:cBhvr>
                                        <p:cTn id="160" dur="500"/>
                                        <p:tgtEl>
                                          <p:spTgt spid="7202"/>
                                        </p:tgtEl>
                                      </p:cBhvr>
                                    </p:animEffect>
                                  </p:childTnLst>
                                  <p:subTnLst>
                                    <p:audio>
                                      <p:cMediaNode>
                                        <p:cTn display="0" masterRel="sameClick">
                                          <p:stCondLst>
                                            <p:cond evt="begin" delay="0">
                                              <p:tn val="158"/>
                                            </p:cond>
                                          </p:stCondLst>
                                          <p:endCondLst>
                                            <p:cond evt="onStopAudio" delay="0">
                                              <p:tgtEl>
                                                <p:sldTgt/>
                                              </p:tgtEl>
                                            </p:cond>
                                          </p:endCondLst>
                                        </p:cTn>
                                        <p:tgtEl>
                                          <p:sndTgt r:embed="rId5" name="camera.wav"/>
                                        </p:tgtEl>
                                      </p:cMediaNode>
                                    </p:audio>
                                  </p:subTnLst>
                                </p:cTn>
                              </p:par>
                            </p:childTnLst>
                          </p:cTn>
                        </p:par>
                        <p:par>
                          <p:cTn id="161" fill="hold" nodeType="afterGroup">
                            <p:stCondLst>
                              <p:cond delay="9500"/>
                            </p:stCondLst>
                            <p:childTnLst>
                              <p:par>
                                <p:cTn id="162" presetID="53" presetClass="exit" presetSubtype="0" fill="hold" nodeType="afterEffect">
                                  <p:stCondLst>
                                    <p:cond delay="0"/>
                                  </p:stCondLst>
                                  <p:childTnLst>
                                    <p:anim calcmode="lin" valueType="num">
                                      <p:cBhvr>
                                        <p:cTn id="163" dur="500"/>
                                        <p:tgtEl>
                                          <p:spTgt spid="7202"/>
                                        </p:tgtEl>
                                        <p:attrNameLst>
                                          <p:attrName>ppt_w</p:attrName>
                                        </p:attrNameLst>
                                      </p:cBhvr>
                                      <p:tavLst>
                                        <p:tav tm="0">
                                          <p:val>
                                            <p:strVal val="ppt_w"/>
                                          </p:val>
                                        </p:tav>
                                        <p:tav tm="100000">
                                          <p:val>
                                            <p:fltVal val="0"/>
                                          </p:val>
                                        </p:tav>
                                      </p:tavLst>
                                    </p:anim>
                                    <p:anim calcmode="lin" valueType="num">
                                      <p:cBhvr>
                                        <p:cTn id="164" dur="500"/>
                                        <p:tgtEl>
                                          <p:spTgt spid="7202"/>
                                        </p:tgtEl>
                                        <p:attrNameLst>
                                          <p:attrName>ppt_h</p:attrName>
                                        </p:attrNameLst>
                                      </p:cBhvr>
                                      <p:tavLst>
                                        <p:tav tm="0">
                                          <p:val>
                                            <p:strVal val="ppt_h"/>
                                          </p:val>
                                        </p:tav>
                                        <p:tav tm="100000">
                                          <p:val>
                                            <p:fltVal val="0"/>
                                          </p:val>
                                        </p:tav>
                                      </p:tavLst>
                                    </p:anim>
                                    <p:animEffect transition="out" filter="fade">
                                      <p:cBhvr>
                                        <p:cTn id="165" dur="500"/>
                                        <p:tgtEl>
                                          <p:spTgt spid="7202"/>
                                        </p:tgtEl>
                                      </p:cBhvr>
                                    </p:animEffect>
                                    <p:set>
                                      <p:cBhvr>
                                        <p:cTn id="166" dur="1" fill="hold">
                                          <p:stCondLst>
                                            <p:cond delay="499"/>
                                          </p:stCondLst>
                                        </p:cTn>
                                        <p:tgtEl>
                                          <p:spTgt spid="7202"/>
                                        </p:tgtEl>
                                        <p:attrNameLst>
                                          <p:attrName>style.visibility</p:attrName>
                                        </p:attrNameLst>
                                      </p:cBhvr>
                                      <p:to>
                                        <p:strVal val="hidden"/>
                                      </p:to>
                                    </p:set>
                                  </p:childTnLst>
                                </p:cTn>
                              </p:par>
                            </p:childTnLst>
                          </p:cTn>
                        </p:par>
                        <p:par>
                          <p:cTn id="167" fill="hold" nodeType="afterGroup">
                            <p:stCondLst>
                              <p:cond delay="10000"/>
                            </p:stCondLst>
                            <p:childTnLst>
                              <p:par>
                                <p:cTn id="168" presetID="2" presetClass="entr" presetSubtype="4" fill="hold" nodeType="afterEffect">
                                  <p:stCondLst>
                                    <p:cond delay="0"/>
                                  </p:stCondLst>
                                  <p:childTnLst>
                                    <p:set>
                                      <p:cBhvr>
                                        <p:cTn id="169" dur="1" fill="hold">
                                          <p:stCondLst>
                                            <p:cond delay="0"/>
                                          </p:stCondLst>
                                        </p:cTn>
                                        <p:tgtEl>
                                          <p:spTgt spid="16"/>
                                        </p:tgtEl>
                                        <p:attrNameLst>
                                          <p:attrName>style.visibility</p:attrName>
                                        </p:attrNameLst>
                                      </p:cBhvr>
                                      <p:to>
                                        <p:strVal val="visible"/>
                                      </p:to>
                                    </p:set>
                                    <p:anim calcmode="lin" valueType="num">
                                      <p:cBhvr additive="base">
                                        <p:cTn id="170" dur="500" fill="hold"/>
                                        <p:tgtEl>
                                          <p:spTgt spid="16"/>
                                        </p:tgtEl>
                                        <p:attrNameLst>
                                          <p:attrName>ppt_x</p:attrName>
                                        </p:attrNameLst>
                                      </p:cBhvr>
                                      <p:tavLst>
                                        <p:tav tm="0">
                                          <p:val>
                                            <p:strVal val="#ppt_x"/>
                                          </p:val>
                                        </p:tav>
                                        <p:tav tm="100000">
                                          <p:val>
                                            <p:strVal val="#ppt_x"/>
                                          </p:val>
                                        </p:tav>
                                      </p:tavLst>
                                    </p:anim>
                                    <p:anim calcmode="lin" valueType="num">
                                      <p:cBhvr additive="base">
                                        <p:cTn id="171"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6" name="chimes.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3" presetClass="emph" presetSubtype="0" fill="hold" grpId="0" nodeType="clickEffect">
                                  <p:stCondLst>
                                    <p:cond delay="0"/>
                                  </p:stCondLst>
                                  <p:iterate type="lt">
                                    <p:tmPct val="0"/>
                                  </p:iterate>
                                  <p:childTnLst>
                                    <p:animClr clrSpc="hsl" dir="cw">
                                      <p:cBhvr override="childStyle">
                                        <p:cTn id="175" dur="500" fill="hold"/>
                                        <p:tgtEl>
                                          <p:spTgt spid="4"/>
                                        </p:tgtEl>
                                        <p:attrNameLst>
                                          <p:attrName>style.color</p:attrName>
                                        </p:attrNameLst>
                                      </p:cBhvr>
                                      <p:by>
                                        <p:hsl h="10842353" s="0" l="0"/>
                                      </p:by>
                                    </p:animClr>
                                    <p:animClr clrSpc="hsl" dir="cw">
                                      <p:cBhvr>
                                        <p:cTn id="176" dur="500" fill="hold"/>
                                        <p:tgtEl>
                                          <p:spTgt spid="4"/>
                                        </p:tgtEl>
                                        <p:attrNameLst>
                                          <p:attrName>fillcolor</p:attrName>
                                        </p:attrNameLst>
                                      </p:cBhvr>
                                      <p:by>
                                        <p:hsl h="10842353" s="0" l="0"/>
                                      </p:by>
                                    </p:animClr>
                                    <p:animClr clrSpc="hsl" dir="cw">
                                      <p:cBhvr>
                                        <p:cTn id="177" dur="500" fill="hold"/>
                                        <p:tgtEl>
                                          <p:spTgt spid="4"/>
                                        </p:tgtEl>
                                        <p:attrNameLst>
                                          <p:attrName>stroke.color</p:attrName>
                                        </p:attrNameLst>
                                      </p:cBhvr>
                                      <p:by>
                                        <p:hsl h="10842353" s="0" l="0"/>
                                      </p:by>
                                    </p:animClr>
                                    <p:set>
                                      <p:cBhvr>
                                        <p:cTn id="178" dur="500" fill="hold"/>
                                        <p:tgtEl>
                                          <p:spTgt spid="4"/>
                                        </p:tgtEl>
                                        <p:attrNameLst>
                                          <p:attrName>fill.type</p:attrName>
                                        </p:attrNameLst>
                                      </p:cBhvr>
                                      <p:to>
                                        <p:strVal val="solid"/>
                                      </p:to>
                                    </p:set>
                                  </p:childTnLst>
                                  <p:subTnLst>
                                    <p:audio>
                                      <p:cMediaNode>
                                        <p:cTn display="0" masterRel="sameClick">
                                          <p:stCondLst>
                                            <p:cond evt="begin" delay="0">
                                              <p:tn val="174"/>
                                            </p:cond>
                                          </p:stCondLst>
                                          <p:endCondLst>
                                            <p:cond evt="onStopAudio" delay="0">
                                              <p:tgtEl>
                                                <p:sldTgt/>
                                              </p:tgtEl>
                                            </p:cond>
                                          </p:endCondLst>
                                        </p:cTn>
                                        <p:tgtEl>
                                          <p:sndTgt r:embed="rId7" name="FELIZ2.WAV"/>
                                        </p:tgtEl>
                                      </p:cMediaNode>
                                    </p:audio>
                                  </p:subTnLst>
                                </p:cTn>
                              </p:par>
                              <p:par>
                                <p:cTn id="179" presetID="2" presetClass="exit" presetSubtype="4" fill="hold" nodeType="withEffect">
                                  <p:stCondLst>
                                    <p:cond delay="0"/>
                                  </p:stCondLst>
                                  <p:childTnLst>
                                    <p:anim calcmode="lin" valueType="num">
                                      <p:cBhvr additive="base">
                                        <p:cTn id="180" dur="500"/>
                                        <p:tgtEl>
                                          <p:spTgt spid="16"/>
                                        </p:tgtEl>
                                        <p:attrNameLst>
                                          <p:attrName>ppt_x</p:attrName>
                                        </p:attrNameLst>
                                      </p:cBhvr>
                                      <p:tavLst>
                                        <p:tav tm="0">
                                          <p:val>
                                            <p:strVal val="ppt_x"/>
                                          </p:val>
                                        </p:tav>
                                        <p:tav tm="100000">
                                          <p:val>
                                            <p:strVal val="ppt_x"/>
                                          </p:val>
                                        </p:tav>
                                      </p:tavLst>
                                    </p:anim>
                                    <p:anim calcmode="lin" valueType="num">
                                      <p:cBhvr additive="base">
                                        <p:cTn id="181" dur="500"/>
                                        <p:tgtEl>
                                          <p:spTgt spid="16"/>
                                        </p:tgtEl>
                                        <p:attrNameLst>
                                          <p:attrName>ppt_y</p:attrName>
                                        </p:attrNameLst>
                                      </p:cBhvr>
                                      <p:tavLst>
                                        <p:tav tm="0">
                                          <p:val>
                                            <p:strVal val="ppt_y"/>
                                          </p:val>
                                        </p:tav>
                                        <p:tav tm="100000">
                                          <p:val>
                                            <p:strVal val="1+ppt_h/2"/>
                                          </p:val>
                                        </p:tav>
                                      </p:tavLst>
                                    </p:anim>
                                    <p:set>
                                      <p:cBhvr>
                                        <p:cTn id="182" dur="1" fill="hold">
                                          <p:stCondLst>
                                            <p:cond delay="499"/>
                                          </p:stCondLst>
                                        </p:cTn>
                                        <p:tgtEl>
                                          <p:spTgt spid="16"/>
                                        </p:tgtEl>
                                        <p:attrNameLst>
                                          <p:attrName>style.visibility</p:attrName>
                                        </p:attrNameLst>
                                      </p:cBhvr>
                                      <p:to>
                                        <p:strVal val="hidden"/>
                                      </p:to>
                                    </p:set>
                                  </p:childTnLst>
                                </p:cTn>
                              </p:par>
                              <p:par>
                                <p:cTn id="183"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84" dur="250" accel="50000" decel="50000" autoRev="1" fill="hold">
                                          <p:stCondLst>
                                            <p:cond delay="0"/>
                                          </p:stCondLst>
                                        </p:cTn>
                                        <p:tgtEl>
                                          <p:spTgt spid="4"/>
                                        </p:tgtEl>
                                        <p:attrNameLst>
                                          <p:attrName>ppt_x</p:attrName>
                                          <p:attrName>ppt_y</p:attrName>
                                        </p:attrNameLst>
                                      </p:cBhvr>
                                      <p:rCtr x="0" y="-3611"/>
                                    </p:animMotion>
                                    <p:animRot by="1500000">
                                      <p:cBhvr>
                                        <p:cTn id="185" dur="125" fill="hold">
                                          <p:stCondLst>
                                            <p:cond delay="0"/>
                                          </p:stCondLst>
                                        </p:cTn>
                                        <p:tgtEl>
                                          <p:spTgt spid="4"/>
                                        </p:tgtEl>
                                        <p:attrNameLst>
                                          <p:attrName>r</p:attrName>
                                        </p:attrNameLst>
                                      </p:cBhvr>
                                    </p:animRot>
                                    <p:animRot by="-1500000">
                                      <p:cBhvr>
                                        <p:cTn id="186" dur="125" fill="hold">
                                          <p:stCondLst>
                                            <p:cond delay="125"/>
                                          </p:stCondLst>
                                        </p:cTn>
                                        <p:tgtEl>
                                          <p:spTgt spid="4"/>
                                        </p:tgtEl>
                                        <p:attrNameLst>
                                          <p:attrName>r</p:attrName>
                                        </p:attrNameLst>
                                      </p:cBhvr>
                                    </p:animRot>
                                    <p:animRot by="-1500000">
                                      <p:cBhvr>
                                        <p:cTn id="187" dur="125" fill="hold">
                                          <p:stCondLst>
                                            <p:cond delay="250"/>
                                          </p:stCondLst>
                                        </p:cTn>
                                        <p:tgtEl>
                                          <p:spTgt spid="4"/>
                                        </p:tgtEl>
                                        <p:attrNameLst>
                                          <p:attrName>r</p:attrName>
                                        </p:attrNameLst>
                                      </p:cBhvr>
                                    </p:animRot>
                                    <p:animRot by="1500000">
                                      <p:cBhvr>
                                        <p:cTn id="188"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7" grpId="0" animBg="1"/>
      <p:bldP spid="13" grpId="0" animBg="1"/>
      <p:bldP spid="7195" grpId="0" animBg="1"/>
      <p:bldP spid="719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sp>
        <p:nvSpPr>
          <p:cNvPr id="4" name="文本框 7">
            <a:extLst>
              <a:ext uri="{FF2B5EF4-FFF2-40B4-BE49-F238E27FC236}">
                <a16:creationId xmlns:a16="http://schemas.microsoft.com/office/drawing/2014/main" id="{D8770040-557A-B3C9-A179-B2341A13BE3F}"/>
              </a:ext>
            </a:extLst>
          </p:cNvPr>
          <p:cNvSpPr txBox="1"/>
          <p:nvPr/>
        </p:nvSpPr>
        <p:spPr>
          <a:xfrm>
            <a:off x="3206832" y="1043321"/>
            <a:ext cx="4966226" cy="1123880"/>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kumimoji="0" lang="en-US" altLang="zh-CN" sz="4000" b="1"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LUYỆN</a:t>
            </a:r>
            <a:r>
              <a:rPr kumimoji="0" lang="en-US" altLang="zh-CN" sz="4000" b="1" u="none" strike="noStrike" kern="1200" cap="none" spc="0" normalizeH="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TỪ VÀ CÂU</a:t>
            </a:r>
            <a:endParaRPr kumimoji="0" lang="en-US" altLang="zh-CN" sz="4000" b="1"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13519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108593" y="-222539"/>
            <a:ext cx="11743660" cy="2920181"/>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custGeom>
                      <a:avLst/>
                      <a:gdLst>
                        <a:gd name="connsiteX0" fmla="*/ 0 w 11743660"/>
                        <a:gd name="connsiteY0" fmla="*/ 338892 h 2033322"/>
                        <a:gd name="connsiteX1" fmla="*/ 180184 w 11743660"/>
                        <a:gd name="connsiteY1" fmla="*/ 0 h 2033322"/>
                        <a:gd name="connsiteX2" fmla="*/ 1014958 w 11743660"/>
                        <a:gd name="connsiteY2" fmla="*/ 0 h 2033322"/>
                        <a:gd name="connsiteX3" fmla="*/ 1622068 w 11743660"/>
                        <a:gd name="connsiteY3" fmla="*/ 0 h 2033322"/>
                        <a:gd name="connsiteX4" fmla="*/ 2570675 w 11743660"/>
                        <a:gd name="connsiteY4" fmla="*/ 0 h 2033322"/>
                        <a:gd name="connsiteX5" fmla="*/ 3633115 w 11743660"/>
                        <a:gd name="connsiteY5" fmla="*/ 0 h 2033322"/>
                        <a:gd name="connsiteX6" fmla="*/ 4809389 w 11743660"/>
                        <a:gd name="connsiteY6" fmla="*/ 0 h 2033322"/>
                        <a:gd name="connsiteX7" fmla="*/ 5416497 w 11743660"/>
                        <a:gd name="connsiteY7" fmla="*/ 0 h 2033322"/>
                        <a:gd name="connsiteX8" fmla="*/ 6478938 w 11743660"/>
                        <a:gd name="connsiteY8" fmla="*/ 0 h 2033322"/>
                        <a:gd name="connsiteX9" fmla="*/ 7086047 w 11743660"/>
                        <a:gd name="connsiteY9" fmla="*/ 0 h 2033322"/>
                        <a:gd name="connsiteX10" fmla="*/ 7806989 w 11743660"/>
                        <a:gd name="connsiteY10" fmla="*/ 0 h 2033322"/>
                        <a:gd name="connsiteX11" fmla="*/ 8641763 w 11743660"/>
                        <a:gd name="connsiteY11" fmla="*/ 0 h 2033322"/>
                        <a:gd name="connsiteX12" fmla="*/ 9248873 w 11743660"/>
                        <a:gd name="connsiteY12" fmla="*/ 0 h 2033322"/>
                        <a:gd name="connsiteX13" fmla="*/ 10083647 w 11743660"/>
                        <a:gd name="connsiteY13" fmla="*/ 0 h 2033322"/>
                        <a:gd name="connsiteX14" fmla="*/ 11563475 w 11743660"/>
                        <a:gd name="connsiteY14" fmla="*/ 0 h 2033322"/>
                        <a:gd name="connsiteX15" fmla="*/ 11743660 w 11743660"/>
                        <a:gd name="connsiteY15" fmla="*/ 338892 h 2033322"/>
                        <a:gd name="connsiteX16" fmla="*/ 11743660 w 11743660"/>
                        <a:gd name="connsiteY16" fmla="*/ 1694429 h 2033322"/>
                        <a:gd name="connsiteX17" fmla="*/ 11563475 w 11743660"/>
                        <a:gd name="connsiteY17" fmla="*/ 2033322 h 2033322"/>
                        <a:gd name="connsiteX18" fmla="*/ 10387202 w 11743660"/>
                        <a:gd name="connsiteY18" fmla="*/ 2033322 h 2033322"/>
                        <a:gd name="connsiteX19" fmla="*/ 9438594 w 11743660"/>
                        <a:gd name="connsiteY19" fmla="*/ 2033322 h 2033322"/>
                        <a:gd name="connsiteX20" fmla="*/ 8717652 w 11743660"/>
                        <a:gd name="connsiteY20" fmla="*/ 2033322 h 2033322"/>
                        <a:gd name="connsiteX21" fmla="*/ 8110544 w 11743660"/>
                        <a:gd name="connsiteY21" fmla="*/ 2033322 h 2033322"/>
                        <a:gd name="connsiteX22" fmla="*/ 7275768 w 11743660"/>
                        <a:gd name="connsiteY22" fmla="*/ 2033322 h 2033322"/>
                        <a:gd name="connsiteX23" fmla="*/ 6668660 w 11743660"/>
                        <a:gd name="connsiteY23" fmla="*/ 2033322 h 2033322"/>
                        <a:gd name="connsiteX24" fmla="*/ 5606220 w 11743660"/>
                        <a:gd name="connsiteY24" fmla="*/ 2033322 h 2033322"/>
                        <a:gd name="connsiteX25" fmla="*/ 4429946 w 11743660"/>
                        <a:gd name="connsiteY25" fmla="*/ 2033322 h 2033322"/>
                        <a:gd name="connsiteX26" fmla="*/ 3367505 w 11743660"/>
                        <a:gd name="connsiteY26" fmla="*/ 2033322 h 2033322"/>
                        <a:gd name="connsiteX27" fmla="*/ 2760397 w 11743660"/>
                        <a:gd name="connsiteY27" fmla="*/ 2033322 h 2033322"/>
                        <a:gd name="connsiteX28" fmla="*/ 2153288 w 11743660"/>
                        <a:gd name="connsiteY28" fmla="*/ 2033322 h 2033322"/>
                        <a:gd name="connsiteX29" fmla="*/ 1318513 w 11743660"/>
                        <a:gd name="connsiteY29" fmla="*/ 2033322 h 2033322"/>
                        <a:gd name="connsiteX30" fmla="*/ 180184 w 11743660"/>
                        <a:gd name="connsiteY30" fmla="*/ 2033322 h 2033322"/>
                        <a:gd name="connsiteX31" fmla="*/ 0 w 11743660"/>
                        <a:gd name="connsiteY31" fmla="*/ 1694429 h 2033322"/>
                        <a:gd name="connsiteX32" fmla="*/ 0 w 11743660"/>
                        <a:gd name="connsiteY32" fmla="*/ 338892 h 2033322"/>
                        <a:gd name="connsiteX0" fmla="*/ 0 w 11743660"/>
                        <a:gd name="connsiteY0" fmla="*/ 338892 h 2033322"/>
                        <a:gd name="connsiteX1" fmla="*/ 180184 w 11743660"/>
                        <a:gd name="connsiteY1" fmla="*/ 0 h 2033322"/>
                        <a:gd name="connsiteX2" fmla="*/ 787292 w 11743660"/>
                        <a:gd name="connsiteY2" fmla="*/ 0 h 2033322"/>
                        <a:gd name="connsiteX3" fmla="*/ 1394402 w 11743660"/>
                        <a:gd name="connsiteY3" fmla="*/ 0 h 2033322"/>
                        <a:gd name="connsiteX4" fmla="*/ 2229176 w 11743660"/>
                        <a:gd name="connsiteY4" fmla="*/ 0 h 2033322"/>
                        <a:gd name="connsiteX5" fmla="*/ 3405450 w 11743660"/>
                        <a:gd name="connsiteY5" fmla="*/ 0 h 2033322"/>
                        <a:gd name="connsiteX6" fmla="*/ 4012559 w 11743660"/>
                        <a:gd name="connsiteY6" fmla="*/ 0 h 2033322"/>
                        <a:gd name="connsiteX7" fmla="*/ 4733500 w 11743660"/>
                        <a:gd name="connsiteY7" fmla="*/ 0 h 2033322"/>
                        <a:gd name="connsiteX8" fmla="*/ 5454442 w 11743660"/>
                        <a:gd name="connsiteY8" fmla="*/ 0 h 2033322"/>
                        <a:gd name="connsiteX9" fmla="*/ 6289217 w 11743660"/>
                        <a:gd name="connsiteY9" fmla="*/ 0 h 2033322"/>
                        <a:gd name="connsiteX10" fmla="*/ 7237825 w 11743660"/>
                        <a:gd name="connsiteY10" fmla="*/ 0 h 2033322"/>
                        <a:gd name="connsiteX11" fmla="*/ 7844933 w 11743660"/>
                        <a:gd name="connsiteY11" fmla="*/ 0 h 2033322"/>
                        <a:gd name="connsiteX12" fmla="*/ 8565875 w 11743660"/>
                        <a:gd name="connsiteY12" fmla="*/ 0 h 2033322"/>
                        <a:gd name="connsiteX13" fmla="*/ 9628315 w 11743660"/>
                        <a:gd name="connsiteY13" fmla="*/ 0 h 2033322"/>
                        <a:gd name="connsiteX14" fmla="*/ 10690756 w 11743660"/>
                        <a:gd name="connsiteY14" fmla="*/ 0 h 2033322"/>
                        <a:gd name="connsiteX15" fmla="*/ 11563475 w 11743660"/>
                        <a:gd name="connsiteY15" fmla="*/ 0 h 2033322"/>
                        <a:gd name="connsiteX16" fmla="*/ 11743660 w 11743660"/>
                        <a:gd name="connsiteY16" fmla="*/ 338892 h 2033322"/>
                        <a:gd name="connsiteX17" fmla="*/ 11743660 w 11743660"/>
                        <a:gd name="connsiteY17" fmla="*/ 1694429 h 2033322"/>
                        <a:gd name="connsiteX18" fmla="*/ 11563475 w 11743660"/>
                        <a:gd name="connsiteY18" fmla="*/ 2033322 h 2033322"/>
                        <a:gd name="connsiteX19" fmla="*/ 10387202 w 11743660"/>
                        <a:gd name="connsiteY19" fmla="*/ 2033322 h 2033322"/>
                        <a:gd name="connsiteX20" fmla="*/ 9210928 w 11743660"/>
                        <a:gd name="connsiteY20" fmla="*/ 2033322 h 2033322"/>
                        <a:gd name="connsiteX21" fmla="*/ 8034655 w 11743660"/>
                        <a:gd name="connsiteY21" fmla="*/ 2033322 h 2033322"/>
                        <a:gd name="connsiteX22" fmla="*/ 7086047 w 11743660"/>
                        <a:gd name="connsiteY22" fmla="*/ 2033322 h 2033322"/>
                        <a:gd name="connsiteX23" fmla="*/ 6137439 w 11743660"/>
                        <a:gd name="connsiteY23" fmla="*/ 2033322 h 2033322"/>
                        <a:gd name="connsiteX24" fmla="*/ 5302665 w 11743660"/>
                        <a:gd name="connsiteY24" fmla="*/ 2033322 h 2033322"/>
                        <a:gd name="connsiteX25" fmla="*/ 4581723 w 11743660"/>
                        <a:gd name="connsiteY25" fmla="*/ 2033322 h 2033322"/>
                        <a:gd name="connsiteX26" fmla="*/ 3860781 w 11743660"/>
                        <a:gd name="connsiteY26" fmla="*/ 2033322 h 2033322"/>
                        <a:gd name="connsiteX27" fmla="*/ 3026007 w 11743660"/>
                        <a:gd name="connsiteY27" fmla="*/ 2033322 h 2033322"/>
                        <a:gd name="connsiteX28" fmla="*/ 1963566 w 11743660"/>
                        <a:gd name="connsiteY28" fmla="*/ 2033322 h 2033322"/>
                        <a:gd name="connsiteX29" fmla="*/ 1242625 w 11743660"/>
                        <a:gd name="connsiteY29" fmla="*/ 2033322 h 2033322"/>
                        <a:gd name="connsiteX30" fmla="*/ 180184 w 11743660"/>
                        <a:gd name="connsiteY30" fmla="*/ 2033322 h 2033322"/>
                        <a:gd name="connsiteX31" fmla="*/ 0 w 11743660"/>
                        <a:gd name="connsiteY31" fmla="*/ 1694429 h 2033322"/>
                        <a:gd name="connsiteX32" fmla="*/ 0 w 11743660"/>
                        <a:gd name="connsiteY32" fmla="*/ 338892 h 203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743660" h="2033322" fill="none" extrusionOk="0">
                          <a:moveTo>
                            <a:pt x="0" y="338892"/>
                          </a:moveTo>
                          <a:cubicBezTo>
                            <a:pt x="7254" y="129772"/>
                            <a:pt x="89813" y="-5618"/>
                            <a:pt x="180184" y="0"/>
                          </a:cubicBezTo>
                          <a:cubicBezTo>
                            <a:pt x="493605" y="19256"/>
                            <a:pt x="630485" y="50467"/>
                            <a:pt x="1014958" y="0"/>
                          </a:cubicBezTo>
                          <a:cubicBezTo>
                            <a:pt x="1362680" y="-53455"/>
                            <a:pt x="1465262" y="13316"/>
                            <a:pt x="1622068" y="0"/>
                          </a:cubicBezTo>
                          <a:cubicBezTo>
                            <a:pt x="1786566" y="43598"/>
                            <a:pt x="2303012" y="7492"/>
                            <a:pt x="2570675" y="0"/>
                          </a:cubicBezTo>
                          <a:cubicBezTo>
                            <a:pt x="2738807" y="-53947"/>
                            <a:pt x="3270804" y="141030"/>
                            <a:pt x="3633115" y="0"/>
                          </a:cubicBezTo>
                          <a:cubicBezTo>
                            <a:pt x="3950620" y="-81477"/>
                            <a:pt x="4193440" y="-65909"/>
                            <a:pt x="4809389" y="0"/>
                          </a:cubicBezTo>
                          <a:cubicBezTo>
                            <a:pt x="5362954" y="81510"/>
                            <a:pt x="5221412" y="-28233"/>
                            <a:pt x="5416497" y="0"/>
                          </a:cubicBezTo>
                          <a:cubicBezTo>
                            <a:pt x="5616052" y="-48385"/>
                            <a:pt x="6177730" y="91989"/>
                            <a:pt x="6478938" y="0"/>
                          </a:cubicBezTo>
                          <a:cubicBezTo>
                            <a:pt x="6759792" y="-92721"/>
                            <a:pt x="6820831" y="23795"/>
                            <a:pt x="7086047" y="0"/>
                          </a:cubicBezTo>
                          <a:cubicBezTo>
                            <a:pt x="7348136" y="8326"/>
                            <a:pt x="7575252" y="-18462"/>
                            <a:pt x="7806989" y="0"/>
                          </a:cubicBezTo>
                          <a:cubicBezTo>
                            <a:pt x="8075503" y="6088"/>
                            <a:pt x="8242025" y="12649"/>
                            <a:pt x="8641763" y="0"/>
                          </a:cubicBezTo>
                          <a:cubicBezTo>
                            <a:pt x="9043884" y="-2569"/>
                            <a:pt x="9082958" y="-19644"/>
                            <a:pt x="9248873" y="0"/>
                          </a:cubicBezTo>
                          <a:cubicBezTo>
                            <a:pt x="9373827" y="41830"/>
                            <a:pt x="9830566" y="1267"/>
                            <a:pt x="10083647" y="0"/>
                          </a:cubicBezTo>
                          <a:cubicBezTo>
                            <a:pt x="10247707" y="115763"/>
                            <a:pt x="10892211" y="-69308"/>
                            <a:pt x="11563475" y="0"/>
                          </a:cubicBezTo>
                          <a:cubicBezTo>
                            <a:pt x="11647579" y="-2180"/>
                            <a:pt x="11793745" y="167002"/>
                            <a:pt x="11743660" y="338892"/>
                          </a:cubicBezTo>
                          <a:cubicBezTo>
                            <a:pt x="11731184" y="980026"/>
                            <a:pt x="11752519" y="1229228"/>
                            <a:pt x="11743660" y="1694429"/>
                          </a:cubicBezTo>
                          <a:cubicBezTo>
                            <a:pt x="11745014" y="1887169"/>
                            <a:pt x="11661366" y="2057421"/>
                            <a:pt x="11563475" y="2033322"/>
                          </a:cubicBezTo>
                          <a:cubicBezTo>
                            <a:pt x="11260880" y="1979778"/>
                            <a:pt x="10707459" y="1993939"/>
                            <a:pt x="10387202" y="2033322"/>
                          </a:cubicBezTo>
                          <a:cubicBezTo>
                            <a:pt x="10060049" y="2070722"/>
                            <a:pt x="9801444" y="2018573"/>
                            <a:pt x="9438594" y="2033322"/>
                          </a:cubicBezTo>
                          <a:cubicBezTo>
                            <a:pt x="9149235" y="2071275"/>
                            <a:pt x="9001478" y="2008443"/>
                            <a:pt x="8717652" y="2033322"/>
                          </a:cubicBezTo>
                          <a:cubicBezTo>
                            <a:pt x="8413731" y="2090226"/>
                            <a:pt x="8261996" y="2005429"/>
                            <a:pt x="8110544" y="2033322"/>
                          </a:cubicBezTo>
                          <a:cubicBezTo>
                            <a:pt x="7943780" y="2063503"/>
                            <a:pt x="7638845" y="1965744"/>
                            <a:pt x="7275768" y="2033322"/>
                          </a:cubicBezTo>
                          <a:cubicBezTo>
                            <a:pt x="6909918" y="2062555"/>
                            <a:pt x="6886388" y="2059404"/>
                            <a:pt x="6668660" y="2033322"/>
                          </a:cubicBezTo>
                          <a:cubicBezTo>
                            <a:pt x="6518619" y="2036615"/>
                            <a:pt x="6006564" y="2114281"/>
                            <a:pt x="5606220" y="2033322"/>
                          </a:cubicBezTo>
                          <a:cubicBezTo>
                            <a:pt x="5244564" y="2017819"/>
                            <a:pt x="4930427" y="2092914"/>
                            <a:pt x="4429946" y="2033322"/>
                          </a:cubicBezTo>
                          <a:cubicBezTo>
                            <a:pt x="3962924" y="1977165"/>
                            <a:pt x="3619543" y="2064851"/>
                            <a:pt x="3367505" y="2033322"/>
                          </a:cubicBezTo>
                          <a:cubicBezTo>
                            <a:pt x="3108358" y="1977913"/>
                            <a:pt x="2980495" y="2027478"/>
                            <a:pt x="2760397" y="2033322"/>
                          </a:cubicBezTo>
                          <a:cubicBezTo>
                            <a:pt x="2516006" y="2028501"/>
                            <a:pt x="2433259" y="2065816"/>
                            <a:pt x="2153288" y="2033322"/>
                          </a:cubicBezTo>
                          <a:cubicBezTo>
                            <a:pt x="1879648" y="2020823"/>
                            <a:pt x="1532428" y="2100275"/>
                            <a:pt x="1318513" y="2033322"/>
                          </a:cubicBezTo>
                          <a:cubicBezTo>
                            <a:pt x="1138144" y="1968979"/>
                            <a:pt x="523048" y="2059084"/>
                            <a:pt x="180184" y="2033322"/>
                          </a:cubicBezTo>
                          <a:cubicBezTo>
                            <a:pt x="124423" y="2020658"/>
                            <a:pt x="9267" y="1910568"/>
                            <a:pt x="0" y="1694429"/>
                          </a:cubicBezTo>
                          <a:cubicBezTo>
                            <a:pt x="12491" y="1098269"/>
                            <a:pt x="18123" y="972481"/>
                            <a:pt x="0" y="338892"/>
                          </a:cubicBezTo>
                          <a:close/>
                        </a:path>
                        <a:path w="11743660" h="2033322" stroke="0" extrusionOk="0">
                          <a:moveTo>
                            <a:pt x="0" y="338892"/>
                          </a:moveTo>
                          <a:cubicBezTo>
                            <a:pt x="-5774" y="158076"/>
                            <a:pt x="68413" y="61221"/>
                            <a:pt x="180184" y="0"/>
                          </a:cubicBezTo>
                          <a:cubicBezTo>
                            <a:pt x="312593" y="33162"/>
                            <a:pt x="625240" y="60629"/>
                            <a:pt x="787292" y="0"/>
                          </a:cubicBezTo>
                          <a:cubicBezTo>
                            <a:pt x="963307" y="-51308"/>
                            <a:pt x="1178378" y="-50124"/>
                            <a:pt x="1394402" y="0"/>
                          </a:cubicBezTo>
                          <a:cubicBezTo>
                            <a:pt x="1593261" y="48875"/>
                            <a:pt x="2033774" y="67624"/>
                            <a:pt x="2229176" y="0"/>
                          </a:cubicBezTo>
                          <a:cubicBezTo>
                            <a:pt x="2567811" y="-126472"/>
                            <a:pt x="2904029" y="-23893"/>
                            <a:pt x="3405450" y="0"/>
                          </a:cubicBezTo>
                          <a:cubicBezTo>
                            <a:pt x="3826848" y="18652"/>
                            <a:pt x="3836800" y="17373"/>
                            <a:pt x="4012559" y="0"/>
                          </a:cubicBezTo>
                          <a:cubicBezTo>
                            <a:pt x="4203894" y="853"/>
                            <a:pt x="4477762" y="-7768"/>
                            <a:pt x="4733500" y="0"/>
                          </a:cubicBezTo>
                          <a:cubicBezTo>
                            <a:pt x="4974141" y="37886"/>
                            <a:pt x="5123800" y="43793"/>
                            <a:pt x="5454442" y="0"/>
                          </a:cubicBezTo>
                          <a:cubicBezTo>
                            <a:pt x="5795727" y="-34953"/>
                            <a:pt x="5904074" y="24046"/>
                            <a:pt x="6289217" y="0"/>
                          </a:cubicBezTo>
                          <a:cubicBezTo>
                            <a:pt x="6663231" y="-34906"/>
                            <a:pt x="7027545" y="-48198"/>
                            <a:pt x="7237825" y="0"/>
                          </a:cubicBezTo>
                          <a:cubicBezTo>
                            <a:pt x="7430667" y="62419"/>
                            <a:pt x="7581285" y="-22002"/>
                            <a:pt x="7844933" y="0"/>
                          </a:cubicBezTo>
                          <a:cubicBezTo>
                            <a:pt x="8068305" y="39566"/>
                            <a:pt x="8334389" y="34195"/>
                            <a:pt x="8565875" y="0"/>
                          </a:cubicBezTo>
                          <a:cubicBezTo>
                            <a:pt x="8766086" y="-29337"/>
                            <a:pt x="9325500" y="146842"/>
                            <a:pt x="9628315" y="0"/>
                          </a:cubicBezTo>
                          <a:cubicBezTo>
                            <a:pt x="9905057" y="-63317"/>
                            <a:pt x="10171231" y="-75593"/>
                            <a:pt x="10690756" y="0"/>
                          </a:cubicBezTo>
                          <a:cubicBezTo>
                            <a:pt x="11204419" y="56720"/>
                            <a:pt x="11341548" y="54929"/>
                            <a:pt x="11563475" y="0"/>
                          </a:cubicBezTo>
                          <a:cubicBezTo>
                            <a:pt x="11680864" y="-17767"/>
                            <a:pt x="11718166" y="163065"/>
                            <a:pt x="11743660" y="338892"/>
                          </a:cubicBezTo>
                          <a:cubicBezTo>
                            <a:pt x="11764649" y="768967"/>
                            <a:pt x="11760677" y="1411132"/>
                            <a:pt x="11743660" y="1694429"/>
                          </a:cubicBezTo>
                          <a:cubicBezTo>
                            <a:pt x="11746207" y="1854079"/>
                            <a:pt x="11669848" y="2056469"/>
                            <a:pt x="11563475" y="2033322"/>
                          </a:cubicBezTo>
                          <a:cubicBezTo>
                            <a:pt x="11319573" y="2160403"/>
                            <a:pt x="10725724" y="2029608"/>
                            <a:pt x="10387202" y="2033322"/>
                          </a:cubicBezTo>
                          <a:cubicBezTo>
                            <a:pt x="10002787" y="1968831"/>
                            <a:pt x="9691668" y="2053047"/>
                            <a:pt x="9210928" y="2033322"/>
                          </a:cubicBezTo>
                          <a:cubicBezTo>
                            <a:pt x="8701711" y="1972126"/>
                            <a:pt x="8567228" y="1971942"/>
                            <a:pt x="8034655" y="2033322"/>
                          </a:cubicBezTo>
                          <a:cubicBezTo>
                            <a:pt x="7497824" y="2122857"/>
                            <a:pt x="7296826" y="1975248"/>
                            <a:pt x="7086047" y="2033322"/>
                          </a:cubicBezTo>
                          <a:cubicBezTo>
                            <a:pt x="6872486" y="2023140"/>
                            <a:pt x="6580865" y="1977212"/>
                            <a:pt x="6137439" y="2033322"/>
                          </a:cubicBezTo>
                          <a:cubicBezTo>
                            <a:pt x="5683174" y="2092011"/>
                            <a:pt x="5636437" y="2087784"/>
                            <a:pt x="5302665" y="2033322"/>
                          </a:cubicBezTo>
                          <a:cubicBezTo>
                            <a:pt x="4951762" y="1978157"/>
                            <a:pt x="4921329" y="2047172"/>
                            <a:pt x="4581723" y="2033322"/>
                          </a:cubicBezTo>
                          <a:cubicBezTo>
                            <a:pt x="4226281" y="2012462"/>
                            <a:pt x="4079835" y="2067021"/>
                            <a:pt x="3860781" y="2033322"/>
                          </a:cubicBezTo>
                          <a:cubicBezTo>
                            <a:pt x="3678329" y="1970552"/>
                            <a:pt x="3429946" y="1959825"/>
                            <a:pt x="3026007" y="2033322"/>
                          </a:cubicBezTo>
                          <a:cubicBezTo>
                            <a:pt x="2750609" y="2133743"/>
                            <a:pt x="2318136" y="2067344"/>
                            <a:pt x="1963566" y="2033322"/>
                          </a:cubicBezTo>
                          <a:cubicBezTo>
                            <a:pt x="1694369" y="1965625"/>
                            <a:pt x="1501808" y="2118300"/>
                            <a:pt x="1242625" y="2033322"/>
                          </a:cubicBezTo>
                          <a:cubicBezTo>
                            <a:pt x="971142" y="1940696"/>
                            <a:pt x="457265" y="2152112"/>
                            <a:pt x="180184" y="2033322"/>
                          </a:cubicBezTo>
                          <a:cubicBezTo>
                            <a:pt x="65277" y="2034068"/>
                            <a:pt x="-33" y="1863879"/>
                            <a:pt x="0" y="1694429"/>
                          </a:cubicBezTo>
                          <a:cubicBezTo>
                            <a:pt x="21522" y="1018147"/>
                            <a:pt x="-6420" y="879371"/>
                            <a:pt x="0" y="338892"/>
                          </a:cubicBezTo>
                          <a:close/>
                        </a:path>
                        <a:path w="11743660" h="2033322" fill="none" stroke="0" extrusionOk="0">
                          <a:moveTo>
                            <a:pt x="0" y="338892"/>
                          </a:moveTo>
                          <a:cubicBezTo>
                            <a:pt x="30995" y="122605"/>
                            <a:pt x="74429" y="19851"/>
                            <a:pt x="180184" y="0"/>
                          </a:cubicBezTo>
                          <a:cubicBezTo>
                            <a:pt x="461256" y="5632"/>
                            <a:pt x="622350" y="81666"/>
                            <a:pt x="1014958" y="0"/>
                          </a:cubicBezTo>
                          <a:cubicBezTo>
                            <a:pt x="1401703" y="-64250"/>
                            <a:pt x="1478249" y="-2808"/>
                            <a:pt x="1622068" y="0"/>
                          </a:cubicBezTo>
                          <a:cubicBezTo>
                            <a:pt x="1772729" y="-3063"/>
                            <a:pt x="2316077" y="-2568"/>
                            <a:pt x="2570675" y="0"/>
                          </a:cubicBezTo>
                          <a:cubicBezTo>
                            <a:pt x="2864065" y="-41451"/>
                            <a:pt x="3260714" y="125787"/>
                            <a:pt x="3633115" y="0"/>
                          </a:cubicBezTo>
                          <a:cubicBezTo>
                            <a:pt x="3981240" y="-72641"/>
                            <a:pt x="4231329" y="-47072"/>
                            <a:pt x="4809389" y="0"/>
                          </a:cubicBezTo>
                          <a:cubicBezTo>
                            <a:pt x="5380034" y="72599"/>
                            <a:pt x="5240726" y="-13043"/>
                            <a:pt x="5416497" y="0"/>
                          </a:cubicBezTo>
                          <a:cubicBezTo>
                            <a:pt x="5606913" y="3479"/>
                            <a:pt x="6190213" y="106675"/>
                            <a:pt x="6478938" y="0"/>
                          </a:cubicBezTo>
                          <a:cubicBezTo>
                            <a:pt x="6778103" y="-93470"/>
                            <a:pt x="6834238" y="28299"/>
                            <a:pt x="7086047" y="0"/>
                          </a:cubicBezTo>
                          <a:cubicBezTo>
                            <a:pt x="7371590" y="-16000"/>
                            <a:pt x="7566519" y="9215"/>
                            <a:pt x="7806989" y="0"/>
                          </a:cubicBezTo>
                          <a:cubicBezTo>
                            <a:pt x="8042524" y="-21787"/>
                            <a:pt x="8219272" y="-23868"/>
                            <a:pt x="8641763" y="0"/>
                          </a:cubicBezTo>
                          <a:cubicBezTo>
                            <a:pt x="9049265" y="-11488"/>
                            <a:pt x="9084402" y="-17591"/>
                            <a:pt x="9248873" y="0"/>
                          </a:cubicBezTo>
                          <a:cubicBezTo>
                            <a:pt x="9420364" y="-9580"/>
                            <a:pt x="9815796" y="-25460"/>
                            <a:pt x="10083647" y="0"/>
                          </a:cubicBezTo>
                          <a:cubicBezTo>
                            <a:pt x="10355095" y="-32898"/>
                            <a:pt x="10888824" y="-30014"/>
                            <a:pt x="11563475" y="0"/>
                          </a:cubicBezTo>
                          <a:cubicBezTo>
                            <a:pt x="11637053" y="1705"/>
                            <a:pt x="11754761" y="203768"/>
                            <a:pt x="11743660" y="338892"/>
                          </a:cubicBezTo>
                          <a:cubicBezTo>
                            <a:pt x="11728162" y="946923"/>
                            <a:pt x="11762247" y="1256539"/>
                            <a:pt x="11743660" y="1694429"/>
                          </a:cubicBezTo>
                          <a:cubicBezTo>
                            <a:pt x="11741505" y="1905974"/>
                            <a:pt x="11646054" y="2056809"/>
                            <a:pt x="11563475" y="2033322"/>
                          </a:cubicBezTo>
                          <a:cubicBezTo>
                            <a:pt x="11261914" y="1927721"/>
                            <a:pt x="10780436" y="1970062"/>
                            <a:pt x="10387202" y="2033322"/>
                          </a:cubicBezTo>
                          <a:cubicBezTo>
                            <a:pt x="10027965" y="2137949"/>
                            <a:pt x="9738842" y="2009373"/>
                            <a:pt x="9438594" y="2033322"/>
                          </a:cubicBezTo>
                          <a:cubicBezTo>
                            <a:pt x="9155846" y="2088328"/>
                            <a:pt x="9019386" y="1972732"/>
                            <a:pt x="8717652" y="2033322"/>
                          </a:cubicBezTo>
                          <a:cubicBezTo>
                            <a:pt x="8424362" y="2073738"/>
                            <a:pt x="8279889" y="1963455"/>
                            <a:pt x="8110544" y="2033322"/>
                          </a:cubicBezTo>
                          <a:cubicBezTo>
                            <a:pt x="7968117" y="2032533"/>
                            <a:pt x="7622717" y="1972943"/>
                            <a:pt x="7275768" y="2033322"/>
                          </a:cubicBezTo>
                          <a:cubicBezTo>
                            <a:pt x="6912883" y="2062800"/>
                            <a:pt x="6885444" y="2058621"/>
                            <a:pt x="6668660" y="2033322"/>
                          </a:cubicBezTo>
                          <a:cubicBezTo>
                            <a:pt x="6392738" y="1971128"/>
                            <a:pt x="6011219" y="2011027"/>
                            <a:pt x="5606220" y="2033322"/>
                          </a:cubicBezTo>
                          <a:cubicBezTo>
                            <a:pt x="5188918" y="1991524"/>
                            <a:pt x="4906947" y="2071692"/>
                            <a:pt x="4429946" y="2033322"/>
                          </a:cubicBezTo>
                          <a:cubicBezTo>
                            <a:pt x="3901475" y="1937461"/>
                            <a:pt x="3637340" y="2061353"/>
                            <a:pt x="3367505" y="2033322"/>
                          </a:cubicBezTo>
                          <a:cubicBezTo>
                            <a:pt x="3124008" y="1977922"/>
                            <a:pt x="3001939" y="2014690"/>
                            <a:pt x="2760397" y="2033322"/>
                          </a:cubicBezTo>
                          <a:cubicBezTo>
                            <a:pt x="2536952" y="2039957"/>
                            <a:pt x="2418316" y="2067759"/>
                            <a:pt x="2153288" y="2033322"/>
                          </a:cubicBezTo>
                          <a:cubicBezTo>
                            <a:pt x="1890284" y="1968376"/>
                            <a:pt x="1541379" y="2112665"/>
                            <a:pt x="1318513" y="2033322"/>
                          </a:cubicBezTo>
                          <a:cubicBezTo>
                            <a:pt x="1136337" y="1923839"/>
                            <a:pt x="545387" y="2036178"/>
                            <a:pt x="180184" y="2033322"/>
                          </a:cubicBezTo>
                          <a:cubicBezTo>
                            <a:pt x="65831" y="2044881"/>
                            <a:pt x="1997" y="1884454"/>
                            <a:pt x="0" y="1694429"/>
                          </a:cubicBezTo>
                          <a:cubicBezTo>
                            <a:pt x="-11283" y="1108031"/>
                            <a:pt x="27974" y="974663"/>
                            <a:pt x="0" y="33889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73998" y="-133554"/>
              <a:ext cx="7856885" cy="8589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776936" y="2390077"/>
            <a:ext cx="10564353" cy="1134364"/>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a:t>
            </a:r>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người.</a:t>
            </a:r>
            <a:endPar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723899" y="3591902"/>
            <a:ext cx="10564353" cy="153322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723900" y="5192584"/>
            <a:ext cx="10744200" cy="135570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i="0" u="none" strike="noStrike"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3.</a:t>
            </a:r>
            <a:r>
              <a:rPr lang="en-US"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p>
        </p:txBody>
      </p:sp>
      <p:cxnSp>
        <p:nvCxnSpPr>
          <p:cNvPr id="6" name="Straight Connector 5">
            <a:extLst>
              <a:ext uri="{FF2B5EF4-FFF2-40B4-BE49-F238E27FC236}">
                <a16:creationId xmlns:a16="http://schemas.microsoft.com/office/drawing/2014/main" id="{C3AB14F8-29C4-30AA-A12B-2F337A0E43ED}"/>
              </a:ext>
            </a:extLst>
          </p:cNvPr>
          <p:cNvCxnSpPr>
            <a:cxnSpLocks/>
          </p:cNvCxnSpPr>
          <p:nvPr/>
        </p:nvCxnSpPr>
        <p:spPr>
          <a:xfrm>
            <a:off x="1204123" y="795102"/>
            <a:ext cx="71139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0F60873-DC5D-46CD-D6AA-42E44340B3EE}"/>
              </a:ext>
            </a:extLst>
          </p:cNvPr>
          <p:cNvCxnSpPr>
            <a:cxnSpLocks/>
          </p:cNvCxnSpPr>
          <p:nvPr/>
        </p:nvCxnSpPr>
        <p:spPr>
          <a:xfrm>
            <a:off x="4860173" y="1979888"/>
            <a:ext cx="49698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DFA3B5-641F-3F92-773B-889553EA1288}"/>
              </a:ext>
            </a:extLst>
          </p:cNvPr>
          <p:cNvCxnSpPr>
            <a:cxnSpLocks/>
          </p:cNvCxnSpPr>
          <p:nvPr/>
        </p:nvCxnSpPr>
        <p:spPr>
          <a:xfrm>
            <a:off x="9830030" y="793790"/>
            <a:ext cx="18064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370985" y="2406182"/>
            <a:ext cx="9658350" cy="3785652"/>
          </a:xfrm>
          <a:prstGeom prst="rect">
            <a:avLst/>
          </a:prstGeom>
          <a:noFill/>
        </p:spPr>
        <p:txBody>
          <a:bodyPr wrap="square" rtlCol="0">
            <a:spAutoFit/>
          </a:bodyPr>
          <a:lstStyle/>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 Đêm hôm qua, trời mưa bão ầm ầm. Rặng phi lao vật vã, chao đảo trong gió nhưng không cây nào chịu gục. Sáng ra, trời tạnh ráo. Các cây phi</a:t>
            </a:r>
            <a:r>
              <a:rPr lang="en-US"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lao chỉ bị rụng mất một ít lá. Khi bé Ly đi học, như thường lệ, rặng phi lao lại vi vu reo hát chào Ly. Ly vẫy tay chào lại:</a:t>
            </a:r>
          </a:p>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Lớn mau lên, lớn mau lên nhé!</a:t>
            </a:r>
          </a:p>
          <a:p>
            <a:pPr algn="r"/>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(Theo Bùi Minh Quốc)</a:t>
            </a:r>
          </a:p>
          <a:p>
            <a:pPr algn="just"/>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4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(Theo Nguyễn Kiên)</a:t>
            </a:r>
          </a:p>
        </p:txBody>
      </p:sp>
      <p:graphicFrame>
        <p:nvGraphicFramePr>
          <p:cNvPr id="2" name="Table 1">
            <a:extLst>
              <a:ext uri="{FF2B5EF4-FFF2-40B4-BE49-F238E27FC236}">
                <a16:creationId xmlns:a16="http://schemas.microsoft.com/office/drawing/2014/main" id="{FB7EF450-6803-FE2B-74C0-47B23C516680}"/>
              </a:ext>
            </a:extLst>
          </p:cNvPr>
          <p:cNvGraphicFramePr>
            <a:graphicFrameLocks noGrp="1"/>
          </p:cNvGraphicFramePr>
          <p:nvPr>
            <p:extLst>
              <p:ext uri="{D42A27DB-BD31-4B8C-83A1-F6EECF244321}">
                <p14:modId xmlns:p14="http://schemas.microsoft.com/office/powerpoint/2010/main" val="9665047"/>
              </p:ext>
            </p:extLst>
          </p:nvPr>
        </p:nvGraphicFramePr>
        <p:xfrm>
          <a:off x="1370985" y="550080"/>
          <a:ext cx="8890205" cy="1828800"/>
        </p:xfrm>
        <a:graphic>
          <a:graphicData uri="http://schemas.openxmlformats.org/drawingml/2006/table">
            <a:tbl>
              <a:tblPr/>
              <a:tblGrid>
                <a:gridCol w="3941565">
                  <a:extLst>
                    <a:ext uri="{9D8B030D-6E8A-4147-A177-3AD203B41FA5}">
                      <a16:colId xmlns:a16="http://schemas.microsoft.com/office/drawing/2014/main" val="3691909759"/>
                    </a:ext>
                  </a:extLst>
                </a:gridCol>
                <a:gridCol w="4948640">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Chim</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ríu</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cánh</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vỗ</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Rủ</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đông</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đỏ</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Giã</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ngay</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Hạt níu hạt trĩu bông</a:t>
                      </a:r>
                    </a:p>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Đung đưa nhờ chị gió</a:t>
                      </a:r>
                    </a:p>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Mách tin mùa chín rộ</a:t>
                      </a:r>
                    </a:p>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Đến từng ngõ, từng nhà.</a:t>
                      </a:r>
                    </a:p>
                    <a:p>
                      <a:pPr algn="r"/>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E36D6EC-5D22-0CBC-1998-805659B74FB5}"/>
              </a:ext>
            </a:extLst>
          </p:cNvPr>
          <p:cNvSpPr>
            <a:spLocks noGrp="1" noChangeArrowheads="1"/>
          </p:cNvSpPr>
          <p:nvPr>
            <p:ph type="title"/>
          </p:nvPr>
        </p:nvSpPr>
        <p:spPr bwMode="auto">
          <a:xfrm>
            <a:off x="4217927" y="187267"/>
            <a:ext cx="39921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BÀI TẬP</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3B3E4B76-84B0-D250-8DB6-6E50E733BF68}"/>
              </a:ext>
            </a:extLst>
          </p:cNvPr>
          <p:cNvGraphicFramePr>
            <a:graphicFrameLocks noGrp="1"/>
          </p:cNvGraphicFramePr>
          <p:nvPr>
            <p:ph idx="1"/>
            <p:extLst>
              <p:ext uri="{D42A27DB-BD31-4B8C-83A1-F6EECF244321}">
                <p14:modId xmlns:p14="http://schemas.microsoft.com/office/powerpoint/2010/main" val="524474511"/>
              </p:ext>
            </p:extLst>
          </p:nvPr>
        </p:nvGraphicFramePr>
        <p:xfrm>
          <a:off x="1" y="895152"/>
          <a:ext cx="12191999" cy="5775578"/>
        </p:xfrm>
        <a:graphic>
          <a:graphicData uri="http://schemas.openxmlformats.org/drawingml/2006/table">
            <a:tbl>
              <a:tblPr firstRow="1" firstCol="1" bandRow="1">
                <a:tableStyleId>{5C22544A-7EE6-4342-B048-85BDC9FD1C3A}</a:tableStyleId>
              </a:tblPr>
              <a:tblGrid>
                <a:gridCol w="1463039">
                  <a:extLst>
                    <a:ext uri="{9D8B030D-6E8A-4147-A177-3AD203B41FA5}">
                      <a16:colId xmlns:a16="http://schemas.microsoft.com/office/drawing/2014/main" val="1031016794"/>
                    </a:ext>
                  </a:extLst>
                </a:gridCol>
                <a:gridCol w="4352796">
                  <a:extLst>
                    <a:ext uri="{9D8B030D-6E8A-4147-A177-3AD203B41FA5}">
                      <a16:colId xmlns:a16="http://schemas.microsoft.com/office/drawing/2014/main" val="3662047695"/>
                    </a:ext>
                  </a:extLst>
                </a:gridCol>
                <a:gridCol w="3948377">
                  <a:extLst>
                    <a:ext uri="{9D8B030D-6E8A-4147-A177-3AD203B41FA5}">
                      <a16:colId xmlns:a16="http://schemas.microsoft.com/office/drawing/2014/main" val="2614348625"/>
                    </a:ext>
                  </a:extLst>
                </a:gridCol>
                <a:gridCol w="2427787">
                  <a:extLst>
                    <a:ext uri="{9D8B030D-6E8A-4147-A177-3AD203B41FA5}">
                      <a16:colId xmlns:a16="http://schemas.microsoft.com/office/drawing/2014/main" val="2220542302"/>
                    </a:ext>
                  </a:extLst>
                </a:gridCol>
              </a:tblGrid>
              <a:tr h="2058687">
                <a:tc>
                  <a:txBody>
                    <a:bodyPr/>
                    <a:lstStyle/>
                    <a:p>
                      <a:pPr algn="ctr">
                        <a:lnSpc>
                          <a:spcPct val="150000"/>
                        </a:lnSpc>
                        <a:spcAft>
                          <a:spcPts val="800"/>
                        </a:spcAft>
                      </a:pPr>
                      <a:r>
                        <a:rPr lang="en-US" sz="4000" kern="100" dirty="0" err="1">
                          <a:solidFill>
                            <a:schemeClr val="tx1"/>
                          </a:solidFill>
                          <a:effectLst/>
                          <a:latin typeface="Times New Roman" panose="02020603050405020304" pitchFamily="18" charset="0"/>
                          <a:cs typeface="Times New Roman" panose="02020603050405020304" pitchFamily="18" charset="0"/>
                        </a:rPr>
                        <a:t>Đoạn</a:t>
                      </a:r>
                      <a:endParaRPr lang="en-US"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4000" kern="100" dirty="0" err="1">
                          <a:solidFill>
                            <a:schemeClr val="tx1"/>
                          </a:solidFill>
                          <a:effectLst/>
                          <a:latin typeface="Times New Roman" panose="02020603050405020304" pitchFamily="18" charset="0"/>
                          <a:cs typeface="Times New Roman" panose="02020603050405020304" pitchFamily="18" charset="0"/>
                        </a:rPr>
                        <a:t>Sự</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vật</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hiện</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tượng</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được</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nhân</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hóa</a:t>
                      </a:r>
                      <a:endParaRPr lang="en-US"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4000" kern="100" dirty="0" err="1">
                          <a:solidFill>
                            <a:schemeClr val="tx1"/>
                          </a:solidFill>
                          <a:effectLst/>
                          <a:latin typeface="Times New Roman" panose="02020603050405020304" pitchFamily="18" charset="0"/>
                          <a:cs typeface="Times New Roman" panose="02020603050405020304" pitchFamily="18" charset="0"/>
                        </a:rPr>
                        <a:t>Từ</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ngữ</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được</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nhân</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hóa</a:t>
                      </a:r>
                      <a:endParaRPr lang="en-US"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4000" kern="100" dirty="0" err="1">
                          <a:solidFill>
                            <a:schemeClr val="tx1"/>
                          </a:solidFill>
                          <a:effectLst/>
                          <a:latin typeface="Times New Roman" panose="02020603050405020304" pitchFamily="18" charset="0"/>
                          <a:cs typeface="Times New Roman" panose="02020603050405020304" pitchFamily="18" charset="0"/>
                        </a:rPr>
                        <a:t>Cách</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nhân</a:t>
                      </a:r>
                      <a:r>
                        <a:rPr lang="en-US" sz="4000" kern="100" dirty="0">
                          <a:solidFill>
                            <a:schemeClr val="tx1"/>
                          </a:solidFill>
                          <a:effectLst/>
                          <a:latin typeface="Times New Roman" panose="02020603050405020304" pitchFamily="18" charset="0"/>
                          <a:cs typeface="Times New Roman" panose="02020603050405020304" pitchFamily="18" charset="0"/>
                        </a:rPr>
                        <a:t> </a:t>
                      </a:r>
                      <a:r>
                        <a:rPr lang="en-US" sz="4000" kern="100" dirty="0" err="1">
                          <a:solidFill>
                            <a:schemeClr val="tx1"/>
                          </a:solidFill>
                          <a:effectLst/>
                          <a:latin typeface="Times New Roman" panose="02020603050405020304" pitchFamily="18" charset="0"/>
                          <a:cs typeface="Times New Roman" panose="02020603050405020304" pitchFamily="18" charset="0"/>
                        </a:rPr>
                        <a:t>hóa</a:t>
                      </a:r>
                      <a:endParaRPr lang="en-US"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734152"/>
                  </a:ext>
                </a:extLst>
              </a:tr>
              <a:tr h="344141">
                <a:tc rowSpan="4">
                  <a:txBody>
                    <a:bodyPr/>
                    <a:lstStyle/>
                    <a:p>
                      <a:pPr algn="ctr">
                        <a:lnSpc>
                          <a:spcPct val="150000"/>
                        </a:lnSpc>
                        <a:spcAft>
                          <a:spcPts val="800"/>
                        </a:spcAft>
                      </a:pPr>
                      <a:r>
                        <a:rPr lang="en-US" sz="4000" kern="100" dirty="0">
                          <a:solidFill>
                            <a:schemeClr val="tx1"/>
                          </a:solidFill>
                          <a:effectLst/>
                          <a:latin typeface="Times New Roman" panose="02020603050405020304" pitchFamily="18" charset="0"/>
                          <a:cs typeface="Times New Roman" panose="02020603050405020304" pitchFamily="18" charset="0"/>
                        </a:rPr>
                        <a:t>a</a:t>
                      </a:r>
                      <a:endParaRPr lang="en-US"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520100"/>
                  </a:ext>
                </a:extLst>
              </a:tr>
              <a:tr h="344141">
                <a:tc vMerge="1">
                  <a:txBody>
                    <a:bodyPr/>
                    <a:lstStyle/>
                    <a:p>
                      <a:endParaRPr lang="en-US"/>
                    </a:p>
                  </a:txBody>
                  <a:tcPr/>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082053"/>
                  </a:ext>
                </a:extLst>
              </a:tr>
              <a:tr h="344141">
                <a:tc vMerge="1">
                  <a:txBody>
                    <a:bodyPr/>
                    <a:lstStyle/>
                    <a:p>
                      <a:endParaRPr lang="en-US"/>
                    </a:p>
                  </a:txBody>
                  <a:tcPr/>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158773"/>
                  </a:ext>
                </a:extLst>
              </a:tr>
              <a:tr h="344141">
                <a:tc vMerge="1">
                  <a:txBody>
                    <a:bodyPr/>
                    <a:lstStyle/>
                    <a:p>
                      <a:endParaRPr lang="en-US"/>
                    </a:p>
                  </a:txBody>
                  <a:tcPr/>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125764"/>
                  </a:ext>
                </a:extLst>
              </a:tr>
              <a:tr h="963763">
                <a:tc>
                  <a:txBody>
                    <a:bodyPr/>
                    <a:lstStyle/>
                    <a:p>
                      <a:pPr algn="ctr">
                        <a:lnSpc>
                          <a:spcPct val="150000"/>
                        </a:lnSpc>
                        <a:spcAft>
                          <a:spcPts val="800"/>
                        </a:spcAft>
                      </a:pPr>
                      <a:r>
                        <a:rPr lang="en-US" sz="4000" kern="100" dirty="0">
                          <a:solidFill>
                            <a:schemeClr val="tx1"/>
                          </a:solidFill>
                          <a:effectLst/>
                          <a:latin typeface="Times New Roman" panose="02020603050405020304" pitchFamily="18" charset="0"/>
                          <a:cs typeface="Times New Roman" panose="02020603050405020304" pitchFamily="18" charset="0"/>
                        </a:rPr>
                        <a:t>b</a:t>
                      </a:r>
                      <a:endParaRPr lang="en-US"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endParaRPr>
                    </a:p>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554022"/>
                  </a:ext>
                </a:extLst>
              </a:tr>
              <a:tr h="344141">
                <a:tc rowSpan="4">
                  <a:txBody>
                    <a:bodyPr/>
                    <a:lstStyle/>
                    <a:p>
                      <a:pPr algn="ctr">
                        <a:lnSpc>
                          <a:spcPct val="150000"/>
                        </a:lnSpc>
                        <a:spcAft>
                          <a:spcPts val="800"/>
                        </a:spcAft>
                      </a:pPr>
                      <a:r>
                        <a:rPr lang="en-US" sz="4000" kern="100" dirty="0">
                          <a:solidFill>
                            <a:schemeClr val="tx1"/>
                          </a:solidFill>
                          <a:effectLst/>
                          <a:latin typeface="Times New Roman" panose="02020603050405020304" pitchFamily="18" charset="0"/>
                          <a:cs typeface="Times New Roman" panose="02020603050405020304" pitchFamily="18" charset="0"/>
                        </a:rPr>
                        <a:t>c</a:t>
                      </a:r>
                      <a:endParaRPr lang="en-US"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203160"/>
                  </a:ext>
                </a:extLst>
              </a:tr>
              <a:tr h="344141">
                <a:tc vMerge="1">
                  <a:txBody>
                    <a:bodyPr/>
                    <a:lstStyle/>
                    <a:p>
                      <a:endParaRPr lang="en-US"/>
                    </a:p>
                  </a:txBody>
                  <a:tcPr/>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875866"/>
                  </a:ext>
                </a:extLst>
              </a:tr>
              <a:tr h="344141">
                <a:tc vMerge="1">
                  <a:txBody>
                    <a:bodyPr/>
                    <a:lstStyle/>
                    <a:p>
                      <a:endParaRPr lang="en-US"/>
                    </a:p>
                  </a:txBody>
                  <a:tcPr/>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828383"/>
                  </a:ext>
                </a:extLst>
              </a:tr>
              <a:tr h="344141">
                <a:tc vMerge="1">
                  <a:txBody>
                    <a:bodyPr/>
                    <a:lstStyle/>
                    <a:p>
                      <a:endParaRPr lang="en-US"/>
                    </a:p>
                  </a:txBody>
                  <a:tcPr/>
                </a:tc>
                <a:tc>
                  <a:txBody>
                    <a:bodyPr/>
                    <a:lstStyle/>
                    <a:p>
                      <a:pPr>
                        <a:lnSpc>
                          <a:spcPct val="150000"/>
                        </a:lnSpc>
                        <a:spcAft>
                          <a:spcPts val="800"/>
                        </a:spcAft>
                      </a:pPr>
                      <a:r>
                        <a:rPr lang="en-US" sz="1400" kern="100">
                          <a:solidFill>
                            <a:schemeClr val="tx1"/>
                          </a:solidFill>
                          <a:effectLst/>
                        </a:rPr>
                        <a:t> </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1400" kern="100" dirty="0">
                          <a:solidFill>
                            <a:schemeClr val="tx1"/>
                          </a:solidFill>
                          <a:effectLst/>
                        </a:rPr>
                        <a:t> </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0651811"/>
                  </a:ext>
                </a:extLst>
              </a:tr>
            </a:tbl>
          </a:graphicData>
        </a:graphic>
      </p:graphicFrame>
    </p:spTree>
    <p:extLst>
      <p:ext uri="{BB962C8B-B14F-4D97-AF65-F5344CB8AC3E}">
        <p14:creationId xmlns:p14="http://schemas.microsoft.com/office/powerpoint/2010/main" val="2476100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2032</Words>
  <Application>Microsoft Office PowerPoint</Application>
  <PresentationFormat>Widescreen</PresentationFormat>
  <Paragraphs>313</Paragraphs>
  <Slides>31</Slides>
  <Notes>17</Notes>
  <HiddenSlides>0</HiddenSlides>
  <MMClips>18</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31</vt:i4>
      </vt:variant>
    </vt:vector>
  </HeadingPairs>
  <TitlesOfParts>
    <vt:vector size="48" baseType="lpstr">
      <vt:lpstr>等线</vt:lpstr>
      <vt:lpstr>.VnHelvetInsH</vt:lpstr>
      <vt:lpstr>.VnTime</vt:lpstr>
      <vt:lpstr>.VnTimeH</vt:lpstr>
      <vt:lpstr>Arial</vt:lpstr>
      <vt:lpstr>Calibri</vt:lpstr>
      <vt:lpstr>Calibri Light</vt:lpstr>
      <vt:lpstr>Cambria</vt:lpstr>
      <vt:lpstr>Impact</vt:lpstr>
      <vt:lpstr>Times New Roman</vt:lpstr>
      <vt:lpstr>Trebuchet MS</vt:lpstr>
      <vt:lpstr>UTM Cookies</vt:lpstr>
      <vt:lpstr>VNI-Times</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84984441713</cp:lastModifiedBy>
  <cp:revision>64</cp:revision>
  <dcterms:created xsi:type="dcterms:W3CDTF">2023-08-29T00:56:01Z</dcterms:created>
  <dcterms:modified xsi:type="dcterms:W3CDTF">2023-11-12T12:43:51Z</dcterms:modified>
</cp:coreProperties>
</file>