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8" r:id="rId2"/>
    <p:sldId id="318" r:id="rId3"/>
    <p:sldId id="324" r:id="rId4"/>
    <p:sldId id="359" r:id="rId5"/>
    <p:sldId id="360" r:id="rId6"/>
    <p:sldId id="361" r:id="rId7"/>
    <p:sldId id="357" r:id="rId8"/>
    <p:sldId id="362" r:id="rId9"/>
    <p:sldId id="363" r:id="rId10"/>
    <p:sldId id="364" r:id="rId11"/>
    <p:sldId id="370" r:id="rId12"/>
    <p:sldId id="368" r:id="rId13"/>
    <p:sldId id="365" r:id="rId14"/>
    <p:sldId id="366" r:id="rId15"/>
    <p:sldId id="329" r:id="rId16"/>
    <p:sldId id="282" r:id="rId17"/>
  </p:sldIdLst>
  <p:sldSz cx="13258800" cy="6858000"/>
  <p:notesSz cx="6858000" cy="9144000"/>
  <p:defaultTextStyle>
    <a:defPPr>
      <a:defRPr lang="en-US"/>
    </a:defPPr>
    <a:lvl1pPr marL="0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0" autoAdjust="0"/>
    <p:restoredTop sz="94660"/>
  </p:normalViewPr>
  <p:slideViewPr>
    <p:cSldViewPr>
      <p:cViewPr varScale="1">
        <p:scale>
          <a:sx n="109" d="100"/>
          <a:sy n="109" d="100"/>
        </p:scale>
        <p:origin x="138" y="108"/>
      </p:cViewPr>
      <p:guideLst>
        <p:guide orient="horz" pos="1620"/>
        <p:guide pos="2880"/>
        <p:guide orient="horz" pos="2160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99E81-9246-4142-9E0A-7A57B120BA7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2B4B7E7-E632-4AD9-8FA6-DF9D9709E793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6CB0D0CA-F575-4832-91E7-CE37C17AFE1A}" type="sibTrans" cxnId="{1AB10FFE-BD10-4EAA-A92D-3D459D43E8DD}">
      <dgm:prSet/>
      <dgm:spPr/>
      <dgm:t>
        <a:bodyPr/>
        <a:lstStyle/>
        <a:p>
          <a:endParaRPr lang="en-US"/>
        </a:p>
      </dgm:t>
    </dgm:pt>
    <dgm:pt modelId="{C7C69E16-4BF9-4F3B-9145-8DC3B608E444}" type="parTrans" cxnId="{1AB10FFE-BD10-4EAA-A92D-3D459D43E8DD}">
      <dgm:prSet/>
      <dgm:spPr/>
      <dgm:t>
        <a:bodyPr/>
        <a:lstStyle/>
        <a:p>
          <a:endParaRPr lang="en-US"/>
        </a:p>
      </dgm:t>
    </dgm:pt>
    <dgm:pt modelId="{936263DE-E35A-4165-8F3C-C0EE1D3BB248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mm</a:t>
          </a:r>
          <a:endParaRPr lang="en-US" dirty="0"/>
        </a:p>
      </dgm:t>
    </dgm:pt>
    <dgm:pt modelId="{DACAB742-C83F-4E27-BCDE-EC7BD264D653}" type="sibTrans" cxnId="{5A804500-B81F-4BD8-9B97-21C1FA372EE0}">
      <dgm:prSet/>
      <dgm:spPr/>
      <dgm:t>
        <a:bodyPr/>
        <a:lstStyle/>
        <a:p>
          <a:endParaRPr lang="en-US"/>
        </a:p>
      </dgm:t>
    </dgm:pt>
    <dgm:pt modelId="{2FFB7F2D-76CF-4A16-8836-63E03D18B581}" type="parTrans" cxnId="{5A804500-B81F-4BD8-9B97-21C1FA372EE0}">
      <dgm:prSet/>
      <dgm:spPr/>
      <dgm:t>
        <a:bodyPr/>
        <a:lstStyle/>
        <a:p>
          <a:endParaRPr lang="en-US"/>
        </a:p>
      </dgm:t>
    </dgm:pt>
    <dgm:pt modelId="{1AD6AB75-90AD-4A4B-B1BC-50D1BC4C58D2}" type="pres">
      <dgm:prSet presAssocID="{83D99E81-9246-4142-9E0A-7A57B120BA7B}" presName="linearFlow" presStyleCnt="0">
        <dgm:presLayoutVars>
          <dgm:dir/>
          <dgm:resizeHandles val="exact"/>
        </dgm:presLayoutVars>
      </dgm:prSet>
      <dgm:spPr/>
    </dgm:pt>
    <dgm:pt modelId="{93FB5622-5B52-4A1C-98A5-E483E6129BE3}" type="pres">
      <dgm:prSet presAssocID="{936263DE-E35A-4165-8F3C-C0EE1D3BB248}" presName="composite" presStyleCnt="0"/>
      <dgm:spPr/>
    </dgm:pt>
    <dgm:pt modelId="{532DF3BB-1A43-41C3-97EF-37F003916CE6}" type="pres">
      <dgm:prSet presAssocID="{936263DE-E35A-4165-8F3C-C0EE1D3BB248}" presName="imgShp" presStyleLbl="fgImgPlace1" presStyleIdx="0" presStyleCnt="2" custLinFactY="24834" custLinFactNeighborX="-75668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6A098E-1B21-43EE-B25C-22EEE4D85690}" type="pres">
      <dgm:prSet presAssocID="{936263DE-E35A-4165-8F3C-C0EE1D3BB248}" presName="txShp" presStyleLbl="node1" presStyleIdx="0" presStyleCnt="2" custFlipHor="1" custScaleX="36518" custScaleY="42638" custLinFactNeighborX="-18598" custLinFactNeighborY="5156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146640-0FC4-4CFE-91B0-A842F7C8FBF9}" type="pres">
      <dgm:prSet presAssocID="{DACAB742-C83F-4E27-BCDE-EC7BD264D653}" presName="spacing" presStyleCnt="0"/>
      <dgm:spPr/>
    </dgm:pt>
    <dgm:pt modelId="{6D358B9A-1EA2-4A96-8E24-6FA2A2E9D7D0}" type="pres">
      <dgm:prSet presAssocID="{72B4B7E7-E632-4AD9-8FA6-DF9D9709E793}" presName="composite" presStyleCnt="0"/>
      <dgm:spPr/>
    </dgm:pt>
    <dgm:pt modelId="{6AE99E17-FB92-474D-93F5-5DCD2547A680}" type="pres">
      <dgm:prSet presAssocID="{72B4B7E7-E632-4AD9-8FA6-DF9D9709E793}" presName="imgShp" presStyleLbl="fgImgPlace1" presStyleIdx="1" presStyleCnt="2" custLinFactX="100000" custLinFactNeighborX="125476" custLinFactNeighborY="-20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AD45E88-9E47-4799-852C-11DA644A47B5}" type="pres">
      <dgm:prSet presAssocID="{72B4B7E7-E632-4AD9-8FA6-DF9D9709E793}" presName="txShp" presStyleLbl="node1" presStyleIdx="1" presStyleCnt="2" custAng="0" custFlipHor="1" custScaleX="22388" custScaleY="44575" custLinFactNeighborX="-67662" custLinFactNeighborY="-981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A804500-B81F-4BD8-9B97-21C1FA372EE0}" srcId="{83D99E81-9246-4142-9E0A-7A57B120BA7B}" destId="{936263DE-E35A-4165-8F3C-C0EE1D3BB248}" srcOrd="0" destOrd="0" parTransId="{2FFB7F2D-76CF-4A16-8836-63E03D18B581}" sibTransId="{DACAB742-C83F-4E27-BCDE-EC7BD264D653}"/>
    <dgm:cxn modelId="{8251C162-3584-4A60-AD80-FC25425EA0B6}" type="presOf" srcId="{72B4B7E7-E632-4AD9-8FA6-DF9D9709E793}" destId="{5AD45E88-9E47-4799-852C-11DA644A47B5}" srcOrd="0" destOrd="0" presId="urn:microsoft.com/office/officeart/2005/8/layout/vList3"/>
    <dgm:cxn modelId="{1AB10FFE-BD10-4EAA-A92D-3D459D43E8DD}" srcId="{83D99E81-9246-4142-9E0A-7A57B120BA7B}" destId="{72B4B7E7-E632-4AD9-8FA6-DF9D9709E793}" srcOrd="1" destOrd="0" parTransId="{C7C69E16-4BF9-4F3B-9145-8DC3B608E444}" sibTransId="{6CB0D0CA-F575-4832-91E7-CE37C17AFE1A}"/>
    <dgm:cxn modelId="{3CE3B077-D808-4451-9BD6-1582AAE29D51}" type="presOf" srcId="{936263DE-E35A-4165-8F3C-C0EE1D3BB248}" destId="{F66A098E-1B21-43EE-B25C-22EEE4D85690}" srcOrd="0" destOrd="0" presId="urn:microsoft.com/office/officeart/2005/8/layout/vList3"/>
    <dgm:cxn modelId="{CF37C879-E9E8-4B7A-AD5E-1D7D3EA39E9D}" type="presOf" srcId="{83D99E81-9246-4142-9E0A-7A57B120BA7B}" destId="{1AD6AB75-90AD-4A4B-B1BC-50D1BC4C58D2}" srcOrd="0" destOrd="0" presId="urn:microsoft.com/office/officeart/2005/8/layout/vList3"/>
    <dgm:cxn modelId="{B3C9128A-0F8D-467A-A035-D1A01FAFB770}" type="presParOf" srcId="{1AD6AB75-90AD-4A4B-B1BC-50D1BC4C58D2}" destId="{93FB5622-5B52-4A1C-98A5-E483E6129BE3}" srcOrd="0" destOrd="0" presId="urn:microsoft.com/office/officeart/2005/8/layout/vList3"/>
    <dgm:cxn modelId="{5F4C576E-31C7-4F4F-86AB-D715173789E1}" type="presParOf" srcId="{93FB5622-5B52-4A1C-98A5-E483E6129BE3}" destId="{532DF3BB-1A43-41C3-97EF-37F003916CE6}" srcOrd="0" destOrd="0" presId="urn:microsoft.com/office/officeart/2005/8/layout/vList3"/>
    <dgm:cxn modelId="{A6E83537-70A4-4701-A495-AF23092D78F2}" type="presParOf" srcId="{93FB5622-5B52-4A1C-98A5-E483E6129BE3}" destId="{F66A098E-1B21-43EE-B25C-22EEE4D85690}" srcOrd="1" destOrd="0" presId="urn:microsoft.com/office/officeart/2005/8/layout/vList3"/>
    <dgm:cxn modelId="{B21A31D3-CDE8-4933-B46C-A2A8D5A4A9F3}" type="presParOf" srcId="{1AD6AB75-90AD-4A4B-B1BC-50D1BC4C58D2}" destId="{2A146640-0FC4-4CFE-91B0-A842F7C8FBF9}" srcOrd="1" destOrd="0" presId="urn:microsoft.com/office/officeart/2005/8/layout/vList3"/>
    <dgm:cxn modelId="{8A8F8E72-E9CD-433C-9B0E-6D7DBAEAE98B}" type="presParOf" srcId="{1AD6AB75-90AD-4A4B-B1BC-50D1BC4C58D2}" destId="{6D358B9A-1EA2-4A96-8E24-6FA2A2E9D7D0}" srcOrd="2" destOrd="0" presId="urn:microsoft.com/office/officeart/2005/8/layout/vList3"/>
    <dgm:cxn modelId="{4EC33F50-85C3-4252-911B-F8A8E4C4603F}" type="presParOf" srcId="{6D358B9A-1EA2-4A96-8E24-6FA2A2E9D7D0}" destId="{6AE99E17-FB92-474D-93F5-5DCD2547A680}" srcOrd="0" destOrd="0" presId="urn:microsoft.com/office/officeart/2005/8/layout/vList3"/>
    <dgm:cxn modelId="{34B422DE-CD8F-4052-B9CA-974CC650C358}" type="presParOf" srcId="{6D358B9A-1EA2-4A96-8E24-6FA2A2E9D7D0}" destId="{5AD45E88-9E47-4799-852C-11DA644A47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A098E-1B21-43EE-B25C-22EEE4D85690}">
      <dsp:nvSpPr>
        <dsp:cNvPr id="0" name=""/>
        <dsp:cNvSpPr/>
      </dsp:nvSpPr>
      <dsp:spPr>
        <a:xfrm rot="10800000" flipH="1">
          <a:off x="4952971" y="2057404"/>
          <a:ext cx="2905248" cy="1093043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0452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mm</a:t>
          </a:r>
          <a:endParaRPr lang="en-US" sz="4100" kern="1200" dirty="0"/>
        </a:p>
      </dsp:txBody>
      <dsp:txXfrm rot="10800000">
        <a:off x="4952971" y="2057404"/>
        <a:ext cx="2905248" cy="1093043"/>
      </dsp:txXfrm>
    </dsp:sp>
    <dsp:sp modelId="{532DF3BB-1A43-41C3-97EF-37F003916CE6}">
      <dsp:nvSpPr>
        <dsp:cNvPr id="0" name=""/>
        <dsp:cNvSpPr/>
      </dsp:nvSpPr>
      <dsp:spPr>
        <a:xfrm>
          <a:off x="685804" y="3200412"/>
          <a:ext cx="2563543" cy="25635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45E88-9E47-4799-852C-11DA644A47B5}">
      <dsp:nvSpPr>
        <dsp:cNvPr id="0" name=""/>
        <dsp:cNvSpPr/>
      </dsp:nvSpPr>
      <dsp:spPr>
        <a:xfrm rot="10800000" flipH="1">
          <a:off x="1892706" y="1523655"/>
          <a:ext cx="1781113" cy="114269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0452" tIns="19050" rIns="3556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892706" y="1523655"/>
        <a:ext cx="1781113" cy="1142699"/>
      </dsp:txXfrm>
    </dsp:sp>
    <dsp:sp modelId="{6AE99E17-FB92-474D-93F5-5DCD2547A680}">
      <dsp:nvSpPr>
        <dsp:cNvPr id="0" name=""/>
        <dsp:cNvSpPr/>
      </dsp:nvSpPr>
      <dsp:spPr>
        <a:xfrm>
          <a:off x="8686796" y="3276594"/>
          <a:ext cx="2563543" cy="25635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06245-B282-49E2-B315-1D31B51CD506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685800"/>
            <a:ext cx="6629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85C8-82EC-4200-8909-79FABF98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685800"/>
            <a:ext cx="6629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85C8-82EC-4200-8909-79FABF980E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130429"/>
            <a:ext cx="112699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3886200"/>
            <a:ext cx="92811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2630" y="274642"/>
            <a:ext cx="298323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940" y="274642"/>
            <a:ext cx="87287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406904"/>
            <a:ext cx="1126998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2906713"/>
            <a:ext cx="1126998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98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6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5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9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9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90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89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1600204"/>
            <a:ext cx="5855970" cy="452596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890" y="1600204"/>
            <a:ext cx="5855970" cy="452596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535116"/>
            <a:ext cx="5858272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" y="2174875"/>
            <a:ext cx="5858272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90" y="1535116"/>
            <a:ext cx="586057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90" y="2174875"/>
            <a:ext cx="586057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3" y="273052"/>
            <a:ext cx="436205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4" y="273055"/>
            <a:ext cx="7412038" cy="5853113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3" y="1435104"/>
            <a:ext cx="436205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7" y="4800603"/>
            <a:ext cx="795528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7" y="612775"/>
            <a:ext cx="7955280" cy="4114800"/>
          </a:xfrm>
        </p:spPr>
        <p:txBody>
          <a:bodyPr/>
          <a:lstStyle>
            <a:lvl1pPr marL="0" indent="0">
              <a:buNone/>
              <a:defRPr sz="4200"/>
            </a:lvl1pPr>
            <a:lvl2pPr marL="599846" indent="0">
              <a:buNone/>
              <a:defRPr sz="3700"/>
            </a:lvl2pPr>
            <a:lvl3pPr marL="1199693" indent="0">
              <a:buNone/>
              <a:defRPr sz="3100"/>
            </a:lvl3pPr>
            <a:lvl4pPr marL="1799539" indent="0">
              <a:buNone/>
              <a:defRPr sz="2600"/>
            </a:lvl4pPr>
            <a:lvl5pPr marL="2399386" indent="0">
              <a:buNone/>
              <a:defRPr sz="2600"/>
            </a:lvl5pPr>
            <a:lvl6pPr marL="2999232" indent="0">
              <a:buNone/>
              <a:defRPr sz="2600"/>
            </a:lvl6pPr>
            <a:lvl7pPr marL="3599078" indent="0">
              <a:buNone/>
              <a:defRPr sz="2600"/>
            </a:lvl7pPr>
            <a:lvl8pPr marL="4198925" indent="0">
              <a:buNone/>
              <a:defRPr sz="2600"/>
            </a:lvl8pPr>
            <a:lvl9pPr marL="479877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7" y="5367341"/>
            <a:ext cx="795528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274639"/>
            <a:ext cx="11932920" cy="1143000"/>
          </a:xfrm>
          <a:prstGeom prst="rect">
            <a:avLst/>
          </a:prstGeom>
        </p:spPr>
        <p:txBody>
          <a:bodyPr vert="horz" lIns="119969" tIns="59985" rIns="119969" bIns="599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600204"/>
            <a:ext cx="11932920" cy="4525963"/>
          </a:xfrm>
          <a:prstGeom prst="rect">
            <a:avLst/>
          </a:prstGeom>
        </p:spPr>
        <p:txBody>
          <a:bodyPr vert="horz" lIns="119969" tIns="59985" rIns="119969" bIns="599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6356353"/>
            <a:ext cx="3093720" cy="365125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DCB99-AFF5-4189-B0F7-19ED489E091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6356353"/>
            <a:ext cx="4198620" cy="365125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6356353"/>
            <a:ext cx="3093720" cy="365125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DAD-72F9-4D13-8483-05175DF02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99693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885" indent="-449885" algn="l" defTabSz="1199693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4750" indent="-374904" algn="l" defTabSz="11996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616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9462" indent="-299923" algn="l" defTabSz="119969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9309" indent="-299923" algn="l" defTabSz="119969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9155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002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848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8694" indent="-299923" algn="l" defTabSz="11996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84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693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539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38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232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078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8925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8771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279" y="580122"/>
            <a:ext cx="12153900" cy="952138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en-US" sz="54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54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54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54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HP001 4 hàng" pitchFamily="34" charset="0"/>
                <a:cs typeface="Times New Roman" pitchFamily="18" charset="0"/>
              </a:rPr>
              <a:t>5 </a:t>
            </a:r>
            <a:r>
              <a:rPr lang="en-US" sz="54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54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5400" b="1" dirty="0" smtClean="0">
                <a:latin typeface="HP001 4 hàng" pitchFamily="34" charset="0"/>
                <a:cs typeface="Times New Roman" pitchFamily="18" charset="0"/>
              </a:rPr>
              <a:t>2</a:t>
            </a:r>
            <a:r>
              <a:rPr lang="en-US" sz="54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5400" b="1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5400" b="1" smtClean="0">
                <a:latin typeface="HP001 4 hàng" pitchFamily="34" charset="0"/>
                <a:cs typeface="Times New Roman" pitchFamily="18" charset="0"/>
              </a:rPr>
              <a:t>2024</a:t>
            </a:r>
            <a:endParaRPr lang="en-US" sz="54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763" y="1779725"/>
            <a:ext cx="11601450" cy="1967801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en-US" sz="6000" b="1" dirty="0" err="1" smtClean="0">
                <a:latin typeface="HP001 4 hàng" pitchFamily="34" charset="0"/>
                <a:cs typeface="Times New Roman" pitchFamily="18" charset="0"/>
              </a:rPr>
              <a:t>HĲt</a:t>
            </a:r>
            <a:r>
              <a:rPr lang="en-US" sz="6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HP001 4 hàng" pitchFamily="34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HP001 4 hàng" pitchFamily="34" charset="0"/>
                <a:cs typeface="Times New Roman" pitchFamily="18" charset="0"/>
              </a:rPr>
              <a:t>trải</a:t>
            </a:r>
            <a:r>
              <a:rPr lang="en-US" sz="60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HP001 4 hàng" pitchFamily="34" charset="0"/>
                <a:cs typeface="Times New Roman" pitchFamily="18" charset="0"/>
              </a:rPr>
              <a:t>nghiệm</a:t>
            </a:r>
            <a:endParaRPr lang="en-US" sz="6000" b="1" dirty="0" smtClean="0">
              <a:latin typeface="HP001 4 hàng" pitchFamily="34" charset="0"/>
              <a:cs typeface="Times New Roman" pitchFamily="18" charset="0"/>
            </a:endParaRPr>
          </a:p>
          <a:p>
            <a:pPr algn="ctr"/>
            <a:endParaRPr lang="en-US" sz="60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50" y="3005667"/>
            <a:ext cx="12706350" cy="2337133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HP001 4 hàng" pitchFamily="34" charset="0"/>
              </a:rPr>
              <a:t>Mċ trường quanh em</a:t>
            </a:r>
            <a:endParaRPr lang="en-US" sz="72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endParaRPr lang="en-US" sz="7200" b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9525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267200" y="237068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.VnAvant" pitchFamily="34" charset="0"/>
              </a:rPr>
              <a:t>  </a:t>
            </a:r>
            <a:r>
              <a:rPr lang="en-US" sz="5400" dirty="0" err="1" smtClean="0">
                <a:solidFill>
                  <a:srgbClr val="00B050"/>
                </a:solidFill>
                <a:latin typeface=".VnAvant" pitchFamily="34" charset="0"/>
              </a:rPr>
              <a:t>Ph©n</a:t>
            </a:r>
            <a:r>
              <a:rPr lang="en-US" sz="5400" dirty="0" smtClean="0">
                <a:solidFill>
                  <a:srgbClr val="00B050"/>
                </a:solidFill>
                <a:latin typeface=".VnAvant" pitchFamily="34" charset="0"/>
              </a:rPr>
              <a:t> lo¹i </a:t>
            </a:r>
            <a:r>
              <a:rPr lang="en-US" sz="5400" dirty="0" err="1" smtClean="0">
                <a:solidFill>
                  <a:srgbClr val="00B050"/>
                </a:solidFill>
                <a:latin typeface=".VnAvant" pitchFamily="34" charset="0"/>
              </a:rPr>
              <a:t>r¸c</a:t>
            </a:r>
            <a:r>
              <a:rPr lang="en-US" sz="5400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.VnAvant" pitchFamily="34" charset="0"/>
              </a:rPr>
              <a:t>th¶i</a:t>
            </a:r>
            <a:r>
              <a:rPr lang="en-US" sz="5400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.VnAvant" pitchFamily="34" charset="0"/>
              </a:rPr>
              <a:t>nh</a:t>
            </a:r>
            <a:r>
              <a:rPr lang="en-US" sz="5400" dirty="0" smtClean="0">
                <a:solidFill>
                  <a:srgbClr val="00B050"/>
                </a:solidFill>
                <a:latin typeface=".VnAvant" pitchFamily="34" charset="0"/>
              </a:rPr>
              <a:t>­ </a:t>
            </a:r>
            <a:r>
              <a:rPr lang="en-US" sz="5400" dirty="0" err="1" smtClean="0">
                <a:solidFill>
                  <a:srgbClr val="00B050"/>
                </a:solidFill>
                <a:latin typeface=".VnAvant" pitchFamily="34" charset="0"/>
              </a:rPr>
              <a:t>thÕ</a:t>
            </a:r>
            <a:r>
              <a:rPr lang="en-US" sz="5400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.VnAvant" pitchFamily="34" charset="0"/>
              </a:rPr>
              <a:t>nµo</a:t>
            </a:r>
            <a:r>
              <a:rPr lang="en-US" sz="5400" dirty="0" smtClean="0">
                <a:solidFill>
                  <a:srgbClr val="00B050"/>
                </a:solidFill>
                <a:latin typeface=".VnAvant" pitchFamily="34" charset="0"/>
              </a:rPr>
              <a:t>?</a:t>
            </a:r>
            <a:endParaRPr lang="en-US" sz="5400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52600"/>
            <a:ext cx="937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7002"/>
            <a:ext cx="1257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T×m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hiÓu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thêi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gian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ph©n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hñy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r¸c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.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1272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25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203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.VnAvant" pitchFamily="34" charset="0"/>
              </a:rPr>
              <a:t>Lµm</a:t>
            </a:r>
            <a:r>
              <a:rPr lang="en-US" sz="6000" dirty="0" smtClean="0">
                <a:solidFill>
                  <a:srgbClr val="00B0F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.VnAvant" pitchFamily="34" charset="0"/>
              </a:rPr>
              <a:t>ph©n</a:t>
            </a:r>
            <a:r>
              <a:rPr lang="en-US" sz="6000" dirty="0" smtClean="0">
                <a:solidFill>
                  <a:srgbClr val="00B0F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.VnAvant" pitchFamily="34" charset="0"/>
              </a:rPr>
              <a:t>bãn</a:t>
            </a:r>
            <a:r>
              <a:rPr lang="en-US" sz="6000" dirty="0" smtClean="0">
                <a:solidFill>
                  <a:srgbClr val="00B0F0"/>
                </a:solidFill>
                <a:latin typeface=".VnAvant" pitchFamily="34" charset="0"/>
              </a:rPr>
              <a:t>.</a:t>
            </a:r>
            <a:endParaRPr lang="en-US" sz="6000" dirty="0">
              <a:solidFill>
                <a:srgbClr val="00B0F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Administrator\Desktop\hop-cam-but-phe-li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5600" cy="3124200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0"/>
            <a:ext cx="63246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124200"/>
            <a:ext cx="6324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66294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6934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81000"/>
            <a:ext cx="5867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CE-C6F9-4AFE-9B51-3C85FAD6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35052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 err="1" smtClean="0">
                <a:solidFill>
                  <a:srgbClr val="FF0000"/>
                </a:solidFill>
                <a:latin typeface=".VnAvant" pitchFamily="34" charset="0"/>
              </a:rPr>
              <a:t>KÕt</a:t>
            </a:r>
            <a:r>
              <a:rPr lang="en-US" sz="5400" b="1" u="sng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.VnAvant" pitchFamily="34" charset="0"/>
              </a:rPr>
              <a:t>luËn</a:t>
            </a:r>
            <a:r>
              <a:rPr lang="en-US" sz="5400" b="1" u="sng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54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15409"/>
            <a:ext cx="12344400" cy="5291788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Qua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tiÕt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häc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nµy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®·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ph©n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biÖt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®­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îc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®©u lµ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r¸c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h÷u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c¬, ®©u lµ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r¸c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v« c¬ vµ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biÕt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r¸c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v« c¬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thÓ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lµm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ph©n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bãn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r¸c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h÷u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c¬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thÓ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smtClean="0">
                <a:solidFill>
                  <a:srgbClr val="0000FF"/>
                </a:solidFill>
                <a:latin typeface=".VnAvant" pitchFamily="34" charset="0"/>
              </a:rPr>
              <a:t>t¸i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chÕ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®­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îc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VËy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chóng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ta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h·y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cïng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chung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tay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®Ó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m«i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tr­êng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xung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quanh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chóng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ta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xanh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, s¹ch ®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Ñp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h¬n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nhÐ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.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048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" y="177805"/>
            <a:ext cx="4198620" cy="13368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19969" tIns="59985" rIns="119969" bIns="59985" rtlCol="0">
            <a:spAutoFit/>
          </a:bodyPr>
          <a:lstStyle/>
          <a:p>
            <a:r>
              <a:rPr lang="en-US" sz="79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9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79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470" y="2108204"/>
            <a:ext cx="12595860" cy="1567691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r>
              <a:rPr lang="vi-VN" sz="4700" b="1" i="1" dirty="0" smtClean="0">
                <a:solidFill>
                  <a:srgbClr val="FF0000"/>
                </a:solidFill>
                <a:latin typeface="+mj-lt"/>
              </a:rPr>
              <a:t>Về nhà hoàn thành bài tập trang 45, 46 vở thực hành Hoạt động trải nghiệm.</a:t>
            </a:r>
            <a:endParaRPr lang="en-US" sz="47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762000"/>
            <a:ext cx="12706350" cy="3352795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5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một hòn bi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2450" y="2674208"/>
            <a:ext cx="12706350" cy="4183792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8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ìm hiểu môi  trường quanh em</a:t>
            </a:r>
            <a:endParaRPr lang="en-US" sz="8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8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12706350" cy="30757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9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838200"/>
            <a:ext cx="982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.VnAvant" pitchFamily="34" charset="0"/>
              </a:rPr>
              <a:t>Em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h·y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quan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s¸t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tranh</a:t>
            </a:r>
            <a:r>
              <a:rPr lang="en-US" sz="6600" dirty="0" smtClean="0">
                <a:latin typeface=".VnAvant" pitchFamily="34" charset="0"/>
              </a:rPr>
              <a:t> SGK/57, vµ </a:t>
            </a:r>
            <a:r>
              <a:rPr lang="en-US" sz="6600" dirty="0" err="1" smtClean="0">
                <a:latin typeface=".VnAvant" pitchFamily="34" charset="0"/>
              </a:rPr>
              <a:t>nªu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néi</a:t>
            </a:r>
            <a:r>
              <a:rPr lang="en-US" sz="6600" dirty="0" smtClean="0">
                <a:latin typeface=".VnAvant" pitchFamily="34" charset="0"/>
              </a:rPr>
              <a:t> dung </a:t>
            </a:r>
            <a:r>
              <a:rPr lang="en-US" sz="6600" dirty="0" err="1" smtClean="0">
                <a:latin typeface=".VnAvant" pitchFamily="34" charset="0"/>
              </a:rPr>
              <a:t>tõng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tranh</a:t>
            </a:r>
            <a:r>
              <a:rPr lang="en-US" sz="6600" dirty="0" smtClean="0">
                <a:latin typeface=".VnAvant" pitchFamily="34" charset="0"/>
              </a:rPr>
              <a:t>.  </a:t>
            </a:r>
            <a:endParaRPr lang="en-US" sz="6600" dirty="0">
              <a:latin typeface=".VnAvant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62484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505200"/>
            <a:ext cx="632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2" y="3429000"/>
            <a:ext cx="650239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0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228600" y="0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0928" y="-10159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556064" y="6189130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868" y="6189127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420600" y="2667000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71396" y="2582332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32261" y="6105492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34" y="6095994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45461" y="2743200"/>
            <a:ext cx="601980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53929" y="2675468"/>
            <a:ext cx="6299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M«i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tr­êng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quanh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®· s¹ch, ®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ch­a?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85800" y="533400"/>
            <a:ext cx="12115800" cy="5969000"/>
            <a:chOff x="685800" y="533400"/>
            <a:chExt cx="12115800" cy="5969000"/>
          </a:xfrm>
        </p:grpSpPr>
        <p:graphicFrame>
          <p:nvGraphicFramePr>
            <p:cNvPr id="15" name="Diagram 14"/>
            <p:cNvGraphicFramePr/>
            <p:nvPr/>
          </p:nvGraphicFramePr>
          <p:xfrm>
            <a:off x="685800" y="609600"/>
            <a:ext cx="11963400" cy="5892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143000" y="2819400"/>
              <a:ext cx="4495800" cy="769441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.VnAvant" pitchFamily="34" charset="0"/>
                </a:rPr>
                <a:t>kh«ng</a:t>
              </a:r>
              <a:r>
                <a:rPr lang="en-US" sz="4400" dirty="0" smtClean="0">
                  <a:latin typeface=".VnAvant" pitchFamily="34" charset="0"/>
                </a:rPr>
                <a:t> « </a:t>
              </a:r>
              <a:r>
                <a:rPr lang="en-US" sz="4400" dirty="0" err="1" smtClean="0">
                  <a:latin typeface=".VnAvant" pitchFamily="34" charset="0"/>
                </a:rPr>
                <a:t>nhiÔm</a:t>
              </a:r>
              <a:endParaRPr lang="en-US" sz="4400" dirty="0">
                <a:latin typeface=".VnAvan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05800" y="2743200"/>
              <a:ext cx="4495800" cy="769441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.VnAvant" pitchFamily="34" charset="0"/>
                </a:rPr>
                <a:t>kh«ng</a:t>
              </a:r>
              <a:r>
                <a:rPr lang="en-US" sz="4400" dirty="0" smtClean="0">
                  <a:latin typeface=".VnAvant" pitchFamily="34" charset="0"/>
                </a:rPr>
                <a:t> </a:t>
              </a:r>
              <a:r>
                <a:rPr lang="en-US" sz="4400" dirty="0" err="1" smtClean="0">
                  <a:latin typeface=".VnAvant" pitchFamily="34" charset="0"/>
                </a:rPr>
                <a:t>r¸c</a:t>
              </a:r>
              <a:r>
                <a:rPr lang="en-US" sz="4400" dirty="0" smtClean="0">
                  <a:latin typeface=".VnAvant" pitchFamily="34" charset="0"/>
                </a:rPr>
                <a:t> </a:t>
              </a:r>
              <a:r>
                <a:rPr lang="en-US" sz="4400" dirty="0" err="1" smtClean="0">
                  <a:latin typeface=".VnAvant" pitchFamily="34" charset="0"/>
                </a:rPr>
                <a:t>th¶i</a:t>
              </a:r>
              <a:endParaRPr lang="en-US" sz="4400" dirty="0">
                <a:latin typeface=".VnAvant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52800" y="533400"/>
              <a:ext cx="7391400" cy="923330"/>
            </a:xfrm>
            <a:prstGeom prst="rect">
              <a:avLst/>
            </a:prstGeom>
            <a:solidFill>
              <a:srgbClr val="0000FF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solidFill>
                    <a:schemeClr val="bg1"/>
                  </a:solidFill>
                  <a:latin typeface=".VnAvant" pitchFamily="34" charset="0"/>
                </a:rPr>
                <a:t>M«i</a:t>
              </a:r>
              <a:r>
                <a:rPr lang="en-US" sz="5400" dirty="0" smtClean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.VnAvant" pitchFamily="34" charset="0"/>
                </a:rPr>
                <a:t>tr­êng</a:t>
              </a:r>
              <a:r>
                <a:rPr lang="en-US" sz="5400" dirty="0" smtClean="0">
                  <a:solidFill>
                    <a:schemeClr val="bg1"/>
                  </a:solidFill>
                  <a:latin typeface=".VnAvant" pitchFamily="34" charset="0"/>
                </a:rPr>
                <a:t> s¹ch, ®</a:t>
              </a:r>
              <a:r>
                <a:rPr lang="en-US" sz="5400" dirty="0" err="1" smtClean="0">
                  <a:solidFill>
                    <a:schemeClr val="bg1"/>
                  </a:solidFill>
                  <a:latin typeface=".VnAvant" pitchFamily="34" charset="0"/>
                </a:rPr>
                <a:t>Ñp</a:t>
              </a:r>
              <a:endParaRPr lang="en-US" sz="5400" dirty="0">
                <a:solidFill>
                  <a:schemeClr val="bg1"/>
                </a:solidFill>
                <a:latin typeface=".VnAvant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6630194" y="1751806"/>
              <a:ext cx="609600" cy="158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352800" y="1981200"/>
              <a:ext cx="731520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009900" y="2324100"/>
              <a:ext cx="68580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0249694" y="2323306"/>
              <a:ext cx="68580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67000"/>
            <a:ext cx="12706350" cy="3891404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5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hực hành </a:t>
            </a:r>
            <a:endParaRPr lang="en-US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 vệ môi trường</a:t>
            </a:r>
            <a:endParaRPr lang="en-US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4800" y="1905000"/>
            <a:ext cx="12706350" cy="3075797"/>
          </a:xfrm>
          <a:prstGeom prst="rect">
            <a:avLst/>
          </a:prstGeom>
          <a:noFill/>
        </p:spPr>
        <p:txBody>
          <a:bodyPr wrap="square" lIns="119969" tIns="59985" rIns="119969" bIns="59985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9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982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.VnAvant" pitchFamily="34" charset="0"/>
              </a:rPr>
              <a:t>  </a:t>
            </a:r>
            <a:r>
              <a:rPr lang="en-US" sz="6600" dirty="0" err="1" smtClean="0">
                <a:latin typeface=".VnAvant" pitchFamily="34" charset="0"/>
              </a:rPr>
              <a:t>Em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h·y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quan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s¸t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tranh</a:t>
            </a:r>
            <a:r>
              <a:rPr lang="en-US" sz="6600" dirty="0" smtClean="0">
                <a:latin typeface=".VnAvant" pitchFamily="34" charset="0"/>
              </a:rPr>
              <a:t> SGK/58, vµ </a:t>
            </a:r>
            <a:r>
              <a:rPr lang="en-US" sz="6600" dirty="0" err="1" smtClean="0">
                <a:latin typeface=".VnAvant" pitchFamily="34" charset="0"/>
              </a:rPr>
              <a:t>tr</a:t>
            </a:r>
            <a:r>
              <a:rPr lang="en-US" sz="6600" dirty="0" smtClean="0">
                <a:latin typeface=".VnAvant" pitchFamily="34" charset="0"/>
              </a:rPr>
              <a:t>¶ </a:t>
            </a:r>
            <a:r>
              <a:rPr lang="en-US" sz="6600" dirty="0" err="1" smtClean="0">
                <a:latin typeface=".VnAvant" pitchFamily="34" charset="0"/>
              </a:rPr>
              <a:t>lêi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c©u</a:t>
            </a:r>
            <a:r>
              <a:rPr lang="en-US" sz="6600" dirty="0" smtClean="0">
                <a:latin typeface=".VnAvant" pitchFamily="34" charset="0"/>
              </a:rPr>
              <a:t> </a:t>
            </a:r>
            <a:r>
              <a:rPr lang="en-US" sz="6600" dirty="0" err="1" smtClean="0">
                <a:latin typeface=".VnAvant" pitchFamily="34" charset="0"/>
              </a:rPr>
              <a:t>hái</a:t>
            </a:r>
            <a:r>
              <a:rPr lang="en-US" sz="6600" dirty="0" smtClean="0">
                <a:latin typeface=".VnAvant" pitchFamily="34" charset="0"/>
              </a:rPr>
              <a:t>:</a:t>
            </a:r>
            <a:endParaRPr lang="en-US" sz="6600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982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.VnAvant" pitchFamily="34" charset="0"/>
              </a:rPr>
              <a:t>  </a:t>
            </a:r>
            <a:r>
              <a:rPr lang="en-US" sz="6600" dirty="0" err="1" smtClean="0">
                <a:solidFill>
                  <a:srgbClr val="00B050"/>
                </a:solidFill>
                <a:latin typeface=".VnAvant" pitchFamily="34" charset="0"/>
              </a:rPr>
              <a:t>C¸c</a:t>
            </a:r>
            <a:r>
              <a:rPr lang="en-US" sz="6600" dirty="0" smtClean="0">
                <a:solidFill>
                  <a:srgbClr val="00B050"/>
                </a:solidFill>
                <a:latin typeface=".VnAvant" pitchFamily="34" charset="0"/>
              </a:rPr>
              <a:t> b¹n </a:t>
            </a:r>
            <a:r>
              <a:rPr lang="en-US" sz="6600" dirty="0" err="1" smtClean="0">
                <a:solidFill>
                  <a:srgbClr val="00B050"/>
                </a:solidFill>
                <a:latin typeface=".VnAvant" pitchFamily="34" charset="0"/>
              </a:rPr>
              <a:t>trong</a:t>
            </a:r>
            <a:r>
              <a:rPr lang="en-US" sz="6600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.VnAvant" pitchFamily="34" charset="0"/>
              </a:rPr>
              <a:t>tranh</a:t>
            </a:r>
            <a:r>
              <a:rPr lang="en-US" sz="6600" dirty="0" smtClean="0">
                <a:solidFill>
                  <a:srgbClr val="00B050"/>
                </a:solidFill>
                <a:latin typeface=".VnAvant" pitchFamily="34" charset="0"/>
              </a:rPr>
              <a:t> ®</a:t>
            </a:r>
            <a:r>
              <a:rPr lang="en-US" sz="6600" dirty="0" err="1" smtClean="0">
                <a:solidFill>
                  <a:srgbClr val="00B050"/>
                </a:solidFill>
                <a:latin typeface=".VnAvant" pitchFamily="34" charset="0"/>
              </a:rPr>
              <a:t>ang</a:t>
            </a:r>
            <a:r>
              <a:rPr lang="en-US" sz="6600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6600" dirty="0" smtClean="0">
                <a:solidFill>
                  <a:srgbClr val="00B050"/>
                </a:solidFill>
                <a:latin typeface=".VnAvant" pitchFamily="34" charset="0"/>
              </a:rPr>
              <a:t> g×?</a:t>
            </a:r>
            <a:endParaRPr lang="en-US" sz="6600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25729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244</Words>
  <Application>Microsoft Office PowerPoint</Application>
  <PresentationFormat>Custom</PresentationFormat>
  <Paragraphs>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.VnAvant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KÕt luËn: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H2H</dc:creator>
  <cp:lastModifiedBy>Hi HA</cp:lastModifiedBy>
  <cp:revision>293</cp:revision>
  <dcterms:created xsi:type="dcterms:W3CDTF">2020-12-06T05:26:01Z</dcterms:created>
  <dcterms:modified xsi:type="dcterms:W3CDTF">2024-02-29T08:17:36Z</dcterms:modified>
</cp:coreProperties>
</file>