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82" r:id="rId7"/>
    <p:sldId id="262" r:id="rId8"/>
    <p:sldId id="28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3444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7" autoAdjust="0"/>
  </p:normalViewPr>
  <p:slideViewPr>
    <p:cSldViewPr>
      <p:cViewPr varScale="1">
        <p:scale>
          <a:sx n="69" d="100"/>
          <a:sy n="69" d="100"/>
        </p:scale>
        <p:origin x="720" y="72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6"/>
            <a:ext cx="104927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2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0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39"/>
            <a:ext cx="277749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39"/>
            <a:ext cx="81267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1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5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1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9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3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35113"/>
            <a:ext cx="54542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174875"/>
            <a:ext cx="54542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5" y="1535113"/>
            <a:ext cx="545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5" y="2174875"/>
            <a:ext cx="545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8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7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273051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1435101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8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4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04A5F-3CBD-48AA-99EA-6BE01FC6F9A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6356351"/>
            <a:ext cx="390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493C-1951-4E2B-97F1-3BC7A31FC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6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40424" y="4818205"/>
            <a:ext cx="6046854" cy="1353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27" y="4824824"/>
            <a:ext cx="6046854" cy="1353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488" y="4279735"/>
            <a:ext cx="1583708" cy="18990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66207" y="3872270"/>
            <a:ext cx="1917986" cy="2299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31040" y="3304586"/>
            <a:ext cx="2391395" cy="28676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59957" y="4273116"/>
            <a:ext cx="1603171" cy="1922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80030" y="3872270"/>
            <a:ext cx="1917986" cy="22999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07260" y="3304586"/>
            <a:ext cx="2391395" cy="2867615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-279614" y="6172200"/>
            <a:ext cx="12903627" cy="722754"/>
          </a:xfrm>
          <a:prstGeom prst="rect">
            <a:avLst/>
          </a:prstGeom>
          <a:solidFill>
            <a:srgbClr val="FFA87E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7943" y="2834317"/>
            <a:ext cx="2783569" cy="33378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85458" y="2840936"/>
            <a:ext cx="2783569" cy="3337885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EF986648-F293-4C0D-AB3A-0798957E1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78372" y="3503591"/>
            <a:ext cx="6872850" cy="2969750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60E626C5-A3B7-40F1-A145-C510EFE9BB2C}"/>
              </a:ext>
            </a:extLst>
          </p:cNvPr>
          <p:cNvSpPr txBox="1"/>
          <p:nvPr/>
        </p:nvSpPr>
        <p:spPr>
          <a:xfrm>
            <a:off x="1368159" y="802548"/>
            <a:ext cx="9609783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92"/>
              </a:lnSpc>
            </a:pPr>
            <a:r>
              <a:rPr lang="en-US" sz="40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31809155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2344400" cy="914399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B57967-5110-4B6C-84F3-6931709448AA}"/>
              </a:ext>
            </a:extLst>
          </p:cNvPr>
          <p:cNvSpPr txBox="1"/>
          <p:nvPr/>
        </p:nvSpPr>
        <p:spPr>
          <a:xfrm>
            <a:off x="1032854" y="45697"/>
            <a:ext cx="10559179" cy="674954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807BB-2FF7-47FF-9A68-921BBD46055E}"/>
              </a:ext>
            </a:extLst>
          </p:cNvPr>
          <p:cNvGrpSpPr/>
          <p:nvPr/>
        </p:nvGrpSpPr>
        <p:grpSpPr>
          <a:xfrm>
            <a:off x="525085" y="2193018"/>
            <a:ext cx="3086100" cy="3048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63BFB8A-C728-42A3-B860-833E86694288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 flipV="1">
              <a:off x="4914900" y="6862327"/>
              <a:ext cx="0" cy="1512139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5048981"/>
              <a:ext cx="0" cy="19962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360266-18BC-4CCD-B620-75B99AB76E03}"/>
              </a:ext>
            </a:extLst>
          </p:cNvPr>
          <p:cNvGrpSpPr/>
          <p:nvPr/>
        </p:nvGrpSpPr>
        <p:grpSpPr>
          <a:xfrm>
            <a:off x="4202464" y="2247360"/>
            <a:ext cx="3086100" cy="3048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4FAC90-AC31-4A16-BAF2-1664959E38FC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V="1">
              <a:off x="4686300" y="6862327"/>
              <a:ext cx="228600" cy="1349357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EEB03A-391A-48D1-9CDD-C5C8B98FF60E}"/>
              </a:ext>
            </a:extLst>
          </p:cNvPr>
          <p:cNvSpPr txBox="1"/>
          <p:nvPr/>
        </p:nvSpPr>
        <p:spPr>
          <a:xfrm>
            <a:off x="1264203" y="5769146"/>
            <a:ext cx="1461853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8C0BAD-30A6-4DE7-8E09-3864CCD8A8B3}"/>
              </a:ext>
            </a:extLst>
          </p:cNvPr>
          <p:cNvSpPr txBox="1"/>
          <p:nvPr/>
        </p:nvSpPr>
        <p:spPr>
          <a:xfrm>
            <a:off x="4521727" y="5769146"/>
            <a:ext cx="2477988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A80479-F13F-4E73-A0A6-989EA6DDA5B3}"/>
              </a:ext>
            </a:extLst>
          </p:cNvPr>
          <p:cNvSpPr txBox="1"/>
          <p:nvPr/>
        </p:nvSpPr>
        <p:spPr>
          <a:xfrm>
            <a:off x="6384910" y="2032739"/>
            <a:ext cx="453727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B897BA-5942-465B-8B4A-EE000D55959D}"/>
              </a:ext>
            </a:extLst>
          </p:cNvPr>
          <p:cNvSpPr txBox="1"/>
          <p:nvPr/>
        </p:nvSpPr>
        <p:spPr>
          <a:xfrm>
            <a:off x="7055290" y="2690877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E7AE12-9257-45C9-B7C0-622E4C171B83}"/>
              </a:ext>
            </a:extLst>
          </p:cNvPr>
          <p:cNvSpPr txBox="1"/>
          <p:nvPr/>
        </p:nvSpPr>
        <p:spPr>
          <a:xfrm>
            <a:off x="7359275" y="3552952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31B7249-675F-4CE3-8B96-142FF998F470}"/>
              </a:ext>
            </a:extLst>
          </p:cNvPr>
          <p:cNvGrpSpPr/>
          <p:nvPr/>
        </p:nvGrpSpPr>
        <p:grpSpPr>
          <a:xfrm>
            <a:off x="8171335" y="2189232"/>
            <a:ext cx="3086100" cy="3048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958B368-FC27-4131-B5A0-38EAD9E64D5D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1240733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E32CC33-8232-4D7C-9B5D-64F7863E29F3}"/>
              </a:ext>
            </a:extLst>
          </p:cNvPr>
          <p:cNvSpPr txBox="1"/>
          <p:nvPr/>
        </p:nvSpPr>
        <p:spPr>
          <a:xfrm>
            <a:off x="10383005" y="2031919"/>
            <a:ext cx="453727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85023F-AABC-4D84-B436-2F1C1C8627F5}"/>
              </a:ext>
            </a:extLst>
          </p:cNvPr>
          <p:cNvSpPr txBox="1"/>
          <p:nvPr/>
        </p:nvSpPr>
        <p:spPr>
          <a:xfrm>
            <a:off x="11082109" y="2690877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8F54ED-57CB-4180-A3A5-57C37E2C66DA}"/>
              </a:ext>
            </a:extLst>
          </p:cNvPr>
          <p:cNvSpPr txBox="1"/>
          <p:nvPr/>
        </p:nvSpPr>
        <p:spPr>
          <a:xfrm>
            <a:off x="11301786" y="3540275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8983B7-68D1-4BB7-93CA-AC6B71036F5B}"/>
              </a:ext>
            </a:extLst>
          </p:cNvPr>
          <p:cNvSpPr txBox="1"/>
          <p:nvPr/>
        </p:nvSpPr>
        <p:spPr>
          <a:xfrm>
            <a:off x="11008921" y="4367945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BA3FF6-B942-4CDD-9583-3AD208FE1FD2}"/>
              </a:ext>
            </a:extLst>
          </p:cNvPr>
          <p:cNvSpPr txBox="1"/>
          <p:nvPr/>
        </p:nvSpPr>
        <p:spPr>
          <a:xfrm>
            <a:off x="10383005" y="5077580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F29CA1-9332-4A50-A7C9-66A960612C14}"/>
              </a:ext>
            </a:extLst>
          </p:cNvPr>
          <p:cNvSpPr txBox="1"/>
          <p:nvPr/>
        </p:nvSpPr>
        <p:spPr>
          <a:xfrm>
            <a:off x="9521504" y="5363011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E0BA096-0128-4715-9929-FD32E7337DBD}"/>
              </a:ext>
            </a:extLst>
          </p:cNvPr>
          <p:cNvSpPr txBox="1"/>
          <p:nvPr/>
        </p:nvSpPr>
        <p:spPr>
          <a:xfrm>
            <a:off x="7559766" y="5769146"/>
            <a:ext cx="4327749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hay 6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0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2344400" cy="914399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B57967-5110-4B6C-84F3-6931709448AA}"/>
              </a:ext>
            </a:extLst>
          </p:cNvPr>
          <p:cNvSpPr txBox="1"/>
          <p:nvPr/>
        </p:nvSpPr>
        <p:spPr>
          <a:xfrm>
            <a:off x="892611" y="1"/>
            <a:ext cx="10559179" cy="674954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807BB-2FF7-47FF-9A68-921BBD46055E}"/>
              </a:ext>
            </a:extLst>
          </p:cNvPr>
          <p:cNvGrpSpPr/>
          <p:nvPr/>
        </p:nvGrpSpPr>
        <p:grpSpPr>
          <a:xfrm>
            <a:off x="525085" y="2193018"/>
            <a:ext cx="3086100" cy="3048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63BFB8A-C728-42A3-B860-833E86694288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H="1" flipV="1">
              <a:off x="4850243" y="6889109"/>
              <a:ext cx="1283028" cy="820832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4956896"/>
              <a:ext cx="0" cy="208831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360266-18BC-4CCD-B620-75B99AB76E03}"/>
              </a:ext>
            </a:extLst>
          </p:cNvPr>
          <p:cNvGrpSpPr/>
          <p:nvPr/>
        </p:nvGrpSpPr>
        <p:grpSpPr>
          <a:xfrm>
            <a:off x="4202464" y="2247360"/>
            <a:ext cx="3086100" cy="3048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4FAC90-AC31-4A16-BAF2-1664959E38FC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 flipH="1" flipV="1">
              <a:off x="4850243" y="6889109"/>
              <a:ext cx="1248725" cy="1004077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EEB03A-391A-48D1-9CDD-C5C8B98FF60E}"/>
              </a:ext>
            </a:extLst>
          </p:cNvPr>
          <p:cNvSpPr txBox="1"/>
          <p:nvPr/>
        </p:nvSpPr>
        <p:spPr>
          <a:xfrm>
            <a:off x="1264203" y="5769146"/>
            <a:ext cx="1461853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8C0BAD-30A6-4DE7-8E09-3864CCD8A8B3}"/>
              </a:ext>
            </a:extLst>
          </p:cNvPr>
          <p:cNvSpPr txBox="1"/>
          <p:nvPr/>
        </p:nvSpPr>
        <p:spPr>
          <a:xfrm>
            <a:off x="4521727" y="5769146"/>
            <a:ext cx="2477988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A80479-F13F-4E73-A0A6-989EA6DDA5B3}"/>
              </a:ext>
            </a:extLst>
          </p:cNvPr>
          <p:cNvSpPr txBox="1"/>
          <p:nvPr/>
        </p:nvSpPr>
        <p:spPr>
          <a:xfrm>
            <a:off x="6384910" y="2032739"/>
            <a:ext cx="453727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B897BA-5942-465B-8B4A-EE000D55959D}"/>
              </a:ext>
            </a:extLst>
          </p:cNvPr>
          <p:cNvSpPr txBox="1"/>
          <p:nvPr/>
        </p:nvSpPr>
        <p:spPr>
          <a:xfrm>
            <a:off x="7055290" y="2690877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E7AE12-9257-45C9-B7C0-622E4C171B83}"/>
              </a:ext>
            </a:extLst>
          </p:cNvPr>
          <p:cNvSpPr txBox="1"/>
          <p:nvPr/>
        </p:nvSpPr>
        <p:spPr>
          <a:xfrm>
            <a:off x="7359275" y="3552952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31B7249-675F-4CE3-8B96-142FF998F470}"/>
              </a:ext>
            </a:extLst>
          </p:cNvPr>
          <p:cNvGrpSpPr/>
          <p:nvPr/>
        </p:nvGrpSpPr>
        <p:grpSpPr>
          <a:xfrm>
            <a:off x="8171335" y="2189232"/>
            <a:ext cx="3086100" cy="3048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13297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958B368-FC27-4131-B5A0-38EAD9E64D5D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H="1" flipV="1">
              <a:off x="4850243" y="6889109"/>
              <a:ext cx="1302843" cy="922839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E32CC33-8232-4D7C-9B5D-64F7863E29F3}"/>
              </a:ext>
            </a:extLst>
          </p:cNvPr>
          <p:cNvSpPr txBox="1"/>
          <p:nvPr/>
        </p:nvSpPr>
        <p:spPr>
          <a:xfrm>
            <a:off x="10383005" y="2031919"/>
            <a:ext cx="453727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85023F-AABC-4D84-B436-2F1C1C8627F5}"/>
              </a:ext>
            </a:extLst>
          </p:cNvPr>
          <p:cNvSpPr txBox="1"/>
          <p:nvPr/>
        </p:nvSpPr>
        <p:spPr>
          <a:xfrm>
            <a:off x="11082109" y="2690877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8F54ED-57CB-4180-A3A5-57C37E2C66DA}"/>
              </a:ext>
            </a:extLst>
          </p:cNvPr>
          <p:cNvSpPr txBox="1"/>
          <p:nvPr/>
        </p:nvSpPr>
        <p:spPr>
          <a:xfrm>
            <a:off x="11301786" y="3540275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8983B7-68D1-4BB7-93CA-AC6B71036F5B}"/>
              </a:ext>
            </a:extLst>
          </p:cNvPr>
          <p:cNvSpPr txBox="1"/>
          <p:nvPr/>
        </p:nvSpPr>
        <p:spPr>
          <a:xfrm>
            <a:off x="11008921" y="4367945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BA3FF6-B942-4CDD-9583-3AD208FE1FD2}"/>
              </a:ext>
            </a:extLst>
          </p:cNvPr>
          <p:cNvSpPr txBox="1"/>
          <p:nvPr/>
        </p:nvSpPr>
        <p:spPr>
          <a:xfrm>
            <a:off x="10383005" y="5077580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F29CA1-9332-4A50-A7C9-66A960612C14}"/>
              </a:ext>
            </a:extLst>
          </p:cNvPr>
          <p:cNvSpPr txBox="1"/>
          <p:nvPr/>
        </p:nvSpPr>
        <p:spPr>
          <a:xfrm>
            <a:off x="9521504" y="5363011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E0BA096-0128-4715-9929-FD32E7337DBD}"/>
              </a:ext>
            </a:extLst>
          </p:cNvPr>
          <p:cNvSpPr txBox="1"/>
          <p:nvPr/>
        </p:nvSpPr>
        <p:spPr>
          <a:xfrm>
            <a:off x="7559766" y="5769146"/>
            <a:ext cx="4327749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hay 4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7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5232652"/>
            <a:ext cx="12344401" cy="1625348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34018" y="-4236"/>
            <a:ext cx="3338284" cy="15046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7901" y="-4236"/>
            <a:ext cx="3338284" cy="15046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3472" y="-1106475"/>
            <a:ext cx="2445451" cy="110223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9035456" y="-1106475"/>
            <a:ext cx="2445451" cy="1102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1AFE44-2567-45F0-B838-9CD950F7AC9E}"/>
              </a:ext>
            </a:extLst>
          </p:cNvPr>
          <p:cNvSpPr txBox="1"/>
          <p:nvPr/>
        </p:nvSpPr>
        <p:spPr>
          <a:xfrm>
            <a:off x="1613535" y="31697"/>
            <a:ext cx="9206865" cy="88270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>
              <a:lnSpc>
                <a:spcPct val="150000"/>
              </a:lnSpc>
              <a:spcAft>
                <a:spcPts val="560"/>
              </a:spcAft>
            </a:pPr>
            <a:r>
              <a:rPr lang="nl-NL" sz="3600" b="1" i="1" dirty="0">
                <a:solidFill>
                  <a:srgbClr val="3A92C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</a:t>
            </a:r>
            <a:r>
              <a:rPr lang="nl-NL" sz="3600" b="1" i="1" dirty="0" smtClean="0">
                <a:solidFill>
                  <a:srgbClr val="3A92C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đồng hồ sau chỉ mấy giờ</a:t>
            </a:r>
            <a:endParaRPr lang="vi-VN" sz="3600" b="1" i="1" dirty="0">
              <a:solidFill>
                <a:srgbClr val="3A92C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8504C1-EC06-46D0-AA7A-BA433ABA3473}"/>
              </a:ext>
            </a:extLst>
          </p:cNvPr>
          <p:cNvGrpSpPr/>
          <p:nvPr/>
        </p:nvGrpSpPr>
        <p:grpSpPr>
          <a:xfrm>
            <a:off x="401193" y="2305299"/>
            <a:ext cx="2654046" cy="2621280"/>
            <a:chOff x="2057400" y="4118610"/>
            <a:chExt cx="5715000" cy="56959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D471E-55C5-46EB-926D-0BA8C99EA78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8" name="Picture 27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782F6644-D547-462D-8DC2-9D6748E7D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FFC0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C8908DD-BEE8-49F9-85A0-66080FEABE9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448340F-2D74-4ACA-AFE7-13790A1B4ECF}"/>
                </a:ext>
              </a:extLst>
            </p:cNvPr>
            <p:cNvCxnSpPr>
              <a:cxnSpLocks/>
              <a:endCxn id="27" idx="7"/>
            </p:cNvCxnSpPr>
            <p:nvPr/>
          </p:nvCxnSpPr>
          <p:spPr>
            <a:xfrm flipV="1">
              <a:off x="4073156" y="6889110"/>
              <a:ext cx="906401" cy="1041888"/>
            </a:xfrm>
            <a:prstGeom prst="straightConnector1">
              <a:avLst/>
            </a:prstGeom>
            <a:ln w="82550">
              <a:solidFill>
                <a:srgbClr val="FFC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99FF0A0-2729-4249-87A5-08EBFDAF1922}"/>
                </a:ext>
              </a:extLst>
            </p:cNvPr>
            <p:cNvCxnSpPr>
              <a:cxnSpLocks/>
              <a:endCxn id="27" idx="6"/>
            </p:cNvCxnSpPr>
            <p:nvPr/>
          </p:nvCxnSpPr>
          <p:spPr>
            <a:xfrm flipH="1">
              <a:off x="5006339" y="6953767"/>
              <a:ext cx="20572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B1E41DAA-FE31-4286-A1A4-00E251B4312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5C2614-7410-44FC-A084-729B06071A2A}"/>
              </a:ext>
            </a:extLst>
          </p:cNvPr>
          <p:cNvGrpSpPr/>
          <p:nvPr/>
        </p:nvGrpSpPr>
        <p:grpSpPr>
          <a:xfrm>
            <a:off x="3312414" y="2239278"/>
            <a:ext cx="2654046" cy="2621280"/>
            <a:chOff x="2057400" y="4118610"/>
            <a:chExt cx="5715000" cy="56959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CBC875-42A4-487D-B6D9-10FD0960D60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5" name="Picture 34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6D876F2F-F66B-4937-B3FA-A47D49B13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92D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518ED9A-675C-4FB3-A8F0-536D3E3C8F7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C182B16-689F-4168-A535-154BDB5FC3D1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rgbClr val="92D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FD4868FE-15AC-4E5D-8CE8-4E2C4D8731B2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68CE5B-63F6-48A5-969C-94FC75C0A903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V="1">
              <a:off x="4914900" y="6862328"/>
              <a:ext cx="0" cy="209522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9B5D43-31F9-46C3-A881-5B3E348F30B4}"/>
              </a:ext>
            </a:extLst>
          </p:cNvPr>
          <p:cNvGrpSpPr/>
          <p:nvPr/>
        </p:nvGrpSpPr>
        <p:grpSpPr>
          <a:xfrm>
            <a:off x="6295644" y="2233379"/>
            <a:ext cx="2654046" cy="2621280"/>
            <a:chOff x="2057400" y="4118610"/>
            <a:chExt cx="5715000" cy="569595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0625515-8807-4441-AD37-1A097E18132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2" name="Picture 4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38851BF-5D22-4580-8B28-4AB6355B6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E432D3D-AAFA-48EB-8BE4-BD94A995EDF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8B758B9-07C4-4E3F-8D3F-DC270E01E597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V="1">
              <a:off x="4914900" y="6862328"/>
              <a:ext cx="0" cy="210804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890EC6E-2782-40D1-9B0A-64AD122303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0" y="6505372"/>
              <a:ext cx="1300754" cy="448396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8C7A97B3-D847-4F01-A0DE-BC44F146BC8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E6B8A8-1B57-4A88-82BC-AD6D88D71D73}"/>
              </a:ext>
            </a:extLst>
          </p:cNvPr>
          <p:cNvGrpSpPr/>
          <p:nvPr/>
        </p:nvGrpSpPr>
        <p:grpSpPr>
          <a:xfrm>
            <a:off x="9227439" y="2233379"/>
            <a:ext cx="2654046" cy="262128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B5FA397-2EA8-41EC-9E79-F169517C73F3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06C6D722-7322-4918-8EE2-872ECD57D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D9408B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4E61A4C-5B26-4DA7-9F6B-69854035A76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C173E62-882D-41C4-83CB-4F68DE101FCC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 flipH="1">
              <a:off x="4823460" y="6953767"/>
              <a:ext cx="218784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C36EE66-4F2D-4BD3-886E-852699CFE529}"/>
                </a:ext>
              </a:extLst>
            </p:cNvPr>
            <p:cNvCxnSpPr>
              <a:cxnSpLocks/>
              <a:endCxn id="48" idx="5"/>
            </p:cNvCxnSpPr>
            <p:nvPr/>
          </p:nvCxnSpPr>
          <p:spPr>
            <a:xfrm>
              <a:off x="3832859" y="6121633"/>
              <a:ext cx="1146698" cy="896791"/>
            </a:xfrm>
            <a:prstGeom prst="straightConnector1">
              <a:avLst/>
            </a:prstGeom>
            <a:ln w="82550">
              <a:solidFill>
                <a:srgbClr val="D9408B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98BDA5E2-2F5C-4168-9BD2-95D507EDD1C6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77151AD-FC53-46E3-B4B5-F0402FB6E194}"/>
              </a:ext>
            </a:extLst>
          </p:cNvPr>
          <p:cNvSpPr txBox="1"/>
          <p:nvPr/>
        </p:nvSpPr>
        <p:spPr>
          <a:xfrm>
            <a:off x="544703" y="5304573"/>
            <a:ext cx="2223191" cy="421038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839AB93-CB7E-41DD-8169-203A58EB5079}"/>
              </a:ext>
            </a:extLst>
          </p:cNvPr>
          <p:cNvSpPr txBox="1"/>
          <p:nvPr/>
        </p:nvSpPr>
        <p:spPr>
          <a:xfrm>
            <a:off x="3570306" y="5300566"/>
            <a:ext cx="2223191" cy="421038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B735459-B0D9-4C6D-B27C-8CD7460B45B6}"/>
              </a:ext>
            </a:extLst>
          </p:cNvPr>
          <p:cNvSpPr txBox="1"/>
          <p:nvPr/>
        </p:nvSpPr>
        <p:spPr>
          <a:xfrm>
            <a:off x="6468607" y="5325902"/>
            <a:ext cx="2223191" cy="421038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A03DA0-3731-462B-AEED-E90D8B290E55}"/>
              </a:ext>
            </a:extLst>
          </p:cNvPr>
          <p:cNvSpPr txBox="1"/>
          <p:nvPr/>
        </p:nvSpPr>
        <p:spPr>
          <a:xfrm>
            <a:off x="9285119" y="5300566"/>
            <a:ext cx="2514578" cy="421038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6013" y="82550"/>
            <a:ext cx="13856428" cy="478082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81AFE44-2567-45F0-B838-9CD950F7AC9E}"/>
              </a:ext>
            </a:extLst>
          </p:cNvPr>
          <p:cNvSpPr txBox="1"/>
          <p:nvPr/>
        </p:nvSpPr>
        <p:spPr>
          <a:xfrm>
            <a:off x="914400" y="1219200"/>
            <a:ext cx="10363200" cy="780047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>
              <a:lnSpc>
                <a:spcPct val="150000"/>
              </a:lnSpc>
              <a:spcAft>
                <a:spcPts val="560"/>
              </a:spcAft>
            </a:pPr>
            <a:r>
              <a:rPr lang="nl-NL" sz="3600" b="1" dirty="0">
                <a:solidFill>
                  <a:srgbClr val="3A92C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</a:t>
            </a:r>
            <a:r>
              <a:rPr lang="nl-NL" sz="3600" b="1" dirty="0" smtClean="0">
                <a:solidFill>
                  <a:srgbClr val="3A92C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Quay kim trên đồng hồ để đồng hồ chỉ:</a:t>
            </a:r>
            <a:endParaRPr lang="vi-VN" sz="3600" b="1" dirty="0">
              <a:solidFill>
                <a:srgbClr val="3A92C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AFE44-2567-45F0-B838-9CD950F7AC9E}"/>
              </a:ext>
            </a:extLst>
          </p:cNvPr>
          <p:cNvSpPr txBox="1"/>
          <p:nvPr/>
        </p:nvSpPr>
        <p:spPr>
          <a:xfrm>
            <a:off x="152400" y="2546297"/>
            <a:ext cx="10363200" cy="3529581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marL="742950" indent="-742950">
              <a:lnSpc>
                <a:spcPct val="150000"/>
              </a:lnSpc>
              <a:spcAft>
                <a:spcPts val="560"/>
              </a:spcAft>
              <a:buAutoNum type="alphaLcParenR"/>
            </a:pP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rưỡi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                               11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12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spcAft>
                <a:spcPts val="560"/>
              </a:spcAft>
              <a:buAutoNum type="alphaLcParenR"/>
            </a:pP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rưỡi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14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                          19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22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dirty="0" err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4" t="19615" r="27776" b="48606"/>
          <a:stretch/>
        </p:blipFill>
        <p:spPr bwMode="auto">
          <a:xfrm>
            <a:off x="7239000" y="2546297"/>
            <a:ext cx="5105400" cy="431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4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6013" y="82550"/>
            <a:ext cx="13856428" cy="478082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5757314" y="460151"/>
            <a:ext cx="834767" cy="62109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just"/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071920" y="1198816"/>
            <a:ext cx="2223191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6295045" y="1198816"/>
            <a:ext cx="2223191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3610138" y="3648723"/>
            <a:ext cx="2223191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8743950" y="3648722"/>
            <a:ext cx="2514578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924537" y="1734937"/>
            <a:ext cx="2468880" cy="24384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8092" y="6965087"/>
              <a:ext cx="1128847" cy="869634"/>
            </a:xfrm>
            <a:prstGeom prst="straightConnector1">
              <a:avLst/>
            </a:prstGeom>
            <a:ln w="82550">
              <a:solidFill>
                <a:schemeClr val="accent6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6"/>
            </p:cNvCxnSpPr>
            <p:nvPr/>
          </p:nvCxnSpPr>
          <p:spPr>
            <a:xfrm flipH="1" flipV="1">
              <a:off x="5006339" y="6953767"/>
              <a:ext cx="1997394" cy="113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3394710" y="4171391"/>
            <a:ext cx="2468880" cy="24384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5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73F7E5-E93E-4CD3-B43C-C459973E4C89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chemeClr val="accent5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6172200" y="1716348"/>
            <a:ext cx="2468880" cy="24384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2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2753" y="6953768"/>
              <a:ext cx="498397" cy="1165490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8878730" y="4161865"/>
            <a:ext cx="2468880" cy="24384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H="1">
              <a:off x="4914900" y="5827702"/>
              <a:ext cx="164263" cy="1034626"/>
            </a:xfrm>
            <a:prstGeom prst="straightConnector1">
              <a:avLst/>
            </a:prstGeom>
            <a:ln w="825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9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6013" y="82550"/>
            <a:ext cx="13856428" cy="478082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5757314" y="460151"/>
            <a:ext cx="834767" cy="62109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just"/>
            <a:r>
              <a:rPr lang="en-US" sz="3700" b="1" i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071920" y="1198816"/>
            <a:ext cx="2223191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6192774" y="1198816"/>
            <a:ext cx="246888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3387621" y="3668832"/>
            <a:ext cx="2562062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8743950" y="3648722"/>
            <a:ext cx="2514578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924537" y="1734937"/>
            <a:ext cx="2468880" cy="24384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70C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8092" y="5951779"/>
              <a:ext cx="1002572" cy="1013309"/>
            </a:xfrm>
            <a:prstGeom prst="straightConnector1">
              <a:avLst/>
            </a:prstGeom>
            <a:ln w="825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V="1">
              <a:off x="4914900" y="7045206"/>
              <a:ext cx="0" cy="186128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3394710" y="4171391"/>
            <a:ext cx="2468880" cy="24384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C0099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73F7E5-E93E-4CD3-B43C-C459973E4C89}"/>
                </a:ext>
              </a:extLst>
            </p:cNvPr>
            <p:cNvCxnSpPr>
              <a:cxnSpLocks/>
              <a:endCxn id="28" idx="7"/>
            </p:cNvCxnSpPr>
            <p:nvPr/>
          </p:nvCxnSpPr>
          <p:spPr>
            <a:xfrm flipV="1">
              <a:off x="4109084" y="6889110"/>
              <a:ext cx="870472" cy="1126436"/>
            </a:xfrm>
            <a:prstGeom prst="straightConnector1">
              <a:avLst/>
            </a:prstGeom>
            <a:ln w="82550">
              <a:solidFill>
                <a:srgbClr val="CC0099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6172200" y="1716348"/>
            <a:ext cx="2468880" cy="24384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B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6"/>
            </p:cNvCxnSpPr>
            <p:nvPr/>
          </p:nvCxnSpPr>
          <p:spPr>
            <a:xfrm flipH="1" flipV="1">
              <a:off x="5006339" y="6953768"/>
              <a:ext cx="1932625" cy="434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3" y="6275635"/>
              <a:ext cx="1212772" cy="678134"/>
            </a:xfrm>
            <a:prstGeom prst="straightConnector1">
              <a:avLst/>
            </a:prstGeom>
            <a:ln w="825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8878730" y="4161865"/>
            <a:ext cx="2468880" cy="24384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B8B4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5"/>
            </p:cNvCxnSpPr>
            <p:nvPr/>
          </p:nvCxnSpPr>
          <p:spPr>
            <a:xfrm>
              <a:off x="3853598" y="6085317"/>
              <a:ext cx="1125958" cy="933109"/>
            </a:xfrm>
            <a:prstGeom prst="straightConnector1">
              <a:avLst/>
            </a:prstGeom>
            <a:ln w="82550">
              <a:solidFill>
                <a:srgbClr val="B8B4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4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043889" y="179530"/>
            <a:ext cx="5550286" cy="427282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E639063E-CA94-4FEA-845B-010072B00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2915" y="1498472"/>
            <a:ext cx="4937760" cy="4700016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B42C4617-CDCF-4D08-BCB7-DDEB515B949B}"/>
              </a:ext>
            </a:extLst>
          </p:cNvPr>
          <p:cNvSpPr txBox="1"/>
          <p:nvPr/>
        </p:nvSpPr>
        <p:spPr>
          <a:xfrm>
            <a:off x="3692093" y="637101"/>
            <a:ext cx="496021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2"/>
              </a:lnSpc>
              <a:spcBef>
                <a:spcPct val="0"/>
              </a:spcBef>
            </a:pPr>
            <a:r>
              <a:rPr lang="en-US" sz="37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04BEB74-4C2A-4B2C-896E-38F3F21F5A26}"/>
              </a:ext>
            </a:extLst>
          </p:cNvPr>
          <p:cNvSpPr/>
          <p:nvPr/>
        </p:nvSpPr>
        <p:spPr>
          <a:xfrm>
            <a:off x="5812154" y="1676400"/>
            <a:ext cx="5465446" cy="3810000"/>
          </a:xfrm>
          <a:prstGeom prst="wedgeRoundRectCallout">
            <a:avLst>
              <a:gd name="adj1" fmla="val -64929"/>
              <a:gd name="adj2" fmla="val 184"/>
              <a:gd name="adj3" fmla="val 16667"/>
            </a:avLst>
          </a:prstGeom>
          <a:solidFill>
            <a:schemeClr val="bg1"/>
          </a:solidFill>
          <a:ln>
            <a:solidFill>
              <a:srgbClr val="D94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marL="256032" indent="-256032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56032" indent="-256032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46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043889" y="179530"/>
            <a:ext cx="5550286" cy="427282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1" y="781461"/>
            <a:ext cx="12344400" cy="618208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F1F936-9445-4998-9B43-5915AF762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5797" y="1836274"/>
            <a:ext cx="5212405" cy="4485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279A-9049-45EB-A068-3B6CA6CF78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63341" y="1556710"/>
            <a:ext cx="5330275" cy="47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043889" y="179530"/>
            <a:ext cx="5550286" cy="427282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720090" y="990600"/>
            <a:ext cx="5246370" cy="4496192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Các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20040" indent="-32004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20040" indent="-32004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20040" indent="-32004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C1F56A-024A-442E-92ED-D0CF23A0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72201" y="585089"/>
            <a:ext cx="5754692" cy="56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50083AB-F152-4EF5-BF4E-77FFEA75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37113" y="353904"/>
            <a:ext cx="6270175" cy="615019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386977">
            <a:off x="-1043889" y="179530"/>
            <a:ext cx="5550286" cy="427282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406FB3-6A41-4A98-AE05-4F27C52DDF56}"/>
              </a:ext>
            </a:extLst>
          </p:cNvPr>
          <p:cNvSpPr txBox="1"/>
          <p:nvPr/>
        </p:nvSpPr>
        <p:spPr>
          <a:xfrm>
            <a:off x="4710348" y="2103410"/>
            <a:ext cx="1461853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F789F-82A6-4A72-BCA6-36A994BB1431}"/>
              </a:ext>
            </a:extLst>
          </p:cNvPr>
          <p:cNvSpPr txBox="1"/>
          <p:nvPr/>
        </p:nvSpPr>
        <p:spPr>
          <a:xfrm rot="19061678">
            <a:off x="6447512" y="3249260"/>
            <a:ext cx="1461853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A7475-852D-47EF-97A5-6588BD53688E}"/>
              </a:ext>
            </a:extLst>
          </p:cNvPr>
          <p:cNvSpPr txBox="1"/>
          <p:nvPr/>
        </p:nvSpPr>
        <p:spPr>
          <a:xfrm>
            <a:off x="4690250" y="3944433"/>
            <a:ext cx="1461853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20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A6ED37-00F7-45CC-90E4-239D10D581AF}"/>
              </a:ext>
            </a:extLst>
          </p:cNvPr>
          <p:cNvGrpSpPr/>
          <p:nvPr/>
        </p:nvGrpSpPr>
        <p:grpSpPr>
          <a:xfrm>
            <a:off x="1028700" y="3429001"/>
            <a:ext cx="2630402" cy="2767907"/>
            <a:chOff x="1524000" y="5143500"/>
            <a:chExt cx="3896892" cy="41518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6937AB1-2251-4ADF-84DD-6C81CC0BF6C7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2971800" y="5143500"/>
              <a:ext cx="2449092" cy="2704060"/>
            </a:xfrm>
            <a:prstGeom prst="straightConnector1">
              <a:avLst/>
            </a:prstGeom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B1967CF-07EC-4178-9BE1-997BB7A63AEA}"/>
                </a:ext>
              </a:extLst>
            </p:cNvPr>
            <p:cNvSpPr/>
            <p:nvPr/>
          </p:nvSpPr>
          <p:spPr>
            <a:xfrm>
              <a:off x="1524000" y="7847560"/>
              <a:ext cx="2895600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32D2B3-83F6-4E93-9050-686E64BE77DC}"/>
              </a:ext>
            </a:extLst>
          </p:cNvPr>
          <p:cNvGrpSpPr/>
          <p:nvPr/>
        </p:nvGrpSpPr>
        <p:grpSpPr>
          <a:xfrm>
            <a:off x="8639858" y="1494907"/>
            <a:ext cx="3087324" cy="965200"/>
            <a:chOff x="12799787" y="2242361"/>
            <a:chExt cx="4573813" cy="14478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34C598-3D2B-444D-A9BE-6A7908558175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12799787" y="2966261"/>
              <a:ext cx="1367791" cy="577796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09B155B-885A-4427-9B06-AC35142F8AF8}"/>
                </a:ext>
              </a:extLst>
            </p:cNvPr>
            <p:cNvSpPr/>
            <p:nvPr/>
          </p:nvSpPr>
          <p:spPr>
            <a:xfrm>
              <a:off x="14167578" y="2242361"/>
              <a:ext cx="320602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584FBD-8237-492E-A474-DC31AA608E9E}"/>
              </a:ext>
            </a:extLst>
          </p:cNvPr>
          <p:cNvGrpSpPr/>
          <p:nvPr/>
        </p:nvGrpSpPr>
        <p:grpSpPr>
          <a:xfrm>
            <a:off x="8075295" y="4495296"/>
            <a:ext cx="2366010" cy="1600704"/>
            <a:chOff x="11963400" y="6742944"/>
            <a:chExt cx="3505200" cy="240105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4ED8B9A-7730-4785-8636-C243CC6FE9BD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11963400" y="6742944"/>
              <a:ext cx="2502264" cy="953256"/>
            </a:xfrm>
            <a:prstGeom prst="straightConnector1">
              <a:avLst/>
            </a:prstGeom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1F1CDDB-F079-4A77-80A2-4DC3D62F1702}"/>
                </a:ext>
              </a:extLst>
            </p:cNvPr>
            <p:cNvSpPr/>
            <p:nvPr/>
          </p:nvSpPr>
          <p:spPr>
            <a:xfrm>
              <a:off x="13462728" y="7696200"/>
              <a:ext cx="200587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1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4" t="19423" r="27451" b="54808"/>
          <a:stretch/>
        </p:blipFill>
        <p:spPr bwMode="auto">
          <a:xfrm>
            <a:off x="0" y="0"/>
            <a:ext cx="1249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1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81741" y="5544789"/>
            <a:ext cx="12784364" cy="1449476"/>
          </a:xfrm>
          <a:prstGeom prst="rect">
            <a:avLst/>
          </a:prstGeom>
          <a:solidFill>
            <a:srgbClr val="7DB1D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57836" y="-482229"/>
            <a:ext cx="4114152" cy="4177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0470" y="4214505"/>
            <a:ext cx="855118" cy="15324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08579" y="4204475"/>
            <a:ext cx="1243493" cy="155250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2150306" y="0"/>
            <a:ext cx="10022851" cy="522447"/>
            <a:chOff x="0" y="0"/>
            <a:chExt cx="19798223" cy="104489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8BBD98E5-DD0B-488C-AA30-79515C8AB2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757836" y="4179074"/>
            <a:ext cx="2361066" cy="1632342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68AF5723-321F-44CD-8AE9-5720CE6A96ED}"/>
              </a:ext>
            </a:extLst>
          </p:cNvPr>
          <p:cNvSpPr txBox="1"/>
          <p:nvPr/>
        </p:nvSpPr>
        <p:spPr>
          <a:xfrm>
            <a:off x="1166777" y="914400"/>
            <a:ext cx="6169605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400" b="1" dirty="0" smtClean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  <a:p>
            <a:pPr algn="ctr"/>
            <a:endParaRPr lang="en-US" sz="6400" b="1" dirty="0" smtClean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400" b="1" dirty="0" smtClean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</a:t>
            </a:r>
            <a:r>
              <a:rPr lang="en-US" sz="64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400" b="1" dirty="0" smtClean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</a:p>
          <a:p>
            <a:pPr algn="ctr"/>
            <a:r>
              <a:rPr lang="en-US" sz="6400" b="1" i="1" dirty="0" smtClean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6400" b="1" i="1" dirty="0" err="1" smtClean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400" b="1" i="1" dirty="0" smtClean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4500" i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270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44" y="1912895"/>
            <a:ext cx="4474845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CD979970-F4A3-40BD-BD62-643EE8FB358B}"/>
              </a:ext>
            </a:extLst>
          </p:cNvPr>
          <p:cNvSpPr/>
          <p:nvPr/>
        </p:nvSpPr>
        <p:spPr>
          <a:xfrm rot="17212141">
            <a:off x="3707291" y="1488318"/>
            <a:ext cx="392112" cy="93011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220">
            <a:off x="4010501" y="1190583"/>
            <a:ext cx="42005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D11F927F-1CBE-43DF-A244-E93F14C4C4CB}"/>
              </a:ext>
            </a:extLst>
          </p:cNvPr>
          <p:cNvSpPr/>
          <p:nvPr/>
        </p:nvSpPr>
        <p:spPr>
          <a:xfrm rot="11714648">
            <a:off x="3067527" y="2168482"/>
            <a:ext cx="1017985" cy="1303338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E4B31D3E-6123-402B-A3ED-356D191D2C81}"/>
              </a:ext>
            </a:extLst>
          </p:cNvPr>
          <p:cNvSpPr/>
          <p:nvPr/>
        </p:nvSpPr>
        <p:spPr>
          <a:xfrm rot="13650107">
            <a:off x="3589537" y="2116611"/>
            <a:ext cx="754063" cy="1759505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BAC4896C-C88B-4DCC-BE53-AAB785FA608D}"/>
              </a:ext>
            </a:extLst>
          </p:cNvPr>
          <p:cNvSpPr/>
          <p:nvPr/>
        </p:nvSpPr>
        <p:spPr>
          <a:xfrm rot="15529939">
            <a:off x="3810279" y="2419823"/>
            <a:ext cx="754062" cy="1759506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79AE1C5-822C-4E96-BE7F-261C967A14BF}"/>
              </a:ext>
            </a:extLst>
          </p:cNvPr>
          <p:cNvSpPr/>
          <p:nvPr/>
        </p:nvSpPr>
        <p:spPr>
          <a:xfrm rot="17137942">
            <a:off x="3788847" y="2719861"/>
            <a:ext cx="754063" cy="1759506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9C830C54-6373-4436-9E0F-DBEB6BF85CCE}"/>
              </a:ext>
            </a:extLst>
          </p:cNvPr>
          <p:cNvSpPr/>
          <p:nvPr/>
        </p:nvSpPr>
        <p:spPr>
          <a:xfrm rot="19024962">
            <a:off x="3431858" y="3243220"/>
            <a:ext cx="1017985" cy="1338262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467DB8F-DF56-41E2-A408-92F092FB3B61}"/>
              </a:ext>
            </a:extLst>
          </p:cNvPr>
          <p:cNvSpPr/>
          <p:nvPr/>
        </p:nvSpPr>
        <p:spPr>
          <a:xfrm rot="20862328">
            <a:off x="3078243" y="3454357"/>
            <a:ext cx="953690" cy="1303338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5FD071F-4816-434C-BA76-EF374F4C672B}"/>
              </a:ext>
            </a:extLst>
          </p:cNvPr>
          <p:cNvSpPr/>
          <p:nvPr/>
        </p:nvSpPr>
        <p:spPr>
          <a:xfrm rot="8104114">
            <a:off x="2248853" y="2344695"/>
            <a:ext cx="1020128" cy="1303337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CC175471-C60E-4D89-AED2-26A2E12AF491}"/>
              </a:ext>
            </a:extLst>
          </p:cNvPr>
          <p:cNvSpPr/>
          <p:nvPr/>
        </p:nvSpPr>
        <p:spPr>
          <a:xfrm rot="2774021">
            <a:off x="2361526" y="2988148"/>
            <a:ext cx="754062" cy="1759506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2E0B87FE-2D40-4E94-BFE3-8F9355128862}"/>
              </a:ext>
            </a:extLst>
          </p:cNvPr>
          <p:cNvSpPr/>
          <p:nvPr/>
        </p:nvSpPr>
        <p:spPr>
          <a:xfrm rot="4531991">
            <a:off x="2221112" y="2698431"/>
            <a:ext cx="619125" cy="1759505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8A19C60-05F3-4578-9380-2B900BBA4340}"/>
              </a:ext>
            </a:extLst>
          </p:cNvPr>
          <p:cNvSpPr/>
          <p:nvPr/>
        </p:nvSpPr>
        <p:spPr>
          <a:xfrm rot="836781">
            <a:off x="2634616" y="3386096"/>
            <a:ext cx="1017985" cy="1303337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1AA0E40-D840-46A3-86D9-0D4ED4A85C5B}"/>
              </a:ext>
            </a:extLst>
          </p:cNvPr>
          <p:cNvSpPr/>
          <p:nvPr/>
        </p:nvSpPr>
        <p:spPr>
          <a:xfrm rot="10018153">
            <a:off x="2666763" y="2168482"/>
            <a:ext cx="1017984" cy="1303338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224D17CF-7FA6-4E2D-9679-2C1C8CFE824B}"/>
              </a:ext>
            </a:extLst>
          </p:cNvPr>
          <p:cNvSpPr/>
          <p:nvPr/>
        </p:nvSpPr>
        <p:spPr>
          <a:xfrm rot="6173672">
            <a:off x="2153644" y="2407124"/>
            <a:ext cx="754062" cy="1759505"/>
          </a:xfrm>
          <a:prstGeom prst="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C4D5F1-DE36-4306-8628-44A2C99BDA7F}"/>
              </a:ext>
            </a:extLst>
          </p:cNvPr>
          <p:cNvSpPr/>
          <p:nvPr/>
        </p:nvSpPr>
        <p:spPr>
          <a:xfrm rot="941959">
            <a:off x="3318273" y="1290596"/>
            <a:ext cx="1712356" cy="4222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2"/>
                </a:solidFill>
              </a:rPr>
              <a:t>5 </a:t>
            </a: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phút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241535-5108-4E39-BB97-9E0FBD32948C}"/>
              </a:ext>
            </a:extLst>
          </p:cNvPr>
          <p:cNvSpPr/>
          <p:nvPr/>
        </p:nvSpPr>
        <p:spPr>
          <a:xfrm rot="1118005">
            <a:off x="5613559" y="2420895"/>
            <a:ext cx="514350" cy="514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endParaRPr lang="en-US" sz="2500" b="1" dirty="0">
              <a:solidFill>
                <a:schemeClr val="accent2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9EE923-D9CF-4B8C-A4C3-FE7C2D6F0739}"/>
              </a:ext>
            </a:extLst>
          </p:cNvPr>
          <p:cNvSpPr/>
          <p:nvPr/>
        </p:nvSpPr>
        <p:spPr>
          <a:xfrm rot="1118005">
            <a:off x="5690712" y="2647908"/>
            <a:ext cx="627936" cy="423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endParaRPr lang="en-US" sz="2500" b="1" dirty="0">
              <a:solidFill>
                <a:schemeClr val="accent2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195EE4-02AE-40D3-B914-8DE6541CD828}"/>
              </a:ext>
            </a:extLst>
          </p:cNvPr>
          <p:cNvSpPr/>
          <p:nvPr/>
        </p:nvSpPr>
        <p:spPr>
          <a:xfrm rot="1118005">
            <a:off x="7994572" y="4900612"/>
            <a:ext cx="546496" cy="450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endParaRPr lang="en-US" sz="2500" b="1" dirty="0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59B24B-8A7D-41E6-9617-4C91B9E27E97}"/>
              </a:ext>
            </a:extLst>
          </p:cNvPr>
          <p:cNvSpPr/>
          <p:nvPr/>
        </p:nvSpPr>
        <p:spPr>
          <a:xfrm>
            <a:off x="5052061" y="3232108"/>
            <a:ext cx="1075849" cy="423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15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25C6F81-467D-4B57-9BD6-E6C896B244E8}"/>
              </a:ext>
            </a:extLst>
          </p:cNvPr>
          <p:cNvSpPr/>
          <p:nvPr/>
        </p:nvSpPr>
        <p:spPr>
          <a:xfrm>
            <a:off x="2923938" y="5067258"/>
            <a:ext cx="915114" cy="423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30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FCCD1FF-C2C5-4782-9483-3D42496C7BA4}"/>
              </a:ext>
            </a:extLst>
          </p:cNvPr>
          <p:cNvSpPr/>
          <p:nvPr/>
        </p:nvSpPr>
        <p:spPr>
          <a:xfrm>
            <a:off x="2868217" y="1395370"/>
            <a:ext cx="1043701" cy="4238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3000" b="1" dirty="0">
                <a:solidFill>
                  <a:srgbClr val="FF0000"/>
                </a:solidFill>
              </a:rPr>
              <a:t>60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08A79CB8-BDF6-450C-8D4D-9FB2B7A6FBA4}"/>
              </a:ext>
            </a:extLst>
          </p:cNvPr>
          <p:cNvSpPr/>
          <p:nvPr/>
        </p:nvSpPr>
        <p:spPr>
          <a:xfrm>
            <a:off x="5339240" y="3443246"/>
            <a:ext cx="177880" cy="4603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F8516348-5547-4E32-BA3E-8F11BA58BAC8}"/>
              </a:ext>
            </a:extLst>
          </p:cNvPr>
          <p:cNvSpPr/>
          <p:nvPr/>
        </p:nvSpPr>
        <p:spPr>
          <a:xfrm rot="5400000" flipV="1">
            <a:off x="3214529" y="4980739"/>
            <a:ext cx="246062" cy="8572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Up Arrow 50">
            <a:extLst>
              <a:ext uri="{FF2B5EF4-FFF2-40B4-BE49-F238E27FC236}">
                <a16:creationId xmlns:a16="http://schemas.microsoft.com/office/drawing/2014/main" id="{71F76415-E380-4D5B-97AA-D4712F65C596}"/>
              </a:ext>
            </a:extLst>
          </p:cNvPr>
          <p:cNvSpPr/>
          <p:nvPr/>
        </p:nvSpPr>
        <p:spPr>
          <a:xfrm>
            <a:off x="3260408" y="1784308"/>
            <a:ext cx="154305" cy="250825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A51D25B8-57A0-4D7D-9445-AACA759EE1AB}"/>
              </a:ext>
            </a:extLst>
          </p:cNvPr>
          <p:cNvSpPr/>
          <p:nvPr/>
        </p:nvSpPr>
        <p:spPr>
          <a:xfrm>
            <a:off x="7075170" y="2667000"/>
            <a:ext cx="5040630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6886F8E8-3B96-436B-B128-75E5E1A41D08}"/>
              </a:ext>
            </a:extLst>
          </p:cNvPr>
          <p:cNvSpPr/>
          <p:nvPr/>
        </p:nvSpPr>
        <p:spPr>
          <a:xfrm>
            <a:off x="7053739" y="4022725"/>
            <a:ext cx="5040630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58" name="Group 5"/>
          <p:cNvGrpSpPr>
            <a:grpSpLocks/>
          </p:cNvGrpSpPr>
          <p:nvPr/>
        </p:nvGrpSpPr>
        <p:grpSpPr bwMode="auto">
          <a:xfrm rot="-1397009">
            <a:off x="3181114" y="2198646"/>
            <a:ext cx="465057" cy="2452687"/>
            <a:chOff x="2770" y="1274"/>
            <a:chExt cx="217" cy="1738"/>
          </a:xfrm>
        </p:grpSpPr>
        <p:pic>
          <p:nvPicPr>
            <p:cNvPr id="32816" name="Picture 5" descr="C:\Program Files\Windows Sidebar\Gadgets\WirelessNetwork.Gadget\VistaOrbClock.Gadget\images\live_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" y="1464"/>
              <a:ext cx="217" cy="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7" name="Picture 3" descr="C:\Program Files\Windows Sidebar\Gadgets\WirelessNetwork.Gadget\VistaOrbClock.Gadget\images\live_do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" y="1274"/>
              <a:ext cx="170" cy="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5519AE44-0C59-457D-915A-E70167064AF1}"/>
              </a:ext>
            </a:extLst>
          </p:cNvPr>
          <p:cNvSpPr/>
          <p:nvPr/>
        </p:nvSpPr>
        <p:spPr>
          <a:xfrm>
            <a:off x="9319023" y="2754313"/>
            <a:ext cx="1131570" cy="5889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vi-VN" sz="4400" b="1" dirty="0">
                <a:solidFill>
                  <a:srgbClr val="FF0000"/>
                </a:solidFill>
              </a:rPr>
              <a:t> 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743">
            <a:off x="3138251" y="1582696"/>
            <a:ext cx="527209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7BA937A-7D97-4696-9B0C-92409FE590C3}"/>
              </a:ext>
            </a:extLst>
          </p:cNvPr>
          <p:cNvSpPr/>
          <p:nvPr/>
        </p:nvSpPr>
        <p:spPr>
          <a:xfrm>
            <a:off x="452914" y="3254333"/>
            <a:ext cx="900113" cy="423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45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64" name="Left Arrow 63">
            <a:extLst>
              <a:ext uri="{FF2B5EF4-FFF2-40B4-BE49-F238E27FC236}">
                <a16:creationId xmlns:a16="http://schemas.microsoft.com/office/drawing/2014/main" id="{C55A0714-5667-41BB-B65A-63C9D43B5CFE}"/>
              </a:ext>
            </a:extLst>
          </p:cNvPr>
          <p:cNvSpPr/>
          <p:nvPr/>
        </p:nvSpPr>
        <p:spPr>
          <a:xfrm>
            <a:off x="1155860" y="3443246"/>
            <a:ext cx="261461" cy="46037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3B6FB57-A065-4B0C-90AF-4360B2CE99AF}"/>
              </a:ext>
            </a:extLst>
          </p:cNvPr>
          <p:cNvSpPr/>
          <p:nvPr/>
        </p:nvSpPr>
        <p:spPr>
          <a:xfrm>
            <a:off x="3982642" y="1843045"/>
            <a:ext cx="891540" cy="4238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5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BFEF664-6A52-459C-8C90-9A0C832FACFA}"/>
              </a:ext>
            </a:extLst>
          </p:cNvPr>
          <p:cNvSpPr/>
          <p:nvPr/>
        </p:nvSpPr>
        <p:spPr>
          <a:xfrm>
            <a:off x="4940618" y="2451058"/>
            <a:ext cx="1000840" cy="423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10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494A6BD-5C6C-43F6-8D79-1FD1FD28FD01}"/>
              </a:ext>
            </a:extLst>
          </p:cNvPr>
          <p:cNvSpPr/>
          <p:nvPr/>
        </p:nvSpPr>
        <p:spPr>
          <a:xfrm>
            <a:off x="4869895" y="4006808"/>
            <a:ext cx="1077991" cy="423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20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185EC85-913B-4633-98E6-37BAE5C25496}"/>
              </a:ext>
            </a:extLst>
          </p:cNvPr>
          <p:cNvSpPr/>
          <p:nvPr/>
        </p:nvSpPr>
        <p:spPr>
          <a:xfrm>
            <a:off x="4029790" y="4652920"/>
            <a:ext cx="940831" cy="4238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25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15A520F-E61A-47C1-91C5-74081743E9A4}"/>
              </a:ext>
            </a:extLst>
          </p:cNvPr>
          <p:cNvSpPr/>
          <p:nvPr/>
        </p:nvSpPr>
        <p:spPr>
          <a:xfrm>
            <a:off x="1839517" y="4718008"/>
            <a:ext cx="870109" cy="423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35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F0F9CEA-91B2-4C1D-9AAA-44949CAC9ED6}"/>
              </a:ext>
            </a:extLst>
          </p:cNvPr>
          <p:cNvSpPr/>
          <p:nvPr/>
        </p:nvSpPr>
        <p:spPr>
          <a:xfrm>
            <a:off x="1022986" y="4052845"/>
            <a:ext cx="904399" cy="4238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40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6FF846B-351D-411D-BE9E-571D849B3F6A}"/>
              </a:ext>
            </a:extLst>
          </p:cNvPr>
          <p:cNvSpPr/>
          <p:nvPr/>
        </p:nvSpPr>
        <p:spPr>
          <a:xfrm>
            <a:off x="922259" y="2435183"/>
            <a:ext cx="915114" cy="423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50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AF35E53-4EC7-4A5C-97AF-FADD135660FC}"/>
              </a:ext>
            </a:extLst>
          </p:cNvPr>
          <p:cNvSpPr/>
          <p:nvPr/>
        </p:nvSpPr>
        <p:spPr>
          <a:xfrm>
            <a:off x="1837373" y="1831933"/>
            <a:ext cx="951548" cy="4222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vi-VN" sz="2500" b="1" dirty="0">
                <a:solidFill>
                  <a:schemeClr val="accent5">
                    <a:lumMod val="10000"/>
                  </a:schemeClr>
                </a:solidFill>
              </a:rPr>
              <a:t>55</a:t>
            </a:r>
            <a:endParaRPr lang="en-US" sz="2500" b="1" dirty="0">
              <a:solidFill>
                <a:schemeClr val="accent5">
                  <a:lumMod val="10000"/>
                </a:schemeClr>
              </a:solidFill>
            </a:endParaRPr>
          </a:p>
        </p:txBody>
      </p:sp>
      <p:grpSp>
        <p:nvGrpSpPr>
          <p:cNvPr id="73" name="Group 8"/>
          <p:cNvGrpSpPr>
            <a:grpSpLocks/>
          </p:cNvGrpSpPr>
          <p:nvPr/>
        </p:nvGrpSpPr>
        <p:grpSpPr bwMode="auto">
          <a:xfrm>
            <a:off x="3129679" y="1584282"/>
            <a:ext cx="518636" cy="3741738"/>
            <a:chOff x="2361" y="804"/>
            <a:chExt cx="185" cy="2892"/>
          </a:xfrm>
        </p:grpSpPr>
        <p:pic>
          <p:nvPicPr>
            <p:cNvPr id="32814" name="Picture 4" descr="C:\Program Files\Windows Sidebar\Gadgets\WirelessNetwork.Gadget\VistaOrbClock.Gadget\images\live_h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1" y="804"/>
              <a:ext cx="125" cy="2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15" name="Picture 3" descr="C:\Program Files\Windows Sidebar\Gadgets\WirelessNetwork.Gadget\VistaOrbClock.Gadget\images\live_do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" y="1570"/>
              <a:ext cx="185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6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3296">
            <a:off x="9668352" y="2874962"/>
            <a:ext cx="432911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107" y="1571583"/>
            <a:ext cx="525066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1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">
                                      <p:cBhvr>
                                        <p:cTn id="8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3" grpId="1"/>
      <p:bldP spid="46" grpId="0"/>
      <p:bldP spid="47" grpId="0"/>
      <p:bldP spid="48" grpId="0"/>
      <p:bldP spid="49" grpId="0" animBg="1"/>
      <p:bldP spid="50" grpId="0" animBg="1"/>
      <p:bldP spid="51" grpId="0" animBg="1"/>
      <p:bldP spid="53" grpId="0" animBg="1"/>
      <p:bldP spid="54" grpId="0" animBg="1"/>
      <p:bldP spid="61" grpId="0"/>
      <p:bldP spid="63" grpId="0"/>
      <p:bldP spid="64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CAC3C6D-B10A-4973-BA4E-33998BE6116B}"/>
              </a:ext>
            </a:extLst>
          </p:cNvPr>
          <p:cNvGrpSpPr/>
          <p:nvPr/>
        </p:nvGrpSpPr>
        <p:grpSpPr>
          <a:xfrm>
            <a:off x="511992" y="657604"/>
            <a:ext cx="3086100" cy="3048000"/>
            <a:chOff x="2057400" y="4118610"/>
            <a:chExt cx="5715000" cy="56959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1D4E55-879F-48F4-9BCD-CC133E87AD6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13" name="Picture 1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DE2B40AA-869B-463B-B6FF-72C0D3B552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D38F010-96BD-402D-A7D5-A66082C7256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037FB38B-5257-4DD5-9F71-413C35A27AEB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0F6A5B0-446C-4E83-BDA1-DE01144A068E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657600" y="6953767"/>
              <a:ext cx="1165860" cy="11688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0187F1C-A053-4D9C-99D3-B59A2568A667}"/>
                </a:ext>
              </a:extLst>
            </p:cNvPr>
            <p:cNvCxnSpPr>
              <a:cxnSpLocks/>
              <a:endCxn id="16" idx="4"/>
            </p:cNvCxnSpPr>
            <p:nvPr/>
          </p:nvCxnSpPr>
          <p:spPr>
            <a:xfrm>
              <a:off x="4914900" y="5143500"/>
              <a:ext cx="0" cy="19017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66B0F1-D045-4C51-A141-1A2E71FD5310}"/>
              </a:ext>
            </a:extLst>
          </p:cNvPr>
          <p:cNvGrpSpPr/>
          <p:nvPr/>
        </p:nvGrpSpPr>
        <p:grpSpPr>
          <a:xfrm>
            <a:off x="4217670" y="657604"/>
            <a:ext cx="3086100" cy="304800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66769DB-066C-4295-99F5-DB992CEC4C7D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12CA5F38-600F-4512-A399-EB87622DB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6C2C655-F4F8-4D5A-A7B5-1D2565F70590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13E8F9B-4B19-4111-A2BD-38AE726D486A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3657600" y="6819900"/>
              <a:ext cx="1165860" cy="133867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8EC65CAF-2354-4510-8154-0555DD3A1A4E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53B506B-7E02-4FAC-A671-1E1DD2A6374B}"/>
                </a:ext>
              </a:extLst>
            </p:cNvPr>
            <p:cNvCxnSpPr>
              <a:cxnSpLocks/>
              <a:endCxn id="46" idx="6"/>
            </p:cNvCxnSpPr>
            <p:nvPr/>
          </p:nvCxnSpPr>
          <p:spPr>
            <a:xfrm flipH="1" flipV="1">
              <a:off x="5006340" y="6953767"/>
              <a:ext cx="1775460" cy="128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DC4C2ED-2E88-4756-AABC-F0B761FA1A42}"/>
              </a:ext>
            </a:extLst>
          </p:cNvPr>
          <p:cNvSpPr txBox="1"/>
          <p:nvPr/>
        </p:nvSpPr>
        <p:spPr>
          <a:xfrm>
            <a:off x="1274737" y="4260521"/>
            <a:ext cx="1461853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DAE3BD-03F8-4958-9FE8-7BB0468E31C4}"/>
              </a:ext>
            </a:extLst>
          </p:cNvPr>
          <p:cNvSpPr txBox="1"/>
          <p:nvPr/>
        </p:nvSpPr>
        <p:spPr>
          <a:xfrm>
            <a:off x="4521727" y="4225387"/>
            <a:ext cx="2477988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55B112-9D3B-47CD-A1F2-10B44CACB11B}"/>
              </a:ext>
            </a:extLst>
          </p:cNvPr>
          <p:cNvSpPr txBox="1"/>
          <p:nvPr/>
        </p:nvSpPr>
        <p:spPr>
          <a:xfrm>
            <a:off x="6429375" y="457200"/>
            <a:ext cx="453727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2388BB-FA8E-4E8B-B248-AFD9318999BD}"/>
              </a:ext>
            </a:extLst>
          </p:cNvPr>
          <p:cNvSpPr txBox="1"/>
          <p:nvPr/>
        </p:nvSpPr>
        <p:spPr>
          <a:xfrm>
            <a:off x="7200900" y="1175988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50C02F-49CB-4521-A185-5CDAA3F17FC7}"/>
              </a:ext>
            </a:extLst>
          </p:cNvPr>
          <p:cNvSpPr txBox="1"/>
          <p:nvPr/>
        </p:nvSpPr>
        <p:spPr>
          <a:xfrm>
            <a:off x="7348155" y="1965557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7FFAE50-4BC7-446B-A7A5-A2F98A5B2EAE}"/>
              </a:ext>
            </a:extLst>
          </p:cNvPr>
          <p:cNvGrpSpPr/>
          <p:nvPr/>
        </p:nvGrpSpPr>
        <p:grpSpPr>
          <a:xfrm>
            <a:off x="8171335" y="645473"/>
            <a:ext cx="3086100" cy="3048000"/>
            <a:chOff x="2057400" y="4118610"/>
            <a:chExt cx="5715000" cy="569595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B2061F-76D3-494B-A7EA-7E2DBF709148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64" name="Picture 6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51EDB1D7-B4C2-4FC6-A7B8-2928FB5E66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0BD78B8-0BAC-4BEA-9C8C-275A616736D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2FBD171-6F03-46E5-97BB-92E7FC64D039}"/>
                </a:ext>
              </a:extLst>
            </p:cNvPr>
            <p:cNvCxnSpPr>
              <a:cxnSpLocks/>
              <a:stCxn id="65" idx="1"/>
              <a:endCxn id="61" idx="6"/>
            </p:cNvCxnSpPr>
            <p:nvPr/>
          </p:nvCxnSpPr>
          <p:spPr>
            <a:xfrm>
              <a:off x="3594803" y="6617375"/>
              <a:ext cx="1371600" cy="336392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8587869-BFBE-41AE-A021-5E16F827F871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DED3E880-98FB-4EA6-B15E-F39689981CB1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B3D8D412-45C8-4514-8C44-674968294967}"/>
              </a:ext>
            </a:extLst>
          </p:cNvPr>
          <p:cNvSpPr txBox="1"/>
          <p:nvPr/>
        </p:nvSpPr>
        <p:spPr>
          <a:xfrm>
            <a:off x="10383005" y="488160"/>
            <a:ext cx="453727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4EF54FC-4575-436B-AC43-91D6570569C1}"/>
              </a:ext>
            </a:extLst>
          </p:cNvPr>
          <p:cNvSpPr txBox="1"/>
          <p:nvPr/>
        </p:nvSpPr>
        <p:spPr>
          <a:xfrm>
            <a:off x="11082109" y="1147118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67E968F-2FDC-47DF-AD18-D18E3DA05B4E}"/>
              </a:ext>
            </a:extLst>
          </p:cNvPr>
          <p:cNvSpPr txBox="1"/>
          <p:nvPr/>
        </p:nvSpPr>
        <p:spPr>
          <a:xfrm>
            <a:off x="11301786" y="1996516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687676-7E3A-4E88-B302-14D90F342E8E}"/>
              </a:ext>
            </a:extLst>
          </p:cNvPr>
          <p:cNvSpPr txBox="1"/>
          <p:nvPr/>
        </p:nvSpPr>
        <p:spPr>
          <a:xfrm>
            <a:off x="11008921" y="2824186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2794CE0-AA77-4A52-A619-D44E01930227}"/>
              </a:ext>
            </a:extLst>
          </p:cNvPr>
          <p:cNvSpPr txBox="1"/>
          <p:nvPr/>
        </p:nvSpPr>
        <p:spPr>
          <a:xfrm>
            <a:off x="10383005" y="3533821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1B9F4E3-9D19-4559-BA07-15A8E10B1963}"/>
              </a:ext>
            </a:extLst>
          </p:cNvPr>
          <p:cNvSpPr txBox="1"/>
          <p:nvPr/>
        </p:nvSpPr>
        <p:spPr>
          <a:xfrm>
            <a:off x="9521504" y="3819252"/>
            <a:ext cx="585730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CA1712-D502-4C03-B07B-EF3F2720197E}"/>
              </a:ext>
            </a:extLst>
          </p:cNvPr>
          <p:cNvSpPr txBox="1"/>
          <p:nvPr/>
        </p:nvSpPr>
        <p:spPr>
          <a:xfrm>
            <a:off x="7559766" y="4225387"/>
            <a:ext cx="4327749" cy="35948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1373" y="4743271"/>
            <a:ext cx="3454282" cy="1200329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Hãy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nêu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vị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trí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kim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khi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hồ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itchFamily="18" charset="0"/>
              </a:rPr>
              <a:t>     9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giờ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0" y="6243935"/>
            <a:ext cx="373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kim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12</a:t>
            </a: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4114801" y="4758682"/>
            <a:ext cx="3475125" cy="1200329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Hãy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nêu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vị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trí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kim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khi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hồ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itchFamily="18" charset="0"/>
              </a:rPr>
              <a:t>     9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giờ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15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114800" y="6248400"/>
            <a:ext cx="36718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kim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3</a:t>
            </a: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8305799" y="4758682"/>
            <a:ext cx="3625269" cy="1200329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Hãy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nêu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vị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trí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kim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khi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hồ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itchFamily="18" charset="0"/>
              </a:rPr>
              <a:t>                       9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giờ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 30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8283400" y="6241949"/>
            <a:ext cx="3647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kim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phút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chỉ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41387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36" grpId="0" animBg="1"/>
      <p:bldP spid="38" grpId="0" animBg="1"/>
      <p:bldP spid="4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412</Words>
  <Application>Microsoft Office PowerPoint</Application>
  <PresentationFormat>Custom</PresentationFormat>
  <Paragraphs>97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ThisPC</cp:lastModifiedBy>
  <cp:revision>6</cp:revision>
  <dcterms:created xsi:type="dcterms:W3CDTF">2022-01-22T16:11:14Z</dcterms:created>
  <dcterms:modified xsi:type="dcterms:W3CDTF">2024-02-29T12:01:22Z</dcterms:modified>
</cp:coreProperties>
</file>