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1" r:id="rId3"/>
    <p:sldMasterId id="2147483683" r:id="rId4"/>
  </p:sldMasterIdLst>
  <p:notesMasterIdLst>
    <p:notesMasterId r:id="rId34"/>
  </p:notesMasterIdLst>
  <p:sldIdLst>
    <p:sldId id="298" r:id="rId5"/>
    <p:sldId id="328" r:id="rId6"/>
    <p:sldId id="256" r:id="rId7"/>
    <p:sldId id="257" r:id="rId8"/>
    <p:sldId id="258" r:id="rId9"/>
    <p:sldId id="296" r:id="rId10"/>
    <p:sldId id="302" r:id="rId11"/>
    <p:sldId id="309" r:id="rId12"/>
    <p:sldId id="283" r:id="rId13"/>
    <p:sldId id="284" r:id="rId14"/>
    <p:sldId id="304" r:id="rId15"/>
    <p:sldId id="305" r:id="rId16"/>
    <p:sldId id="327" r:id="rId17"/>
    <p:sldId id="323" r:id="rId18"/>
    <p:sldId id="306" r:id="rId19"/>
    <p:sldId id="307" r:id="rId20"/>
    <p:sldId id="324" r:id="rId21"/>
    <p:sldId id="325" r:id="rId22"/>
    <p:sldId id="308" r:id="rId23"/>
    <p:sldId id="310" r:id="rId24"/>
    <p:sldId id="311" r:id="rId25"/>
    <p:sldId id="312" r:id="rId26"/>
    <p:sldId id="313" r:id="rId27"/>
    <p:sldId id="314" r:id="rId28"/>
    <p:sldId id="315" r:id="rId29"/>
    <p:sldId id="318" r:id="rId30"/>
    <p:sldId id="320" r:id="rId31"/>
    <p:sldId id="321" r:id="rId32"/>
    <p:sldId id="322" r:id="rId33"/>
  </p:sldIdLst>
  <p:sldSz cx="9144000" cy="5143500" type="screen16x9"/>
  <p:notesSz cx="6858000" cy="9144000"/>
  <p:embeddedFontLst>
    <p:embeddedFont>
      <p:font typeface="等线" panose="02010600030101010101" pitchFamily="2" charset="-122"/>
      <p:regular r:id="rId35"/>
      <p:bold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omfortaa" panose="020B0604020202020204" charset="0"/>
      <p:regular r:id="rId43"/>
      <p:bold r:id="rId44"/>
    </p:embeddedFont>
    <p:embeddedFont>
      <p:font typeface="HP001 4 hàng" panose="020B0604020202020204" charset="0"/>
      <p:regular r:id="rId45"/>
      <p:bold r:id="rId46"/>
    </p:embeddedFont>
    <p:embeddedFont>
      <p:font typeface="Permanent Marker"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CF034C-6DA7-403F-9B9C-7D043576C997}">
  <a:tblStyle styleId="{C0CF034C-6DA7-403F-9B9C-7D043576C9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95332" autoAdjust="0"/>
  </p:normalViewPr>
  <p:slideViewPr>
    <p:cSldViewPr snapToGrid="0">
      <p:cViewPr varScale="1">
        <p:scale>
          <a:sx n="106" d="100"/>
          <a:sy n="106" d="100"/>
        </p:scale>
        <p:origin x="240" y="-3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145741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đọc</a:t>
            </a:r>
            <a:r>
              <a:rPr lang="en-US" baseline="0" dirty="0"/>
              <a:t> </a:t>
            </a:r>
            <a:r>
              <a:rPr lang="en-US" baseline="0" dirty="0" err="1"/>
              <a:t>cả</a:t>
            </a:r>
            <a:r>
              <a:rPr lang="en-US" baseline="0" dirty="0"/>
              <a:t> </a:t>
            </a:r>
            <a:r>
              <a:rPr lang="en-US" baseline="0" dirty="0" err="1"/>
              <a:t>bài</a:t>
            </a:r>
            <a:r>
              <a:rPr lang="en-US" baseline="0" dirty="0"/>
              <a:t> </a:t>
            </a:r>
            <a:r>
              <a:rPr lang="en-US" baseline="0" dirty="0" err="1"/>
              <a:t>giúp</a:t>
            </a:r>
            <a:r>
              <a:rPr lang="en-US" baseline="0" dirty="0"/>
              <a:t> </a:t>
            </a:r>
            <a:r>
              <a:rPr lang="en-US" baseline="0" dirty="0" err="1"/>
              <a:t>cô</a:t>
            </a:r>
            <a:r>
              <a:rPr lang="en-US" baseline="0" dirty="0"/>
              <a:t> </a:t>
            </a:r>
            <a:r>
              <a:rPr lang="en-US" baseline="0" dirty="0" err="1"/>
              <a:t>nào</a:t>
            </a:r>
            <a:r>
              <a:rPr lang="en-US" baseline="0" dirty="0"/>
              <a:t>.</a:t>
            </a:r>
            <a:endParaRPr dirty="0"/>
          </a:p>
        </p:txBody>
      </p:sp>
    </p:spTree>
    <p:extLst>
      <p:ext uri="{BB962C8B-B14F-4D97-AF65-F5344CB8AC3E}">
        <p14:creationId xmlns:p14="http://schemas.microsoft.com/office/powerpoint/2010/main" val="364189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F50D295D-4A77-4DEB-B04C-9F4282A8BC04}"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4777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2B28685-4D0C-42D5-8013-B5904CD1FCBC}"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60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FDF226C0-9885-4BA9-BBFA-A52CBFEBB775}"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9740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EBEE1B38-C5EB-4D66-9137-0AFE9CDEDE8F}"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67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3/20/2023</a:t>
            </a:fld>
            <a:endParaRPr lang="en-US" kern="1200" dirty="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8115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58FB4290-6522-4139-852E-05BD9E7F0D2E}"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66509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AB955F9-81EA-47C5-8059-9E5C2B437C70}"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6920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AF466F-BDA4-4F18-9C7B-FF0A9A1B0E80}"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04116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CEF607B-A47E-422C-9BEF-122CCDB7C526}"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68079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63A9A7CB-BEE6-4F99-898E-913F06E8E125}"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8039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6EE300C-6FC5-4FC3-AF1A-075E4F50620D}"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81418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F50D295D-4A77-4DEB-B04C-9F4282A8BC04}"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66848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2B28685-4D0C-42D5-8013-B5904CD1FCBC}"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3676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FDF226C0-9885-4BA9-BBFA-A52CBFEBB775}"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3140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EBEE1B38-C5EB-4D66-9137-0AFE9CDEDE8F}"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5573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3/20/2023</a:t>
            </a:fld>
            <a:endParaRPr lang="en-US" kern="1200" dirty="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76289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58FB4290-6522-4139-852E-05BD9E7F0D2E}"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9450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AB955F9-81EA-47C5-8059-9E5C2B437C70}"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9562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3802" y="-217442"/>
            <a:ext cx="1493671" cy="1463798"/>
          </a:xfrm>
          <a:prstGeom prst="rect">
            <a:avLst/>
          </a:prstGeom>
        </p:spPr>
      </p:pic>
    </p:spTree>
    <p:extLst>
      <p:ext uri="{BB962C8B-B14F-4D97-AF65-F5344CB8AC3E}">
        <p14:creationId xmlns:p14="http://schemas.microsoft.com/office/powerpoint/2010/main" val="3061468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3/20/2023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6440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AF466F-BDA4-4F18-9C7B-FF0A9A1B0E80}"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8023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CEF607B-A47E-422C-9BEF-122CCDB7C526}"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629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63A9A7CB-BEE6-4F99-898E-913F06E8E125}"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781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6EE300C-6FC5-4FC3-AF1A-075E4F50620D}" type="datetime1">
              <a:rPr lang="en-US" kern="1200" smtClean="0">
                <a:solidFill>
                  <a:prstClr val="black">
                    <a:tint val="75000"/>
                  </a:prstClr>
                </a:solidFill>
                <a:latin typeface="Calibri"/>
                <a:ea typeface="+mn-ea"/>
                <a:cs typeface="+mn-cs"/>
              </a:rPr>
              <a:pPr defTabSz="685800">
                <a:buClrTx/>
              </a:pPr>
              <a:t>3/20/2023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01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pic>
        <p:nvPicPr>
          <p:cNvPr id="4"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2" name="TextBox 1"/>
          <p:cNvSpPr txBox="1"/>
          <p:nvPr userDrawn="1"/>
        </p:nvSpPr>
        <p:spPr>
          <a:xfrm>
            <a:off x="8617161" y="4794999"/>
            <a:ext cx="526839" cy="307777"/>
          </a:xfrm>
          <a:prstGeom prst="rect">
            <a:avLst/>
          </a:prstGeom>
          <a:noFill/>
        </p:spPr>
        <p:txBody>
          <a:bodyPr wrap="square" rtlCol="0">
            <a:spAutoFit/>
          </a:bodyPr>
          <a:lstStyle/>
          <a:p>
            <a:r>
              <a:rPr lang="vi-VN" dirty="0"/>
              <a:t>GN</a:t>
            </a:r>
            <a:endParaRPr lang="en-US" dirty="0"/>
          </a:p>
        </p:txBody>
      </p:sp>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3802" y="-217442"/>
            <a:ext cx="1493671" cy="1463798"/>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09388" y="1163133"/>
            <a:ext cx="1178002" cy="1162083"/>
          </a:xfrm>
          <a:prstGeom prst="rect">
            <a:avLst/>
          </a:prstGeom>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44000" y="4757746"/>
            <a:ext cx="1004935" cy="10049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61" r:id="rId2"/>
    <p:sldLayoutId id="2147483666" r:id="rId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8617161" y="4794999"/>
            <a:ext cx="526839" cy="307777"/>
          </a:xfrm>
          <a:prstGeom prst="rect">
            <a:avLst/>
          </a:prstGeom>
          <a:noFill/>
        </p:spPr>
        <p:txBody>
          <a:bodyPr wrap="square" rtlCol="0">
            <a:spAutoFit/>
          </a:bodyPr>
          <a:lstStyle/>
          <a:p>
            <a:r>
              <a:rPr lang="vi-VN" dirty="0"/>
              <a:t>GN</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3802" y="-217442"/>
            <a:ext cx="1493671" cy="1463798"/>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09388" y="1163133"/>
            <a:ext cx="1178002" cy="1162083"/>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000" y="4757746"/>
            <a:ext cx="1004935" cy="1004935"/>
          </a:xfrm>
          <a:prstGeom prst="rect">
            <a:avLst/>
          </a:prstGeom>
        </p:spPr>
      </p:pic>
    </p:spTree>
    <p:extLst>
      <p:ext uri="{BB962C8B-B14F-4D97-AF65-F5344CB8AC3E}">
        <p14:creationId xmlns:p14="http://schemas.microsoft.com/office/powerpoint/2010/main" val="387645160"/>
      </p:ext>
    </p:extLst>
  </p:cSld>
  <p:clrMap bg1="lt1" tx1="dk1" bg2="lt2" tx2="dk2" accent1="accent1" accent2="accent2" accent3="accent3" accent4="accent4" accent5="accent5" accent6="accent6" hlink="hlink" folHlink="folHlink"/>
  <p:sldLayoutIdLst>
    <p:sldLayoutId id="2147483670" r:id="rId1"/>
    <p:sldLayoutId id="2147483695"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3/20/2023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pic>
        <p:nvPicPr>
          <p:cNvPr id="7"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44444"/>
          <a:stretch/>
        </p:blipFill>
        <p:spPr>
          <a:xfrm>
            <a:off x="0" y="0"/>
            <a:ext cx="9144000" cy="5143500"/>
          </a:xfrm>
          <a:prstGeom prst="rect">
            <a:avLst/>
          </a:prstGeom>
        </p:spPr>
      </p:pic>
      <p:sp>
        <p:nvSpPr>
          <p:cNvPr id="9" name="TextBox 4">
            <a:extLst>
              <a:ext uri="{FF2B5EF4-FFF2-40B4-BE49-F238E27FC236}">
                <a16:creationId xmlns:a16="http://schemas.microsoft.com/office/drawing/2014/main" id="{617AD506-2064-4D06-965B-DF342B5034FD}"/>
              </a:ext>
            </a:extLst>
          </p:cNvPr>
          <p:cNvSpPr txBox="1"/>
          <p:nvPr userDrawn="1"/>
        </p:nvSpPr>
        <p:spPr>
          <a:xfrm>
            <a:off x="2773111" y="2954319"/>
            <a:ext cx="2957861" cy="400110"/>
          </a:xfrm>
          <a:prstGeom prst="rect">
            <a:avLst/>
          </a:prstGeom>
          <a:noFill/>
        </p:spPr>
        <p:txBody>
          <a:bodyPr wrap="none" rtlCol="0">
            <a:spAutoFit/>
          </a:bodyPr>
          <a:lstStyle/>
          <a:p>
            <a:pPr algn="ctr" defTabSz="342900">
              <a:buClrTx/>
            </a:pPr>
            <a:r>
              <a:rPr lang="vi-VN" altLang="zh-CN" sz="2000"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Thực hiện: Phạm Gia Nghi</a:t>
            </a:r>
            <a:endParaRPr lang="en-US" altLang="zh-CN" sz="2000"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p:cNvSpPr txBox="1"/>
          <p:nvPr userDrawn="1"/>
        </p:nvSpPr>
        <p:spPr>
          <a:xfrm>
            <a:off x="8617161" y="4794999"/>
            <a:ext cx="526839" cy="307777"/>
          </a:xfrm>
          <a:prstGeom prst="rect">
            <a:avLst/>
          </a:prstGeom>
          <a:noFill/>
        </p:spPr>
        <p:txBody>
          <a:bodyPr wrap="square" rtlCol="0">
            <a:spAutoFit/>
          </a:bodyPr>
          <a:lstStyle/>
          <a:p>
            <a:r>
              <a:rPr lang="vi-VN" dirty="0"/>
              <a:t>GN</a:t>
            </a:r>
            <a:endParaRPr lang="en-US" dirty="0"/>
          </a:p>
        </p:txBody>
      </p: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43802" y="-217442"/>
            <a:ext cx="1493671" cy="1463798"/>
          </a:xfrm>
          <a:prstGeom prst="rect">
            <a:avLst/>
          </a:prstGeom>
        </p:spPr>
      </p:pic>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09388" y="1163133"/>
            <a:ext cx="1178002" cy="1162083"/>
          </a:xfrm>
          <a:prstGeom prst="rect">
            <a:avLst/>
          </a:prstGeom>
        </p:spPr>
      </p:pic>
      <p:pic>
        <p:nvPicPr>
          <p:cNvPr id="13" name="Picture 1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4000" y="4757746"/>
            <a:ext cx="1004935" cy="1004935"/>
          </a:xfrm>
          <a:prstGeom prst="rect">
            <a:avLst/>
          </a:prstGeom>
        </p:spPr>
      </p:pic>
    </p:spTree>
    <p:extLst>
      <p:ext uri="{BB962C8B-B14F-4D97-AF65-F5344CB8AC3E}">
        <p14:creationId xmlns:p14="http://schemas.microsoft.com/office/powerpoint/2010/main" val="22923448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327B613C-1AD7-49D3-885D-F654C5CDBAA6}" type="datetime1">
              <a:rPr lang="en-US" kern="1200" smtClean="0">
                <a:solidFill>
                  <a:prstClr val="black">
                    <a:tint val="75000"/>
                  </a:prstClr>
                </a:solidFill>
                <a:latin typeface="Calibri"/>
                <a:ea typeface="+mn-ea"/>
                <a:cs typeface="+mn-cs"/>
              </a:rPr>
              <a:pPr defTabSz="685800">
                <a:buClrTx/>
              </a:pPr>
              <a:t>3/20/2023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6E2D2B3B-882E-40F3-A32F-6DD516915044}" type="slidenum">
              <a:rPr lang="en-US" kern="1200" smtClean="0">
                <a:solidFill>
                  <a:prstClr val="black">
                    <a:tint val="75000"/>
                  </a:prstClr>
                </a:solidFill>
                <a:latin typeface="Calibri"/>
                <a:ea typeface="+mn-ea"/>
                <a:cs typeface="+mn-cs"/>
              </a:rPr>
              <a:pPr defTabSz="685800">
                <a:buClrTx/>
              </a:pPr>
              <a:t>‹#›</a:t>
            </a:fld>
            <a:endParaRPr lang="en-US" kern="1200" dirty="0">
              <a:solidFill>
                <a:prstClr val="black">
                  <a:tint val="75000"/>
                </a:prstClr>
              </a:solidFill>
              <a:latin typeface="Calibri"/>
              <a:ea typeface="+mn-ea"/>
              <a:cs typeface="+mn-cs"/>
            </a:endParaRPr>
          </a:p>
        </p:txBody>
      </p:sp>
      <p:sp>
        <p:nvSpPr>
          <p:cNvPr id="7" name="TextBox 6"/>
          <p:cNvSpPr txBox="1"/>
          <p:nvPr userDrawn="1"/>
        </p:nvSpPr>
        <p:spPr>
          <a:xfrm>
            <a:off x="8617161" y="4794999"/>
            <a:ext cx="526839" cy="307777"/>
          </a:xfrm>
          <a:prstGeom prst="rect">
            <a:avLst/>
          </a:prstGeom>
          <a:noFill/>
        </p:spPr>
        <p:txBody>
          <a:bodyPr wrap="square" rtlCol="0">
            <a:spAutoFit/>
          </a:bodyPr>
          <a:lstStyle/>
          <a:p>
            <a:r>
              <a:rPr lang="vi-VN" dirty="0"/>
              <a:t>GN</a:t>
            </a:r>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3802" y="-217442"/>
            <a:ext cx="1493671" cy="1463798"/>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9388" y="1163133"/>
            <a:ext cx="1178002" cy="1162083"/>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44000" y="4757746"/>
            <a:ext cx="1004935" cy="1004935"/>
          </a:xfrm>
          <a:prstGeom prst="rect">
            <a:avLst/>
          </a:prstGeom>
        </p:spPr>
      </p:pic>
    </p:spTree>
    <p:extLst>
      <p:ext uri="{BB962C8B-B14F-4D97-AF65-F5344CB8AC3E}">
        <p14:creationId xmlns:p14="http://schemas.microsoft.com/office/powerpoint/2010/main" val="8242265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algn="ctr" defTabSz="309563" hangingPunct="0">
              <a:buClrTx/>
            </a:pPr>
            <a:r>
              <a:rPr sz="900" cap="all">
                <a:latin typeface="Lato Bold"/>
                <a:ea typeface="+mn-ea"/>
                <a:cs typeface="+mn-cs"/>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pic>
        <p:nvPicPr>
          <p:cNvPr id="9" name="Picture 8"/>
          <p:cNvPicPr>
            <a:picLocks noChangeAspect="1"/>
          </p:cNvPicPr>
          <p:nvPr/>
        </p:nvPicPr>
        <p:blipFill>
          <a:blip r:embed="rId4"/>
          <a:stretch>
            <a:fillRect/>
          </a:stretch>
        </p:blipFill>
        <p:spPr>
          <a:xfrm>
            <a:off x="4127310" y="953456"/>
            <a:ext cx="5819626" cy="981142"/>
          </a:xfrm>
          <a:prstGeom prst="rect">
            <a:avLst/>
          </a:prstGeom>
        </p:spPr>
      </p:pic>
    </p:spTree>
    <p:extLst>
      <p:ext uri="{BB962C8B-B14F-4D97-AF65-F5344CB8AC3E}">
        <p14:creationId xmlns:p14="http://schemas.microsoft.com/office/powerpoint/2010/main" val="54102317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0401" y="85583"/>
            <a:ext cx="8816246" cy="4970048"/>
          </a:xfrm>
          <a:prstGeom prst="roundRect">
            <a:avLst/>
          </a:prstGeom>
          <a:solidFill>
            <a:sysClr val="window" lastClr="FFFFFF"/>
          </a:solidFill>
          <a:ln w="57150" cap="flat" cmpd="sng" algn="ctr">
            <a:solidFill>
              <a:srgbClr val="70AD47">
                <a:lumMod val="50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ctr">
              <a:buClrTx/>
              <a:buFontTx/>
              <a:buNone/>
              <a:defRPr/>
            </a:pPr>
            <a:r>
              <a:rPr lang="en-US" sz="1800">
                <a:solidFill>
                  <a:prstClr val="white"/>
                </a:solidFill>
                <a:latin typeface="等线"/>
                <a:ea typeface="+mn-ea"/>
                <a:cs typeface="+mn-cs"/>
              </a:rPr>
              <a:t>.026</a:t>
            </a:r>
          </a:p>
        </p:txBody>
      </p:sp>
      <p:sp>
        <p:nvSpPr>
          <p:cNvPr id="4" name="Text Placeholder 3"/>
          <p:cNvSpPr>
            <a:spLocks noGrp="1"/>
          </p:cNvSpPr>
          <p:nvPr>
            <p:ph type="body" idx="1"/>
          </p:nvPr>
        </p:nvSpPr>
        <p:spPr>
          <a:xfrm>
            <a:off x="319039" y="141512"/>
            <a:ext cx="8422189" cy="2906487"/>
          </a:xfrm>
        </p:spPr>
        <p:txBody>
          <a:bodyPr/>
          <a:lstStyle/>
          <a:p>
            <a:pPr marL="165100" indent="0" algn="just">
              <a:buNone/>
            </a:pPr>
            <a:r>
              <a:rPr lang="en-US" sz="1800" dirty="0"/>
              <a:t>	</a:t>
            </a:r>
            <a:r>
              <a:rPr lang="vi-VN" sz="1800" dirty="0"/>
              <a:t>Các môn sinh đồng thanh dạ ran. Thế là cụ giáo Chu đi trước, học trò theo sau. Các anh có tuổi đi sau thầy, người ít tuổi hơn nhường bước, cuối cùng là mấy chú tóc để trái đào. Cụ giáo Chu dẫn học trò đi về cuối làng, sang tận thôn Đoài, đến một ngôi nhà tranh đơn sơ mà sáng sủa, ấm cúng. Ở hiên trước, một cụ già trên tám mươi tuổi râu tóc bạc phơ đang ngồi sưởi nắng. Cụ giáo Chu bước vào sân, chắp tay cung kính vái và nói ta:</a:t>
            </a:r>
          </a:p>
          <a:p>
            <a:pPr marL="165100" indent="0" algn="just">
              <a:buNone/>
            </a:pPr>
            <a:r>
              <a:rPr lang="vi-VN" sz="1800" dirty="0"/>
              <a:t>- Lạy thầy! Hôm nay con đem tất cả môn sinh đến tạ ơn thầy.</a:t>
            </a:r>
          </a:p>
          <a:p>
            <a:pPr marL="165100" indent="0" algn="just">
              <a:buNone/>
            </a:pPr>
            <a:r>
              <a:rPr lang="en-US" sz="1800" dirty="0"/>
              <a:t>	</a:t>
            </a:r>
            <a:r>
              <a:rPr lang="vi-VN" sz="1800" dirty="0"/>
              <a:t>Cụ già tóc bạc ngước lên, nghiêng đầu nghe. Cụ đã nặng tai. Thầy giáo Chu lại nói to câu nói vừa rồi một lần nữa. Thì ra đây là cụ đồ xưa kia đã dạy vỡ lòng cho thầy.</a:t>
            </a:r>
          </a:p>
          <a:p>
            <a:pPr marL="165100" indent="0" algn="just">
              <a:buNone/>
            </a:pPr>
            <a:r>
              <a:rPr lang="en-US" sz="1800" dirty="0"/>
              <a:t>	</a:t>
            </a:r>
            <a:r>
              <a:rPr lang="vi-VN" sz="1800" dirty="0"/>
              <a:t>Tiếp sau cụ giáo Chu, các môn sinh của cụ lần lượt theo lứa tuổi vái tạ cụ đồ già. Ngày mừng thọ thầy Chu năm ấy, họ được thêm một bài học thấm thía về nghĩa thầy trò.</a:t>
            </a:r>
          </a:p>
          <a:p>
            <a:pPr marL="165100" indent="0">
              <a:buNone/>
            </a:pPr>
            <a:endParaRPr lang="en-US" sz="1800" dirty="0"/>
          </a:p>
        </p:txBody>
      </p:sp>
      <p:sp>
        <p:nvSpPr>
          <p:cNvPr id="5" name="TextBox 4"/>
          <p:cNvSpPr txBox="1"/>
          <p:nvPr/>
        </p:nvSpPr>
        <p:spPr>
          <a:xfrm>
            <a:off x="5453743" y="4686299"/>
            <a:ext cx="3080657" cy="369332"/>
          </a:xfrm>
          <a:prstGeom prst="rect">
            <a:avLst/>
          </a:prstGeom>
          <a:noFill/>
        </p:spPr>
        <p:txBody>
          <a:bodyPr wrap="square" rtlCol="0">
            <a:spAutoFit/>
          </a:bodyPr>
          <a:lstStyle/>
          <a:p>
            <a:r>
              <a:rPr lang="en-US" sz="1800" i="1" dirty="0">
                <a:latin typeface="Comfortaa" panose="020B0604020202020204" charset="0"/>
              </a:rPr>
              <a:t>Theo</a:t>
            </a:r>
            <a:r>
              <a:rPr lang="en-US" sz="1800" dirty="0">
                <a:latin typeface="Comfortaa" panose="020B0604020202020204" charset="0"/>
              </a:rPr>
              <a:t> </a:t>
            </a:r>
            <a:r>
              <a:rPr lang="en-US" sz="1800" b="1" dirty="0" err="1">
                <a:latin typeface="Comfortaa" panose="020B0604020202020204" charset="0"/>
              </a:rPr>
              <a:t>Hà</a:t>
            </a:r>
            <a:r>
              <a:rPr lang="en-US" sz="1800" b="1" dirty="0">
                <a:latin typeface="Comfortaa" panose="020B0604020202020204" charset="0"/>
              </a:rPr>
              <a:t> </a:t>
            </a:r>
            <a:r>
              <a:rPr lang="en-US" sz="1800" b="1" dirty="0" err="1">
                <a:latin typeface="Comfortaa" panose="020B0604020202020204" charset="0"/>
              </a:rPr>
              <a:t>Ân</a:t>
            </a:r>
            <a:r>
              <a:rPr lang="en-US" sz="1800" b="1" dirty="0">
                <a:latin typeface="Comfortaa" panose="020B0604020202020204" charset="0"/>
              </a:rPr>
              <a:t> </a:t>
            </a:r>
          </a:p>
        </p:txBody>
      </p:sp>
    </p:spTree>
    <p:extLst>
      <p:ext uri="{BB962C8B-B14F-4D97-AF65-F5344CB8AC3E}">
        <p14:creationId xmlns:p14="http://schemas.microsoft.com/office/powerpoint/2010/main" val="236571407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79">
            <a:extLst>
              <a:ext uri="{FF2B5EF4-FFF2-40B4-BE49-F238E27FC236}">
                <a16:creationId xmlns:a16="http://schemas.microsoft.com/office/drawing/2014/main" id="{0CF903B7-D74E-49B6-A8D9-2868411DE8BD}"/>
              </a:ext>
            </a:extLst>
          </p:cNvPr>
          <p:cNvSpPr/>
          <p:nvPr/>
        </p:nvSpPr>
        <p:spPr>
          <a:xfrm>
            <a:off x="4961462" y="343217"/>
            <a:ext cx="3519693" cy="728642"/>
          </a:xfrm>
          <a:prstGeom prst="roundRect">
            <a:avLst>
              <a:gd name="adj" fmla="val 50000"/>
            </a:avLst>
          </a:prstGeom>
          <a:solidFill>
            <a:schemeClr val="accent6">
              <a:lumMod val="20000"/>
              <a:lumOff val="80000"/>
            </a:schemeClr>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9" y="2862217"/>
            <a:ext cx="3209898" cy="2233784"/>
          </a:xfrm>
          <a:prstGeom prst="rect">
            <a:avLst/>
          </a:prstGeom>
        </p:spPr>
      </p:pic>
      <p:sp>
        <p:nvSpPr>
          <p:cNvPr id="9" name="Rectangle 8">
            <a:extLst>
              <a:ext uri="{FF2B5EF4-FFF2-40B4-BE49-F238E27FC236}">
                <a16:creationId xmlns:a16="http://schemas.microsoft.com/office/drawing/2014/main" id="{87E217F7-3785-4A3E-8524-248AFF962FCC}"/>
              </a:ext>
            </a:extLst>
          </p:cNvPr>
          <p:cNvSpPr/>
          <p:nvPr/>
        </p:nvSpPr>
        <p:spPr>
          <a:xfrm>
            <a:off x="4869956" y="232204"/>
            <a:ext cx="3831120" cy="769441"/>
          </a:xfrm>
          <a:prstGeom prst="rect">
            <a:avLst/>
          </a:prstGeom>
          <a:noFill/>
        </p:spPr>
        <p:txBody>
          <a:bodyPr wrap="square" lIns="91440" tIns="45720" rIns="91440" bIns="45720">
            <a:spAutoFit/>
          </a:bodyPr>
          <a:lstStyle/>
          <a:p>
            <a:pPr algn="ctr">
              <a:buClrTx/>
              <a:buFontTx/>
              <a:buNone/>
            </a:pPr>
            <a:r>
              <a:rPr lang="en-US" sz="44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Chia đoạn</a:t>
            </a:r>
            <a:r>
              <a:rPr lang="vi-VN" sz="44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endParaRPr lang="en-US" sz="44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endParaRPr>
          </a:p>
        </p:txBody>
      </p:sp>
      <p:sp>
        <p:nvSpPr>
          <p:cNvPr id="26" name="Rounded Rectangle 25"/>
          <p:cNvSpPr/>
          <p:nvPr/>
        </p:nvSpPr>
        <p:spPr>
          <a:xfrm>
            <a:off x="4807165" y="1323431"/>
            <a:ext cx="4137274" cy="805170"/>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a:latin typeface="Comfortaa"/>
                <a:sym typeface="Comfortaa"/>
              </a:rPr>
              <a:t>Đoạn 1: </a:t>
            </a:r>
            <a:r>
              <a:rPr lang="vi-VN" sz="2000">
                <a:solidFill>
                  <a:srgbClr val="00B0F0"/>
                </a:solidFill>
                <a:latin typeface="Comfortaa"/>
                <a:sym typeface="Comfortaa"/>
              </a:rPr>
              <a:t>Từ đầu đến ... “thầy mang ơn rất nặng.”</a:t>
            </a:r>
            <a:endParaRPr lang="vi-VN" sz="2000" dirty="0">
              <a:solidFill>
                <a:srgbClr val="00B0F0"/>
              </a:solidFill>
              <a:latin typeface="Comfortaa"/>
              <a:sym typeface="Comfortaa"/>
            </a:endParaRPr>
          </a:p>
        </p:txBody>
      </p:sp>
      <p:grpSp>
        <p:nvGrpSpPr>
          <p:cNvPr id="27" name="Google Shape;3022;p96"/>
          <p:cNvGrpSpPr/>
          <p:nvPr/>
        </p:nvGrpSpPr>
        <p:grpSpPr>
          <a:xfrm>
            <a:off x="3951419" y="1502672"/>
            <a:ext cx="726774" cy="625929"/>
            <a:chOff x="7337821" y="3708969"/>
            <a:chExt cx="895075" cy="892952"/>
          </a:xfrm>
        </p:grpSpPr>
        <p:sp>
          <p:nvSpPr>
            <p:cNvPr id="28" name="Google Shape;3023;p96"/>
            <p:cNvSpPr/>
            <p:nvPr/>
          </p:nvSpPr>
          <p:spPr>
            <a:xfrm>
              <a:off x="7455088" y="4253150"/>
              <a:ext cx="209263" cy="344768"/>
            </a:xfrm>
            <a:custGeom>
              <a:avLst/>
              <a:gdLst/>
              <a:ahLst/>
              <a:cxnLst/>
              <a:rect l="l" t="t" r="r" b="b"/>
              <a:pathLst>
                <a:path w="6012" h="9905" extrusionOk="0">
                  <a:moveTo>
                    <a:pt x="5822" y="0"/>
                  </a:moveTo>
                  <a:cubicBezTo>
                    <a:pt x="5764" y="0"/>
                    <a:pt x="5704" y="28"/>
                    <a:pt x="5663" y="89"/>
                  </a:cubicBezTo>
                  <a:cubicBezTo>
                    <a:pt x="4972" y="1249"/>
                    <a:pt x="4503" y="2603"/>
                    <a:pt x="3951" y="3846"/>
                  </a:cubicBezTo>
                  <a:cubicBezTo>
                    <a:pt x="3371" y="5088"/>
                    <a:pt x="2680" y="6331"/>
                    <a:pt x="2072" y="7602"/>
                  </a:cubicBezTo>
                  <a:cubicBezTo>
                    <a:pt x="1437" y="7961"/>
                    <a:pt x="747" y="8209"/>
                    <a:pt x="139" y="8624"/>
                  </a:cubicBezTo>
                  <a:cubicBezTo>
                    <a:pt x="1" y="8734"/>
                    <a:pt x="84" y="8927"/>
                    <a:pt x="250" y="8955"/>
                  </a:cubicBezTo>
                  <a:cubicBezTo>
                    <a:pt x="719" y="8955"/>
                    <a:pt x="1216" y="8845"/>
                    <a:pt x="1658" y="8624"/>
                  </a:cubicBezTo>
                  <a:lnTo>
                    <a:pt x="1658" y="8624"/>
                  </a:lnTo>
                  <a:cubicBezTo>
                    <a:pt x="1631" y="8679"/>
                    <a:pt x="1603" y="8734"/>
                    <a:pt x="1575" y="8789"/>
                  </a:cubicBezTo>
                  <a:cubicBezTo>
                    <a:pt x="1437" y="9038"/>
                    <a:pt x="1354" y="9314"/>
                    <a:pt x="1327" y="9618"/>
                  </a:cubicBezTo>
                  <a:cubicBezTo>
                    <a:pt x="1345" y="9745"/>
                    <a:pt x="1447" y="9825"/>
                    <a:pt x="1562" y="9825"/>
                  </a:cubicBezTo>
                  <a:cubicBezTo>
                    <a:pt x="1621" y="9825"/>
                    <a:pt x="1684" y="9803"/>
                    <a:pt x="1741" y="9756"/>
                  </a:cubicBezTo>
                  <a:cubicBezTo>
                    <a:pt x="1934" y="9535"/>
                    <a:pt x="2072" y="9287"/>
                    <a:pt x="2183" y="9010"/>
                  </a:cubicBezTo>
                  <a:cubicBezTo>
                    <a:pt x="2211" y="8955"/>
                    <a:pt x="2238" y="8872"/>
                    <a:pt x="2266" y="8817"/>
                  </a:cubicBezTo>
                  <a:cubicBezTo>
                    <a:pt x="2349" y="9121"/>
                    <a:pt x="2459" y="9397"/>
                    <a:pt x="2570" y="9701"/>
                  </a:cubicBezTo>
                  <a:cubicBezTo>
                    <a:pt x="2627" y="9844"/>
                    <a:pt x="2740" y="9905"/>
                    <a:pt x="2857" y="9905"/>
                  </a:cubicBezTo>
                  <a:cubicBezTo>
                    <a:pt x="3079" y="9905"/>
                    <a:pt x="3313" y="9686"/>
                    <a:pt x="3205" y="9397"/>
                  </a:cubicBezTo>
                  <a:cubicBezTo>
                    <a:pt x="3012" y="8900"/>
                    <a:pt x="2818" y="8347"/>
                    <a:pt x="2708" y="7823"/>
                  </a:cubicBezTo>
                  <a:cubicBezTo>
                    <a:pt x="3343" y="6663"/>
                    <a:pt x="3923" y="5475"/>
                    <a:pt x="4448" y="4260"/>
                  </a:cubicBezTo>
                  <a:cubicBezTo>
                    <a:pt x="5055" y="2962"/>
                    <a:pt x="5718" y="1608"/>
                    <a:pt x="5994" y="200"/>
                  </a:cubicBezTo>
                  <a:cubicBezTo>
                    <a:pt x="6012" y="78"/>
                    <a:pt x="5920" y="0"/>
                    <a:pt x="582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3024;p96"/>
            <p:cNvSpPr/>
            <p:nvPr/>
          </p:nvSpPr>
          <p:spPr>
            <a:xfrm>
              <a:off x="7865155" y="4256630"/>
              <a:ext cx="227189" cy="345290"/>
            </a:xfrm>
            <a:custGeom>
              <a:avLst/>
              <a:gdLst/>
              <a:ahLst/>
              <a:cxnLst/>
              <a:rect l="l" t="t" r="r" b="b"/>
              <a:pathLst>
                <a:path w="6527" h="9920" extrusionOk="0">
                  <a:moveTo>
                    <a:pt x="220" y="1"/>
                  </a:moveTo>
                  <a:cubicBezTo>
                    <a:pt x="107" y="1"/>
                    <a:pt x="1" y="97"/>
                    <a:pt x="41" y="238"/>
                  </a:cubicBezTo>
                  <a:cubicBezTo>
                    <a:pt x="593" y="1481"/>
                    <a:pt x="1394" y="2641"/>
                    <a:pt x="2057" y="3828"/>
                  </a:cubicBezTo>
                  <a:cubicBezTo>
                    <a:pt x="2720" y="5016"/>
                    <a:pt x="3328" y="6314"/>
                    <a:pt x="3991" y="7557"/>
                  </a:cubicBezTo>
                  <a:cubicBezTo>
                    <a:pt x="3935" y="8275"/>
                    <a:pt x="3714" y="8993"/>
                    <a:pt x="3687" y="9739"/>
                  </a:cubicBezTo>
                  <a:cubicBezTo>
                    <a:pt x="3687" y="9846"/>
                    <a:pt x="3780" y="9919"/>
                    <a:pt x="3875" y="9919"/>
                  </a:cubicBezTo>
                  <a:cubicBezTo>
                    <a:pt x="3927" y="9919"/>
                    <a:pt x="3979" y="9898"/>
                    <a:pt x="4018" y="9849"/>
                  </a:cubicBezTo>
                  <a:cubicBezTo>
                    <a:pt x="4294" y="9435"/>
                    <a:pt x="4488" y="8993"/>
                    <a:pt x="4571" y="8496"/>
                  </a:cubicBezTo>
                  <a:cubicBezTo>
                    <a:pt x="4598" y="8551"/>
                    <a:pt x="4626" y="8607"/>
                    <a:pt x="4654" y="8662"/>
                  </a:cubicBezTo>
                  <a:cubicBezTo>
                    <a:pt x="4764" y="8938"/>
                    <a:pt x="4930" y="9159"/>
                    <a:pt x="5178" y="9352"/>
                  </a:cubicBezTo>
                  <a:cubicBezTo>
                    <a:pt x="5209" y="9377"/>
                    <a:pt x="5245" y="9388"/>
                    <a:pt x="5282" y="9388"/>
                  </a:cubicBezTo>
                  <a:cubicBezTo>
                    <a:pt x="5413" y="9388"/>
                    <a:pt x="5559" y="9254"/>
                    <a:pt x="5537" y="9104"/>
                  </a:cubicBezTo>
                  <a:cubicBezTo>
                    <a:pt x="5482" y="8827"/>
                    <a:pt x="5344" y="8551"/>
                    <a:pt x="5178" y="8330"/>
                  </a:cubicBezTo>
                  <a:lnTo>
                    <a:pt x="5095" y="8137"/>
                  </a:lnTo>
                  <a:lnTo>
                    <a:pt x="5095" y="8137"/>
                  </a:lnTo>
                  <a:cubicBezTo>
                    <a:pt x="5372" y="8220"/>
                    <a:pt x="5675" y="8330"/>
                    <a:pt x="5979" y="8413"/>
                  </a:cubicBezTo>
                  <a:cubicBezTo>
                    <a:pt x="6012" y="8421"/>
                    <a:pt x="6043" y="8425"/>
                    <a:pt x="6072" y="8425"/>
                  </a:cubicBezTo>
                  <a:cubicBezTo>
                    <a:pt x="6438" y="8425"/>
                    <a:pt x="6527" y="7825"/>
                    <a:pt x="6117" y="7723"/>
                  </a:cubicBezTo>
                  <a:cubicBezTo>
                    <a:pt x="5593" y="7585"/>
                    <a:pt x="5040" y="7391"/>
                    <a:pt x="4543" y="7198"/>
                  </a:cubicBezTo>
                  <a:cubicBezTo>
                    <a:pt x="3991" y="5983"/>
                    <a:pt x="3355" y="4823"/>
                    <a:pt x="2693" y="3663"/>
                  </a:cubicBezTo>
                  <a:cubicBezTo>
                    <a:pt x="2002" y="2420"/>
                    <a:pt x="1284" y="1094"/>
                    <a:pt x="345" y="45"/>
                  </a:cubicBezTo>
                  <a:cubicBezTo>
                    <a:pt x="307" y="14"/>
                    <a:pt x="263" y="1"/>
                    <a:pt x="220" y="1"/>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 name="Google Shape;3025;p96"/>
            <p:cNvSpPr/>
            <p:nvPr/>
          </p:nvSpPr>
          <p:spPr>
            <a:xfrm>
              <a:off x="7975216" y="3718576"/>
              <a:ext cx="257680" cy="357717"/>
            </a:xfrm>
            <a:custGeom>
              <a:avLst/>
              <a:gdLst/>
              <a:ahLst/>
              <a:cxnLst/>
              <a:rect l="l" t="t" r="r" b="b"/>
              <a:pathLst>
                <a:path w="7403" h="10277" extrusionOk="0">
                  <a:moveTo>
                    <a:pt x="4056" y="0"/>
                  </a:moveTo>
                  <a:cubicBezTo>
                    <a:pt x="3809" y="0"/>
                    <a:pt x="3560" y="146"/>
                    <a:pt x="3342" y="423"/>
                  </a:cubicBezTo>
                  <a:cubicBezTo>
                    <a:pt x="2652" y="1306"/>
                    <a:pt x="2403" y="2632"/>
                    <a:pt x="1961" y="3654"/>
                  </a:cubicBezTo>
                  <a:cubicBezTo>
                    <a:pt x="1602" y="4483"/>
                    <a:pt x="994" y="6140"/>
                    <a:pt x="0" y="6416"/>
                  </a:cubicBezTo>
                  <a:cubicBezTo>
                    <a:pt x="138" y="7686"/>
                    <a:pt x="608" y="9012"/>
                    <a:pt x="1492" y="9675"/>
                  </a:cubicBezTo>
                  <a:cubicBezTo>
                    <a:pt x="2007" y="10085"/>
                    <a:pt x="2518" y="10276"/>
                    <a:pt x="3017" y="10276"/>
                  </a:cubicBezTo>
                  <a:cubicBezTo>
                    <a:pt x="3695" y="10276"/>
                    <a:pt x="4351" y="9924"/>
                    <a:pt x="4972" y="9288"/>
                  </a:cubicBezTo>
                  <a:cubicBezTo>
                    <a:pt x="6049" y="8211"/>
                    <a:pt x="6933" y="6830"/>
                    <a:pt x="7181" y="5283"/>
                  </a:cubicBezTo>
                  <a:cubicBezTo>
                    <a:pt x="7268" y="4872"/>
                    <a:pt x="7184" y="4239"/>
                    <a:pt x="6771" y="4239"/>
                  </a:cubicBezTo>
                  <a:cubicBezTo>
                    <a:pt x="6657" y="4239"/>
                    <a:pt x="6519" y="4287"/>
                    <a:pt x="6353" y="4400"/>
                  </a:cubicBezTo>
                  <a:cubicBezTo>
                    <a:pt x="6794" y="3820"/>
                    <a:pt x="7402" y="2770"/>
                    <a:pt x="6822" y="2080"/>
                  </a:cubicBezTo>
                  <a:cubicBezTo>
                    <a:pt x="6642" y="1865"/>
                    <a:pt x="6440" y="1779"/>
                    <a:pt x="6237" y="1779"/>
                  </a:cubicBezTo>
                  <a:cubicBezTo>
                    <a:pt x="5784" y="1779"/>
                    <a:pt x="5321" y="2205"/>
                    <a:pt x="5054" y="2604"/>
                  </a:cubicBezTo>
                  <a:cubicBezTo>
                    <a:pt x="4972" y="1886"/>
                    <a:pt x="5193" y="1030"/>
                    <a:pt x="4695" y="367"/>
                  </a:cubicBezTo>
                  <a:cubicBezTo>
                    <a:pt x="4499" y="119"/>
                    <a:pt x="4278" y="0"/>
                    <a:pt x="405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3026;p96"/>
            <p:cNvSpPr/>
            <p:nvPr/>
          </p:nvSpPr>
          <p:spPr>
            <a:xfrm>
              <a:off x="7337821" y="3954362"/>
              <a:ext cx="156007" cy="136550"/>
            </a:xfrm>
            <a:custGeom>
              <a:avLst/>
              <a:gdLst/>
              <a:ahLst/>
              <a:cxnLst/>
              <a:rect l="l" t="t" r="r" b="b"/>
              <a:pathLst>
                <a:path w="4482" h="3923" extrusionOk="0">
                  <a:moveTo>
                    <a:pt x="3646" y="1"/>
                  </a:moveTo>
                  <a:cubicBezTo>
                    <a:pt x="3644" y="19"/>
                    <a:pt x="3641" y="38"/>
                    <a:pt x="3639" y="57"/>
                  </a:cubicBezTo>
                  <a:lnTo>
                    <a:pt x="3639" y="57"/>
                  </a:lnTo>
                  <a:cubicBezTo>
                    <a:pt x="3644" y="46"/>
                    <a:pt x="3646" y="36"/>
                    <a:pt x="3646" y="29"/>
                  </a:cubicBezTo>
                  <a:lnTo>
                    <a:pt x="3646" y="1"/>
                  </a:lnTo>
                  <a:close/>
                  <a:moveTo>
                    <a:pt x="3639" y="57"/>
                  </a:moveTo>
                  <a:lnTo>
                    <a:pt x="3639" y="57"/>
                  </a:lnTo>
                  <a:cubicBezTo>
                    <a:pt x="3506" y="375"/>
                    <a:pt x="1531" y="2137"/>
                    <a:pt x="304" y="3177"/>
                  </a:cubicBezTo>
                  <a:cubicBezTo>
                    <a:pt x="0" y="3426"/>
                    <a:pt x="194" y="3923"/>
                    <a:pt x="608" y="3923"/>
                  </a:cubicBezTo>
                  <a:cubicBezTo>
                    <a:pt x="1547" y="3895"/>
                    <a:pt x="2486" y="3868"/>
                    <a:pt x="3425" y="3757"/>
                  </a:cubicBezTo>
                  <a:cubicBezTo>
                    <a:pt x="3485" y="3753"/>
                    <a:pt x="3548" y="3753"/>
                    <a:pt x="3613" y="3753"/>
                  </a:cubicBezTo>
                  <a:cubicBezTo>
                    <a:pt x="3653" y="3753"/>
                    <a:pt x="3694" y="3753"/>
                    <a:pt x="3734" y="3753"/>
                  </a:cubicBezTo>
                  <a:cubicBezTo>
                    <a:pt x="4114" y="3753"/>
                    <a:pt x="4482" y="3729"/>
                    <a:pt x="4309" y="3232"/>
                  </a:cubicBezTo>
                  <a:cubicBezTo>
                    <a:pt x="4199" y="2818"/>
                    <a:pt x="4060" y="2404"/>
                    <a:pt x="3950" y="1989"/>
                  </a:cubicBezTo>
                  <a:cubicBezTo>
                    <a:pt x="3867" y="1575"/>
                    <a:pt x="3729" y="1078"/>
                    <a:pt x="3646" y="609"/>
                  </a:cubicBezTo>
                  <a:cubicBezTo>
                    <a:pt x="3621" y="434"/>
                    <a:pt x="3619" y="236"/>
                    <a:pt x="3639" y="57"/>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3027;p96"/>
            <p:cNvSpPr/>
            <p:nvPr/>
          </p:nvSpPr>
          <p:spPr>
            <a:xfrm>
              <a:off x="7413632" y="3708969"/>
              <a:ext cx="246646" cy="207279"/>
            </a:xfrm>
            <a:custGeom>
              <a:avLst/>
              <a:gdLst/>
              <a:ahLst/>
              <a:cxnLst/>
              <a:rect l="l" t="t" r="r" b="b"/>
              <a:pathLst>
                <a:path w="7086" h="5955" extrusionOk="0">
                  <a:moveTo>
                    <a:pt x="3843" y="0"/>
                  </a:moveTo>
                  <a:cubicBezTo>
                    <a:pt x="3789" y="0"/>
                    <a:pt x="3734" y="12"/>
                    <a:pt x="3678" y="36"/>
                  </a:cubicBezTo>
                  <a:cubicBezTo>
                    <a:pt x="2766" y="450"/>
                    <a:pt x="3429" y="2052"/>
                    <a:pt x="3484" y="2742"/>
                  </a:cubicBezTo>
                  <a:cubicBezTo>
                    <a:pt x="3272" y="2389"/>
                    <a:pt x="2578" y="790"/>
                    <a:pt x="1933" y="790"/>
                  </a:cubicBezTo>
                  <a:cubicBezTo>
                    <a:pt x="1822" y="790"/>
                    <a:pt x="1712" y="837"/>
                    <a:pt x="1606" y="947"/>
                  </a:cubicBezTo>
                  <a:cubicBezTo>
                    <a:pt x="888" y="1665"/>
                    <a:pt x="2324" y="2991"/>
                    <a:pt x="2407" y="3681"/>
                  </a:cubicBezTo>
                  <a:cubicBezTo>
                    <a:pt x="2190" y="3385"/>
                    <a:pt x="1010" y="2451"/>
                    <a:pt x="397" y="2451"/>
                  </a:cubicBezTo>
                  <a:cubicBezTo>
                    <a:pt x="154" y="2451"/>
                    <a:pt x="1" y="2598"/>
                    <a:pt x="32" y="2991"/>
                  </a:cubicBezTo>
                  <a:cubicBezTo>
                    <a:pt x="87" y="3709"/>
                    <a:pt x="1026" y="4538"/>
                    <a:pt x="1551" y="4979"/>
                  </a:cubicBezTo>
                  <a:cubicBezTo>
                    <a:pt x="2021" y="5394"/>
                    <a:pt x="2545" y="5698"/>
                    <a:pt x="3153" y="5891"/>
                  </a:cubicBezTo>
                  <a:cubicBezTo>
                    <a:pt x="3333" y="5934"/>
                    <a:pt x="3516" y="5955"/>
                    <a:pt x="3697" y="5955"/>
                  </a:cubicBezTo>
                  <a:cubicBezTo>
                    <a:pt x="4208" y="5955"/>
                    <a:pt x="4706" y="5790"/>
                    <a:pt x="5114" y="5504"/>
                  </a:cubicBezTo>
                  <a:cubicBezTo>
                    <a:pt x="6219" y="4759"/>
                    <a:pt x="6716" y="3350"/>
                    <a:pt x="6854" y="2107"/>
                  </a:cubicBezTo>
                  <a:cubicBezTo>
                    <a:pt x="6903" y="1563"/>
                    <a:pt x="7086" y="312"/>
                    <a:pt x="6371" y="312"/>
                  </a:cubicBezTo>
                  <a:cubicBezTo>
                    <a:pt x="6287" y="312"/>
                    <a:pt x="6191" y="329"/>
                    <a:pt x="6081" y="367"/>
                  </a:cubicBezTo>
                  <a:cubicBezTo>
                    <a:pt x="5307" y="616"/>
                    <a:pt x="5197" y="1665"/>
                    <a:pt x="5114" y="2356"/>
                  </a:cubicBezTo>
                  <a:cubicBezTo>
                    <a:pt x="5063" y="1843"/>
                    <a:pt x="4536" y="0"/>
                    <a:pt x="3843"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3028;p96"/>
            <p:cNvSpPr/>
            <p:nvPr/>
          </p:nvSpPr>
          <p:spPr>
            <a:xfrm>
              <a:off x="7414711" y="3814018"/>
              <a:ext cx="773806" cy="628763"/>
            </a:xfrm>
            <a:custGeom>
              <a:avLst/>
              <a:gdLst/>
              <a:ahLst/>
              <a:cxnLst/>
              <a:rect l="l" t="t" r="r" b="b"/>
              <a:pathLst>
                <a:path w="22231" h="18064" extrusionOk="0">
                  <a:moveTo>
                    <a:pt x="5398" y="0"/>
                  </a:moveTo>
                  <a:cubicBezTo>
                    <a:pt x="5385" y="0"/>
                    <a:pt x="5372" y="0"/>
                    <a:pt x="5359" y="1"/>
                  </a:cubicBezTo>
                  <a:cubicBezTo>
                    <a:pt x="1" y="83"/>
                    <a:pt x="388" y="8065"/>
                    <a:pt x="1492" y="11490"/>
                  </a:cubicBezTo>
                  <a:cubicBezTo>
                    <a:pt x="1741" y="12319"/>
                    <a:pt x="2100" y="13120"/>
                    <a:pt x="2570" y="13865"/>
                  </a:cubicBezTo>
                  <a:cubicBezTo>
                    <a:pt x="4116" y="16406"/>
                    <a:pt x="6657" y="18063"/>
                    <a:pt x="9916" y="18063"/>
                  </a:cubicBezTo>
                  <a:cubicBezTo>
                    <a:pt x="15468" y="18036"/>
                    <a:pt x="20936" y="14418"/>
                    <a:pt x="21958" y="8783"/>
                  </a:cubicBezTo>
                  <a:cubicBezTo>
                    <a:pt x="22230" y="7375"/>
                    <a:pt x="21994" y="841"/>
                    <a:pt x="19846" y="841"/>
                  </a:cubicBezTo>
                  <a:cubicBezTo>
                    <a:pt x="19592" y="841"/>
                    <a:pt x="19312" y="932"/>
                    <a:pt x="19003" y="1133"/>
                  </a:cubicBezTo>
                  <a:cubicBezTo>
                    <a:pt x="17539" y="2044"/>
                    <a:pt x="16296" y="3094"/>
                    <a:pt x="14667" y="3840"/>
                  </a:cubicBezTo>
                  <a:cubicBezTo>
                    <a:pt x="13878" y="4202"/>
                    <a:pt x="12954" y="4502"/>
                    <a:pt x="12065" y="4502"/>
                  </a:cubicBezTo>
                  <a:cubicBezTo>
                    <a:pt x="11397" y="4502"/>
                    <a:pt x="10749" y="4333"/>
                    <a:pt x="10193" y="3895"/>
                  </a:cubicBezTo>
                  <a:cubicBezTo>
                    <a:pt x="8544" y="2603"/>
                    <a:pt x="7852" y="0"/>
                    <a:pt x="5398" y="0"/>
                  </a:cubicBezTo>
                  <a:close/>
                </a:path>
              </a:pathLst>
            </a:custGeom>
            <a:solidFill>
              <a:srgbClr val="92D4B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4" name="Google Shape;3029;p96"/>
            <p:cNvSpPr/>
            <p:nvPr/>
          </p:nvSpPr>
          <p:spPr>
            <a:xfrm>
              <a:off x="7487807" y="3894946"/>
              <a:ext cx="144625" cy="137977"/>
            </a:xfrm>
            <a:custGeom>
              <a:avLst/>
              <a:gdLst/>
              <a:ahLst/>
              <a:cxnLst/>
              <a:rect l="l" t="t" r="r" b="b"/>
              <a:pathLst>
                <a:path w="4155" h="3964" extrusionOk="0">
                  <a:moveTo>
                    <a:pt x="2223" y="1"/>
                  </a:moveTo>
                  <a:cubicBezTo>
                    <a:pt x="2033" y="1"/>
                    <a:pt x="1834" y="34"/>
                    <a:pt x="1630" y="106"/>
                  </a:cubicBezTo>
                  <a:cubicBezTo>
                    <a:pt x="580" y="437"/>
                    <a:pt x="0" y="1542"/>
                    <a:pt x="276" y="2619"/>
                  </a:cubicBezTo>
                  <a:cubicBezTo>
                    <a:pt x="574" y="3480"/>
                    <a:pt x="1358" y="3964"/>
                    <a:pt x="2158" y="3964"/>
                  </a:cubicBezTo>
                  <a:cubicBezTo>
                    <a:pt x="2693" y="3964"/>
                    <a:pt x="3236" y="3747"/>
                    <a:pt x="3646" y="3282"/>
                  </a:cubicBezTo>
                  <a:cubicBezTo>
                    <a:pt x="3867" y="2978"/>
                    <a:pt x="4032" y="2619"/>
                    <a:pt x="4060" y="2260"/>
                  </a:cubicBezTo>
                  <a:cubicBezTo>
                    <a:pt x="4155" y="1151"/>
                    <a:pt x="3341" y="1"/>
                    <a:pt x="22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5" name="Google Shape;3030;p96"/>
            <p:cNvSpPr/>
            <p:nvPr/>
          </p:nvSpPr>
          <p:spPr>
            <a:xfrm>
              <a:off x="7524041" y="3936749"/>
              <a:ext cx="88898" cy="62897"/>
            </a:xfrm>
            <a:custGeom>
              <a:avLst/>
              <a:gdLst/>
              <a:ahLst/>
              <a:cxnLst/>
              <a:rect l="l" t="t" r="r" b="b"/>
              <a:pathLst>
                <a:path w="2554" h="1807" extrusionOk="0">
                  <a:moveTo>
                    <a:pt x="1296" y="1"/>
                  </a:moveTo>
                  <a:cubicBezTo>
                    <a:pt x="1177" y="1"/>
                    <a:pt x="1051" y="29"/>
                    <a:pt x="920" y="93"/>
                  </a:cubicBezTo>
                  <a:cubicBezTo>
                    <a:pt x="0" y="504"/>
                    <a:pt x="438" y="1806"/>
                    <a:pt x="1267" y="1806"/>
                  </a:cubicBezTo>
                  <a:cubicBezTo>
                    <a:pt x="1383" y="1806"/>
                    <a:pt x="1508" y="1780"/>
                    <a:pt x="1638" y="1722"/>
                  </a:cubicBezTo>
                  <a:cubicBezTo>
                    <a:pt x="2553" y="1313"/>
                    <a:pt x="2104" y="1"/>
                    <a:pt x="1296"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3031;p96"/>
            <p:cNvSpPr/>
            <p:nvPr/>
          </p:nvSpPr>
          <p:spPr>
            <a:xfrm>
              <a:off x="7691709" y="4033062"/>
              <a:ext cx="285456" cy="308603"/>
            </a:xfrm>
            <a:custGeom>
              <a:avLst/>
              <a:gdLst/>
              <a:ahLst/>
              <a:cxnLst/>
              <a:rect l="l" t="t" r="r" b="b"/>
              <a:pathLst>
                <a:path w="8201" h="8866" extrusionOk="0">
                  <a:moveTo>
                    <a:pt x="5475" y="3026"/>
                  </a:moveTo>
                  <a:cubicBezTo>
                    <a:pt x="5503" y="3026"/>
                    <a:pt x="5537" y="3031"/>
                    <a:pt x="5576" y="3043"/>
                  </a:cubicBezTo>
                  <a:cubicBezTo>
                    <a:pt x="5825" y="3126"/>
                    <a:pt x="6046" y="3540"/>
                    <a:pt x="6156" y="3789"/>
                  </a:cubicBezTo>
                  <a:cubicBezTo>
                    <a:pt x="6184" y="3844"/>
                    <a:pt x="6184" y="3899"/>
                    <a:pt x="6212" y="3982"/>
                  </a:cubicBezTo>
                  <a:cubicBezTo>
                    <a:pt x="6018" y="3982"/>
                    <a:pt x="5797" y="3927"/>
                    <a:pt x="5659" y="3816"/>
                  </a:cubicBezTo>
                  <a:cubicBezTo>
                    <a:pt x="5457" y="3664"/>
                    <a:pt x="5162" y="3026"/>
                    <a:pt x="5475" y="3026"/>
                  </a:cubicBezTo>
                  <a:close/>
                  <a:moveTo>
                    <a:pt x="3345" y="5290"/>
                  </a:moveTo>
                  <a:cubicBezTo>
                    <a:pt x="3574" y="5290"/>
                    <a:pt x="3852" y="5512"/>
                    <a:pt x="3975" y="5722"/>
                  </a:cubicBezTo>
                  <a:cubicBezTo>
                    <a:pt x="4168" y="6053"/>
                    <a:pt x="4251" y="6440"/>
                    <a:pt x="4223" y="6827"/>
                  </a:cubicBezTo>
                  <a:cubicBezTo>
                    <a:pt x="4030" y="6771"/>
                    <a:pt x="3836" y="6689"/>
                    <a:pt x="3671" y="6578"/>
                  </a:cubicBezTo>
                  <a:lnTo>
                    <a:pt x="3643" y="6578"/>
                  </a:lnTo>
                  <a:cubicBezTo>
                    <a:pt x="3367" y="6385"/>
                    <a:pt x="2925" y="5943"/>
                    <a:pt x="3035" y="5556"/>
                  </a:cubicBezTo>
                  <a:cubicBezTo>
                    <a:pt x="3096" y="5364"/>
                    <a:pt x="3212" y="5290"/>
                    <a:pt x="3345" y="5290"/>
                  </a:cubicBezTo>
                  <a:close/>
                  <a:moveTo>
                    <a:pt x="6882" y="0"/>
                  </a:moveTo>
                  <a:cubicBezTo>
                    <a:pt x="6624" y="0"/>
                    <a:pt x="6614" y="424"/>
                    <a:pt x="6875" y="502"/>
                  </a:cubicBezTo>
                  <a:cubicBezTo>
                    <a:pt x="7482" y="640"/>
                    <a:pt x="7620" y="1772"/>
                    <a:pt x="7565" y="2269"/>
                  </a:cubicBezTo>
                  <a:cubicBezTo>
                    <a:pt x="7565" y="2960"/>
                    <a:pt x="7178" y="3568"/>
                    <a:pt x="6598" y="3871"/>
                  </a:cubicBezTo>
                  <a:cubicBezTo>
                    <a:pt x="6385" y="3233"/>
                    <a:pt x="5993" y="2543"/>
                    <a:pt x="5396" y="2543"/>
                  </a:cubicBezTo>
                  <a:cubicBezTo>
                    <a:pt x="5374" y="2543"/>
                    <a:pt x="5351" y="2544"/>
                    <a:pt x="5328" y="2546"/>
                  </a:cubicBezTo>
                  <a:cubicBezTo>
                    <a:pt x="4941" y="2573"/>
                    <a:pt x="4858" y="3070"/>
                    <a:pt x="4914" y="3402"/>
                  </a:cubicBezTo>
                  <a:cubicBezTo>
                    <a:pt x="4996" y="3816"/>
                    <a:pt x="5273" y="4175"/>
                    <a:pt x="5659" y="4341"/>
                  </a:cubicBezTo>
                  <a:cubicBezTo>
                    <a:pt x="5853" y="4451"/>
                    <a:pt x="6074" y="4479"/>
                    <a:pt x="6322" y="4479"/>
                  </a:cubicBezTo>
                  <a:cubicBezTo>
                    <a:pt x="6322" y="4589"/>
                    <a:pt x="6322" y="4700"/>
                    <a:pt x="6322" y="4810"/>
                  </a:cubicBezTo>
                  <a:cubicBezTo>
                    <a:pt x="6295" y="5749"/>
                    <a:pt x="5494" y="6716"/>
                    <a:pt x="4582" y="6827"/>
                  </a:cubicBezTo>
                  <a:cubicBezTo>
                    <a:pt x="4610" y="6081"/>
                    <a:pt x="4361" y="5225"/>
                    <a:pt x="3698" y="4921"/>
                  </a:cubicBezTo>
                  <a:cubicBezTo>
                    <a:pt x="3586" y="4865"/>
                    <a:pt x="3464" y="4837"/>
                    <a:pt x="3342" y="4837"/>
                  </a:cubicBezTo>
                  <a:cubicBezTo>
                    <a:pt x="3105" y="4837"/>
                    <a:pt x="2868" y="4941"/>
                    <a:pt x="2704" y="5142"/>
                  </a:cubicBezTo>
                  <a:cubicBezTo>
                    <a:pt x="2483" y="5529"/>
                    <a:pt x="2538" y="5998"/>
                    <a:pt x="2815" y="6357"/>
                  </a:cubicBezTo>
                  <a:cubicBezTo>
                    <a:pt x="3091" y="6799"/>
                    <a:pt x="3588" y="7103"/>
                    <a:pt x="4113" y="7213"/>
                  </a:cubicBezTo>
                  <a:cubicBezTo>
                    <a:pt x="4057" y="7379"/>
                    <a:pt x="4002" y="7545"/>
                    <a:pt x="3892" y="7710"/>
                  </a:cubicBezTo>
                  <a:cubicBezTo>
                    <a:pt x="3621" y="8155"/>
                    <a:pt x="3148" y="8410"/>
                    <a:pt x="2662" y="8410"/>
                  </a:cubicBezTo>
                  <a:cubicBezTo>
                    <a:pt x="2452" y="8410"/>
                    <a:pt x="2241" y="8363"/>
                    <a:pt x="2041" y="8263"/>
                  </a:cubicBezTo>
                  <a:cubicBezTo>
                    <a:pt x="1240" y="7959"/>
                    <a:pt x="743" y="7241"/>
                    <a:pt x="301" y="6550"/>
                  </a:cubicBezTo>
                  <a:cubicBezTo>
                    <a:pt x="270" y="6489"/>
                    <a:pt x="217" y="6462"/>
                    <a:pt x="166" y="6462"/>
                  </a:cubicBezTo>
                  <a:cubicBezTo>
                    <a:pt x="79" y="6462"/>
                    <a:pt x="1" y="6539"/>
                    <a:pt x="53" y="6661"/>
                  </a:cubicBezTo>
                  <a:cubicBezTo>
                    <a:pt x="495" y="7655"/>
                    <a:pt x="1240" y="8567"/>
                    <a:pt x="2290" y="8815"/>
                  </a:cubicBezTo>
                  <a:cubicBezTo>
                    <a:pt x="2430" y="8849"/>
                    <a:pt x="2572" y="8866"/>
                    <a:pt x="2712" y="8866"/>
                  </a:cubicBezTo>
                  <a:cubicBezTo>
                    <a:pt x="3482" y="8866"/>
                    <a:pt x="4210" y="8371"/>
                    <a:pt x="4444" y="7600"/>
                  </a:cubicBezTo>
                  <a:cubicBezTo>
                    <a:pt x="4499" y="7489"/>
                    <a:pt x="4527" y="7351"/>
                    <a:pt x="4555" y="7241"/>
                  </a:cubicBezTo>
                  <a:cubicBezTo>
                    <a:pt x="4858" y="7213"/>
                    <a:pt x="5162" y="7130"/>
                    <a:pt x="5438" y="6992"/>
                  </a:cubicBezTo>
                  <a:cubicBezTo>
                    <a:pt x="6350" y="6440"/>
                    <a:pt x="6847" y="5418"/>
                    <a:pt x="6681" y="4369"/>
                  </a:cubicBezTo>
                  <a:cubicBezTo>
                    <a:pt x="7316" y="4065"/>
                    <a:pt x="7786" y="3512"/>
                    <a:pt x="7952" y="2822"/>
                  </a:cubicBezTo>
                  <a:cubicBezTo>
                    <a:pt x="8200" y="1938"/>
                    <a:pt x="7979" y="281"/>
                    <a:pt x="6930" y="5"/>
                  </a:cubicBezTo>
                  <a:cubicBezTo>
                    <a:pt x="6913" y="2"/>
                    <a:pt x="6897" y="0"/>
                    <a:pt x="688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7" name="Google Shape;3032;p96"/>
            <p:cNvSpPr/>
            <p:nvPr/>
          </p:nvSpPr>
          <p:spPr>
            <a:xfrm>
              <a:off x="7492610" y="4149771"/>
              <a:ext cx="59869" cy="77203"/>
            </a:xfrm>
            <a:custGeom>
              <a:avLst/>
              <a:gdLst/>
              <a:ahLst/>
              <a:cxnLst/>
              <a:rect l="l" t="t" r="r" b="b"/>
              <a:pathLst>
                <a:path w="1720" h="2218" extrusionOk="0">
                  <a:moveTo>
                    <a:pt x="527" y="0"/>
                  </a:moveTo>
                  <a:cubicBezTo>
                    <a:pt x="492" y="0"/>
                    <a:pt x="455" y="7"/>
                    <a:pt x="414" y="21"/>
                  </a:cubicBezTo>
                  <a:cubicBezTo>
                    <a:pt x="0" y="187"/>
                    <a:pt x="83" y="767"/>
                    <a:pt x="193" y="1098"/>
                  </a:cubicBezTo>
                  <a:cubicBezTo>
                    <a:pt x="304" y="1540"/>
                    <a:pt x="580" y="1899"/>
                    <a:pt x="939" y="2148"/>
                  </a:cubicBezTo>
                  <a:cubicBezTo>
                    <a:pt x="1004" y="2197"/>
                    <a:pt x="1075" y="2218"/>
                    <a:pt x="1146" y="2218"/>
                  </a:cubicBezTo>
                  <a:cubicBezTo>
                    <a:pt x="1437" y="2218"/>
                    <a:pt x="1719" y="1862"/>
                    <a:pt x="1519" y="1596"/>
                  </a:cubicBezTo>
                  <a:cubicBezTo>
                    <a:pt x="1298" y="1292"/>
                    <a:pt x="1133" y="988"/>
                    <a:pt x="994" y="684"/>
                  </a:cubicBezTo>
                  <a:cubicBezTo>
                    <a:pt x="920" y="486"/>
                    <a:pt x="824" y="0"/>
                    <a:pt x="527"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8" name="Google Shape;3033;p96"/>
            <p:cNvSpPr/>
            <p:nvPr/>
          </p:nvSpPr>
          <p:spPr>
            <a:xfrm>
              <a:off x="7563722" y="4116182"/>
              <a:ext cx="72156" cy="58372"/>
            </a:xfrm>
            <a:custGeom>
              <a:avLst/>
              <a:gdLst/>
              <a:ahLst/>
              <a:cxnLst/>
              <a:rect l="l" t="t" r="r" b="b"/>
              <a:pathLst>
                <a:path w="2073" h="1677" extrusionOk="0">
                  <a:moveTo>
                    <a:pt x="380" y="0"/>
                  </a:moveTo>
                  <a:cubicBezTo>
                    <a:pt x="176" y="0"/>
                    <a:pt x="1" y="170"/>
                    <a:pt x="1" y="379"/>
                  </a:cubicBezTo>
                  <a:cubicBezTo>
                    <a:pt x="84" y="1097"/>
                    <a:pt x="940" y="1649"/>
                    <a:pt x="1603" y="1677"/>
                  </a:cubicBezTo>
                  <a:cubicBezTo>
                    <a:pt x="1796" y="1677"/>
                    <a:pt x="1962" y="1566"/>
                    <a:pt x="2017" y="1373"/>
                  </a:cubicBezTo>
                  <a:cubicBezTo>
                    <a:pt x="2072" y="1180"/>
                    <a:pt x="1990" y="1014"/>
                    <a:pt x="1824" y="903"/>
                  </a:cubicBezTo>
                  <a:cubicBezTo>
                    <a:pt x="1603" y="738"/>
                    <a:pt x="1382" y="600"/>
                    <a:pt x="1161" y="461"/>
                  </a:cubicBezTo>
                  <a:cubicBezTo>
                    <a:pt x="968" y="268"/>
                    <a:pt x="747" y="130"/>
                    <a:pt x="498" y="20"/>
                  </a:cubicBezTo>
                  <a:cubicBezTo>
                    <a:pt x="458" y="6"/>
                    <a:pt x="418" y="0"/>
                    <a:pt x="380"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 name="Google Shape;3034;p96"/>
            <p:cNvSpPr/>
            <p:nvPr/>
          </p:nvSpPr>
          <p:spPr>
            <a:xfrm>
              <a:off x="7625262" y="4055652"/>
              <a:ext cx="92344" cy="50192"/>
            </a:xfrm>
            <a:custGeom>
              <a:avLst/>
              <a:gdLst/>
              <a:ahLst/>
              <a:cxnLst/>
              <a:rect l="l" t="t" r="r" b="b"/>
              <a:pathLst>
                <a:path w="2653" h="1442" extrusionOk="0">
                  <a:moveTo>
                    <a:pt x="441" y="0"/>
                  </a:moveTo>
                  <a:cubicBezTo>
                    <a:pt x="396" y="0"/>
                    <a:pt x="351" y="6"/>
                    <a:pt x="304" y="19"/>
                  </a:cubicBezTo>
                  <a:cubicBezTo>
                    <a:pt x="194" y="46"/>
                    <a:pt x="111" y="129"/>
                    <a:pt x="83" y="212"/>
                  </a:cubicBezTo>
                  <a:cubicBezTo>
                    <a:pt x="1" y="654"/>
                    <a:pt x="387" y="958"/>
                    <a:pt x="719" y="1151"/>
                  </a:cubicBezTo>
                  <a:cubicBezTo>
                    <a:pt x="1039" y="1334"/>
                    <a:pt x="1397" y="1441"/>
                    <a:pt x="1762" y="1441"/>
                  </a:cubicBezTo>
                  <a:cubicBezTo>
                    <a:pt x="1838" y="1441"/>
                    <a:pt x="1913" y="1437"/>
                    <a:pt x="1989" y="1427"/>
                  </a:cubicBezTo>
                  <a:cubicBezTo>
                    <a:pt x="2459" y="1399"/>
                    <a:pt x="2652" y="681"/>
                    <a:pt x="2127" y="571"/>
                  </a:cubicBezTo>
                  <a:cubicBezTo>
                    <a:pt x="1796" y="488"/>
                    <a:pt x="1464" y="405"/>
                    <a:pt x="1161" y="267"/>
                  </a:cubicBezTo>
                  <a:cubicBezTo>
                    <a:pt x="926" y="173"/>
                    <a:pt x="692" y="0"/>
                    <a:pt x="441"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3035;p96"/>
            <p:cNvSpPr/>
            <p:nvPr/>
          </p:nvSpPr>
          <p:spPr>
            <a:xfrm>
              <a:off x="7685827" y="3986872"/>
              <a:ext cx="85313" cy="37488"/>
            </a:xfrm>
            <a:custGeom>
              <a:avLst/>
              <a:gdLst/>
              <a:ahLst/>
              <a:cxnLst/>
              <a:rect l="l" t="t" r="r" b="b"/>
              <a:pathLst>
                <a:path w="2451" h="1077" extrusionOk="0">
                  <a:moveTo>
                    <a:pt x="666" y="0"/>
                  </a:moveTo>
                  <a:cubicBezTo>
                    <a:pt x="600" y="0"/>
                    <a:pt x="535" y="2"/>
                    <a:pt x="470" y="6"/>
                  </a:cubicBezTo>
                  <a:cubicBezTo>
                    <a:pt x="166" y="6"/>
                    <a:pt x="1" y="393"/>
                    <a:pt x="222" y="614"/>
                  </a:cubicBezTo>
                  <a:cubicBezTo>
                    <a:pt x="476" y="940"/>
                    <a:pt x="896" y="1076"/>
                    <a:pt x="1312" y="1076"/>
                  </a:cubicBezTo>
                  <a:cubicBezTo>
                    <a:pt x="1529" y="1076"/>
                    <a:pt x="1744" y="1039"/>
                    <a:pt x="1934" y="973"/>
                  </a:cubicBezTo>
                  <a:cubicBezTo>
                    <a:pt x="2450" y="837"/>
                    <a:pt x="2405" y="33"/>
                    <a:pt x="1852" y="33"/>
                  </a:cubicBezTo>
                  <a:cubicBezTo>
                    <a:pt x="1842" y="33"/>
                    <a:pt x="1833" y="33"/>
                    <a:pt x="1824" y="34"/>
                  </a:cubicBezTo>
                  <a:cubicBezTo>
                    <a:pt x="1759" y="38"/>
                    <a:pt x="1693" y="39"/>
                    <a:pt x="1628" y="39"/>
                  </a:cubicBezTo>
                  <a:cubicBezTo>
                    <a:pt x="1310" y="39"/>
                    <a:pt x="983" y="0"/>
                    <a:pt x="66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41" name="Rounded Rectangle 40"/>
          <p:cNvSpPr/>
          <p:nvPr/>
        </p:nvSpPr>
        <p:spPr>
          <a:xfrm>
            <a:off x="4869956" y="2447170"/>
            <a:ext cx="4137274" cy="934135"/>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a:latin typeface="Comfortaa"/>
                <a:sym typeface="Comfortaa"/>
              </a:rPr>
              <a:t>Đoạn 2: </a:t>
            </a:r>
            <a:r>
              <a:rPr lang="en-US" sz="2000">
                <a:solidFill>
                  <a:srgbClr val="FF0066"/>
                </a:solidFill>
                <a:latin typeface="Comfortaa"/>
                <a:sym typeface="Comfortaa"/>
              </a:rPr>
              <a:t>Các</a:t>
            </a:r>
            <a:r>
              <a:rPr lang="vi-VN" sz="2000">
                <a:solidFill>
                  <a:srgbClr val="FF0066"/>
                </a:solidFill>
                <a:latin typeface="Comfortaa"/>
                <a:sym typeface="Comfortaa"/>
              </a:rPr>
              <a:t> môn sinh</a:t>
            </a:r>
            <a:r>
              <a:rPr lang="en-US" sz="2000">
                <a:solidFill>
                  <a:srgbClr val="FF0066"/>
                </a:solidFill>
                <a:latin typeface="Comfortaa"/>
                <a:sym typeface="Comfortaa"/>
              </a:rPr>
              <a:t>…..</a:t>
            </a:r>
            <a:r>
              <a:rPr lang="vi-VN" sz="2000">
                <a:solidFill>
                  <a:srgbClr val="FF0066"/>
                </a:solidFill>
                <a:latin typeface="Comfortaa"/>
                <a:sym typeface="Comfortaa"/>
              </a:rPr>
              <a:t> tạ ơn thầy.” </a:t>
            </a:r>
          </a:p>
          <a:p>
            <a:pPr lvl="0" algn="ctr">
              <a:buSzPts val="1100"/>
            </a:pPr>
            <a:endParaRPr lang="vi-VN" sz="1600" dirty="0">
              <a:solidFill>
                <a:srgbClr val="00B0F0"/>
              </a:solidFill>
              <a:latin typeface="Comfortaa"/>
              <a:sym typeface="Comfortaa"/>
            </a:endParaRPr>
          </a:p>
        </p:txBody>
      </p:sp>
      <p:sp>
        <p:nvSpPr>
          <p:cNvPr id="42" name="Rounded Rectangle 41"/>
          <p:cNvSpPr/>
          <p:nvPr/>
        </p:nvSpPr>
        <p:spPr>
          <a:xfrm>
            <a:off x="4869956" y="3691014"/>
            <a:ext cx="4137274" cy="610799"/>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buSzPts val="1100"/>
            </a:pPr>
            <a:r>
              <a:rPr lang="en-US" sz="2000">
                <a:latin typeface="Comfortaa"/>
                <a:sym typeface="Comfortaa"/>
              </a:rPr>
              <a:t>Đoạn 3: </a:t>
            </a:r>
            <a:r>
              <a:rPr lang="en-US" sz="2000">
                <a:solidFill>
                  <a:srgbClr val="7030A0"/>
                </a:solidFill>
                <a:latin typeface="Comfortaa"/>
                <a:sym typeface="Comfortaa"/>
              </a:rPr>
              <a:t>Phần còn lại</a:t>
            </a:r>
            <a:endParaRPr lang="vi-VN" sz="2000" dirty="0">
              <a:solidFill>
                <a:srgbClr val="7030A0"/>
              </a:solidFill>
              <a:latin typeface="Comfortaa"/>
              <a:sym typeface="Comfortaa"/>
            </a:endParaRPr>
          </a:p>
        </p:txBody>
      </p:sp>
      <p:grpSp>
        <p:nvGrpSpPr>
          <p:cNvPr id="43" name="Google Shape;3008;p96"/>
          <p:cNvGrpSpPr/>
          <p:nvPr/>
        </p:nvGrpSpPr>
        <p:grpSpPr>
          <a:xfrm>
            <a:off x="3983389" y="2644524"/>
            <a:ext cx="749797" cy="625035"/>
            <a:chOff x="3240491" y="3708969"/>
            <a:chExt cx="895075" cy="892499"/>
          </a:xfrm>
        </p:grpSpPr>
        <p:sp>
          <p:nvSpPr>
            <p:cNvPr id="44" name="Google Shape;3009;p96"/>
            <p:cNvSpPr/>
            <p:nvPr/>
          </p:nvSpPr>
          <p:spPr>
            <a:xfrm>
              <a:off x="3358732" y="4253150"/>
              <a:ext cx="208288" cy="344768"/>
            </a:xfrm>
            <a:custGeom>
              <a:avLst/>
              <a:gdLst/>
              <a:ahLst/>
              <a:cxnLst/>
              <a:rect l="l" t="t" r="r" b="b"/>
              <a:pathLst>
                <a:path w="5984" h="9905" extrusionOk="0">
                  <a:moveTo>
                    <a:pt x="5794" y="0"/>
                  </a:moveTo>
                  <a:cubicBezTo>
                    <a:pt x="5736" y="0"/>
                    <a:pt x="5676" y="28"/>
                    <a:pt x="5635" y="89"/>
                  </a:cubicBezTo>
                  <a:cubicBezTo>
                    <a:pt x="4945" y="1249"/>
                    <a:pt x="4475" y="2603"/>
                    <a:pt x="3923" y="3846"/>
                  </a:cubicBezTo>
                  <a:cubicBezTo>
                    <a:pt x="3343" y="5088"/>
                    <a:pt x="2652" y="6331"/>
                    <a:pt x="2045" y="7602"/>
                  </a:cubicBezTo>
                  <a:cubicBezTo>
                    <a:pt x="1409" y="7961"/>
                    <a:pt x="719" y="8209"/>
                    <a:pt x="111" y="8624"/>
                  </a:cubicBezTo>
                  <a:cubicBezTo>
                    <a:pt x="1" y="8734"/>
                    <a:pt x="56" y="8927"/>
                    <a:pt x="222" y="8955"/>
                  </a:cubicBezTo>
                  <a:cubicBezTo>
                    <a:pt x="691" y="8955"/>
                    <a:pt x="1188" y="8845"/>
                    <a:pt x="1630" y="8624"/>
                  </a:cubicBezTo>
                  <a:lnTo>
                    <a:pt x="1630" y="8624"/>
                  </a:lnTo>
                  <a:cubicBezTo>
                    <a:pt x="1603" y="8679"/>
                    <a:pt x="1575" y="8734"/>
                    <a:pt x="1548" y="8789"/>
                  </a:cubicBezTo>
                  <a:cubicBezTo>
                    <a:pt x="1409" y="9038"/>
                    <a:pt x="1327" y="9314"/>
                    <a:pt x="1299" y="9618"/>
                  </a:cubicBezTo>
                  <a:cubicBezTo>
                    <a:pt x="1317" y="9745"/>
                    <a:pt x="1419" y="9825"/>
                    <a:pt x="1534" y="9825"/>
                  </a:cubicBezTo>
                  <a:cubicBezTo>
                    <a:pt x="1594" y="9825"/>
                    <a:pt x="1657" y="9803"/>
                    <a:pt x="1713" y="9756"/>
                  </a:cubicBezTo>
                  <a:cubicBezTo>
                    <a:pt x="1907" y="9535"/>
                    <a:pt x="2045" y="9287"/>
                    <a:pt x="2155" y="9010"/>
                  </a:cubicBezTo>
                  <a:cubicBezTo>
                    <a:pt x="2183" y="8955"/>
                    <a:pt x="2210" y="8872"/>
                    <a:pt x="2238" y="8817"/>
                  </a:cubicBezTo>
                  <a:cubicBezTo>
                    <a:pt x="2321" y="9121"/>
                    <a:pt x="2431" y="9397"/>
                    <a:pt x="2542" y="9701"/>
                  </a:cubicBezTo>
                  <a:cubicBezTo>
                    <a:pt x="2599" y="9844"/>
                    <a:pt x="2712" y="9905"/>
                    <a:pt x="2829" y="9905"/>
                  </a:cubicBezTo>
                  <a:cubicBezTo>
                    <a:pt x="3051" y="9905"/>
                    <a:pt x="3286" y="9686"/>
                    <a:pt x="3177" y="9397"/>
                  </a:cubicBezTo>
                  <a:cubicBezTo>
                    <a:pt x="2984" y="8900"/>
                    <a:pt x="2790" y="8347"/>
                    <a:pt x="2680" y="7823"/>
                  </a:cubicBezTo>
                  <a:cubicBezTo>
                    <a:pt x="3315" y="6663"/>
                    <a:pt x="3895" y="5475"/>
                    <a:pt x="4448" y="4260"/>
                  </a:cubicBezTo>
                  <a:cubicBezTo>
                    <a:pt x="5028" y="2962"/>
                    <a:pt x="5690" y="1608"/>
                    <a:pt x="5967" y="200"/>
                  </a:cubicBezTo>
                  <a:cubicBezTo>
                    <a:pt x="5984" y="78"/>
                    <a:pt x="5892" y="0"/>
                    <a:pt x="5794"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3010;p96"/>
            <p:cNvSpPr/>
            <p:nvPr/>
          </p:nvSpPr>
          <p:spPr>
            <a:xfrm>
              <a:off x="3767860" y="4256213"/>
              <a:ext cx="227154" cy="345256"/>
            </a:xfrm>
            <a:custGeom>
              <a:avLst/>
              <a:gdLst/>
              <a:ahLst/>
              <a:cxnLst/>
              <a:rect l="l" t="t" r="r" b="b"/>
              <a:pathLst>
                <a:path w="6526" h="9919" extrusionOk="0">
                  <a:moveTo>
                    <a:pt x="216" y="1"/>
                  </a:moveTo>
                  <a:cubicBezTo>
                    <a:pt x="103" y="1"/>
                    <a:pt x="1" y="111"/>
                    <a:pt x="40" y="250"/>
                  </a:cubicBezTo>
                  <a:cubicBezTo>
                    <a:pt x="593" y="1493"/>
                    <a:pt x="1394" y="2653"/>
                    <a:pt x="2057" y="3840"/>
                  </a:cubicBezTo>
                  <a:cubicBezTo>
                    <a:pt x="2719" y="5028"/>
                    <a:pt x="3327" y="6326"/>
                    <a:pt x="4018" y="7569"/>
                  </a:cubicBezTo>
                  <a:cubicBezTo>
                    <a:pt x="3935" y="8287"/>
                    <a:pt x="3714" y="9005"/>
                    <a:pt x="3686" y="9751"/>
                  </a:cubicBezTo>
                  <a:cubicBezTo>
                    <a:pt x="3686" y="9858"/>
                    <a:pt x="3778" y="9919"/>
                    <a:pt x="3873" y="9919"/>
                  </a:cubicBezTo>
                  <a:cubicBezTo>
                    <a:pt x="3925" y="9919"/>
                    <a:pt x="3978" y="9901"/>
                    <a:pt x="4018" y="9861"/>
                  </a:cubicBezTo>
                  <a:cubicBezTo>
                    <a:pt x="4294" y="9447"/>
                    <a:pt x="4487" y="9005"/>
                    <a:pt x="4570" y="8508"/>
                  </a:cubicBezTo>
                  <a:cubicBezTo>
                    <a:pt x="4598" y="8563"/>
                    <a:pt x="4625" y="8619"/>
                    <a:pt x="4653" y="8674"/>
                  </a:cubicBezTo>
                  <a:cubicBezTo>
                    <a:pt x="4763" y="8950"/>
                    <a:pt x="4957" y="9171"/>
                    <a:pt x="5178" y="9364"/>
                  </a:cubicBezTo>
                  <a:cubicBezTo>
                    <a:pt x="5211" y="9381"/>
                    <a:pt x="5246" y="9389"/>
                    <a:pt x="5280" y="9389"/>
                  </a:cubicBezTo>
                  <a:cubicBezTo>
                    <a:pt x="5414" y="9389"/>
                    <a:pt x="5537" y="9270"/>
                    <a:pt x="5537" y="9116"/>
                  </a:cubicBezTo>
                  <a:cubicBezTo>
                    <a:pt x="5481" y="8839"/>
                    <a:pt x="5371" y="8563"/>
                    <a:pt x="5205" y="8342"/>
                  </a:cubicBezTo>
                  <a:cubicBezTo>
                    <a:pt x="5150" y="8259"/>
                    <a:pt x="5122" y="8204"/>
                    <a:pt x="5095" y="8149"/>
                  </a:cubicBezTo>
                  <a:lnTo>
                    <a:pt x="5095" y="8149"/>
                  </a:lnTo>
                  <a:cubicBezTo>
                    <a:pt x="5371" y="8232"/>
                    <a:pt x="5675" y="8342"/>
                    <a:pt x="5978" y="8425"/>
                  </a:cubicBezTo>
                  <a:cubicBezTo>
                    <a:pt x="6011" y="8433"/>
                    <a:pt x="6042" y="8437"/>
                    <a:pt x="6071" y="8437"/>
                  </a:cubicBezTo>
                  <a:cubicBezTo>
                    <a:pt x="6438" y="8437"/>
                    <a:pt x="6526" y="7837"/>
                    <a:pt x="6117" y="7735"/>
                  </a:cubicBezTo>
                  <a:cubicBezTo>
                    <a:pt x="5592" y="7597"/>
                    <a:pt x="5067" y="7403"/>
                    <a:pt x="4542" y="7210"/>
                  </a:cubicBezTo>
                  <a:cubicBezTo>
                    <a:pt x="3990" y="5995"/>
                    <a:pt x="3382" y="4835"/>
                    <a:pt x="2692" y="3675"/>
                  </a:cubicBezTo>
                  <a:cubicBezTo>
                    <a:pt x="2001" y="2432"/>
                    <a:pt x="1311" y="1106"/>
                    <a:pt x="344" y="57"/>
                  </a:cubicBezTo>
                  <a:cubicBezTo>
                    <a:pt x="305" y="18"/>
                    <a:pt x="260" y="1"/>
                    <a:pt x="216" y="1"/>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3011;p96"/>
            <p:cNvSpPr/>
            <p:nvPr/>
          </p:nvSpPr>
          <p:spPr>
            <a:xfrm>
              <a:off x="3877886" y="3718576"/>
              <a:ext cx="257680" cy="357717"/>
            </a:xfrm>
            <a:custGeom>
              <a:avLst/>
              <a:gdLst/>
              <a:ahLst/>
              <a:cxnLst/>
              <a:rect l="l" t="t" r="r" b="b"/>
              <a:pathLst>
                <a:path w="7403" h="10277" extrusionOk="0">
                  <a:moveTo>
                    <a:pt x="4041" y="0"/>
                  </a:moveTo>
                  <a:cubicBezTo>
                    <a:pt x="3801" y="0"/>
                    <a:pt x="3560" y="146"/>
                    <a:pt x="3342" y="423"/>
                  </a:cubicBezTo>
                  <a:cubicBezTo>
                    <a:pt x="2652" y="1306"/>
                    <a:pt x="2376" y="2632"/>
                    <a:pt x="1961" y="3654"/>
                  </a:cubicBezTo>
                  <a:cubicBezTo>
                    <a:pt x="1602" y="4483"/>
                    <a:pt x="995" y="6140"/>
                    <a:pt x="0" y="6416"/>
                  </a:cubicBezTo>
                  <a:cubicBezTo>
                    <a:pt x="138" y="7686"/>
                    <a:pt x="608" y="9012"/>
                    <a:pt x="1464" y="9675"/>
                  </a:cubicBezTo>
                  <a:cubicBezTo>
                    <a:pt x="1980" y="10085"/>
                    <a:pt x="2490" y="10276"/>
                    <a:pt x="2990" y="10276"/>
                  </a:cubicBezTo>
                  <a:cubicBezTo>
                    <a:pt x="3667" y="10276"/>
                    <a:pt x="4324" y="9924"/>
                    <a:pt x="4944" y="9288"/>
                  </a:cubicBezTo>
                  <a:cubicBezTo>
                    <a:pt x="6021" y="8211"/>
                    <a:pt x="6933" y="6830"/>
                    <a:pt x="7181" y="5283"/>
                  </a:cubicBezTo>
                  <a:cubicBezTo>
                    <a:pt x="7246" y="4872"/>
                    <a:pt x="7175" y="4239"/>
                    <a:pt x="6768" y="4239"/>
                  </a:cubicBezTo>
                  <a:cubicBezTo>
                    <a:pt x="6656" y="4239"/>
                    <a:pt x="6519" y="4287"/>
                    <a:pt x="6353" y="4400"/>
                  </a:cubicBezTo>
                  <a:cubicBezTo>
                    <a:pt x="6795" y="3820"/>
                    <a:pt x="7402" y="2770"/>
                    <a:pt x="6795" y="2080"/>
                  </a:cubicBezTo>
                  <a:cubicBezTo>
                    <a:pt x="6614" y="1865"/>
                    <a:pt x="6416" y="1779"/>
                    <a:pt x="6215" y="1779"/>
                  </a:cubicBezTo>
                  <a:cubicBezTo>
                    <a:pt x="5769" y="1779"/>
                    <a:pt x="5313" y="2205"/>
                    <a:pt x="5027" y="2604"/>
                  </a:cubicBezTo>
                  <a:cubicBezTo>
                    <a:pt x="4944" y="1886"/>
                    <a:pt x="5165" y="1030"/>
                    <a:pt x="4668" y="367"/>
                  </a:cubicBezTo>
                  <a:cubicBezTo>
                    <a:pt x="4472" y="119"/>
                    <a:pt x="4257" y="0"/>
                    <a:pt x="404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3012;p96"/>
            <p:cNvSpPr/>
            <p:nvPr/>
          </p:nvSpPr>
          <p:spPr>
            <a:xfrm>
              <a:off x="3240491" y="3954362"/>
              <a:ext cx="156042" cy="136550"/>
            </a:xfrm>
            <a:custGeom>
              <a:avLst/>
              <a:gdLst/>
              <a:ahLst/>
              <a:cxnLst/>
              <a:rect l="l" t="t" r="r" b="b"/>
              <a:pathLst>
                <a:path w="4483" h="3923" extrusionOk="0">
                  <a:moveTo>
                    <a:pt x="3646" y="1"/>
                  </a:moveTo>
                  <a:cubicBezTo>
                    <a:pt x="3644" y="19"/>
                    <a:pt x="3641" y="38"/>
                    <a:pt x="3639" y="57"/>
                  </a:cubicBezTo>
                  <a:lnTo>
                    <a:pt x="3639" y="57"/>
                  </a:lnTo>
                  <a:cubicBezTo>
                    <a:pt x="3644" y="46"/>
                    <a:pt x="3646" y="36"/>
                    <a:pt x="3646" y="29"/>
                  </a:cubicBezTo>
                  <a:cubicBezTo>
                    <a:pt x="3646" y="1"/>
                    <a:pt x="3646" y="1"/>
                    <a:pt x="3646" y="1"/>
                  </a:cubicBezTo>
                  <a:close/>
                  <a:moveTo>
                    <a:pt x="3639" y="57"/>
                  </a:moveTo>
                  <a:cubicBezTo>
                    <a:pt x="3506" y="375"/>
                    <a:pt x="1532" y="2137"/>
                    <a:pt x="304" y="3177"/>
                  </a:cubicBezTo>
                  <a:cubicBezTo>
                    <a:pt x="1" y="3426"/>
                    <a:pt x="194" y="3923"/>
                    <a:pt x="581" y="3923"/>
                  </a:cubicBezTo>
                  <a:cubicBezTo>
                    <a:pt x="1547" y="3895"/>
                    <a:pt x="2486" y="3868"/>
                    <a:pt x="3425" y="3757"/>
                  </a:cubicBezTo>
                  <a:cubicBezTo>
                    <a:pt x="3485" y="3753"/>
                    <a:pt x="3549" y="3753"/>
                    <a:pt x="3614" y="3753"/>
                  </a:cubicBezTo>
                  <a:cubicBezTo>
                    <a:pt x="3654" y="3753"/>
                    <a:pt x="3694" y="3753"/>
                    <a:pt x="3735" y="3753"/>
                  </a:cubicBezTo>
                  <a:cubicBezTo>
                    <a:pt x="4114" y="3753"/>
                    <a:pt x="4482" y="3729"/>
                    <a:pt x="4309" y="3232"/>
                  </a:cubicBezTo>
                  <a:cubicBezTo>
                    <a:pt x="4171" y="2818"/>
                    <a:pt x="4033" y="2404"/>
                    <a:pt x="3950" y="1989"/>
                  </a:cubicBezTo>
                  <a:cubicBezTo>
                    <a:pt x="3840" y="1575"/>
                    <a:pt x="3729" y="1078"/>
                    <a:pt x="3646" y="609"/>
                  </a:cubicBezTo>
                  <a:cubicBezTo>
                    <a:pt x="3621" y="434"/>
                    <a:pt x="3619" y="236"/>
                    <a:pt x="3639" y="57"/>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 name="Google Shape;3013;p96"/>
            <p:cNvSpPr/>
            <p:nvPr/>
          </p:nvSpPr>
          <p:spPr>
            <a:xfrm>
              <a:off x="3316024" y="3708969"/>
              <a:ext cx="246924" cy="207279"/>
            </a:xfrm>
            <a:custGeom>
              <a:avLst/>
              <a:gdLst/>
              <a:ahLst/>
              <a:cxnLst/>
              <a:rect l="l" t="t" r="r" b="b"/>
              <a:pathLst>
                <a:path w="7094" h="5955" extrusionOk="0">
                  <a:moveTo>
                    <a:pt x="3851" y="0"/>
                  </a:moveTo>
                  <a:cubicBezTo>
                    <a:pt x="3797" y="0"/>
                    <a:pt x="3742" y="12"/>
                    <a:pt x="3686" y="36"/>
                  </a:cubicBezTo>
                  <a:cubicBezTo>
                    <a:pt x="2775" y="450"/>
                    <a:pt x="3437" y="2052"/>
                    <a:pt x="3465" y="2742"/>
                  </a:cubicBezTo>
                  <a:cubicBezTo>
                    <a:pt x="3277" y="2389"/>
                    <a:pt x="2586" y="790"/>
                    <a:pt x="1941" y="790"/>
                  </a:cubicBezTo>
                  <a:cubicBezTo>
                    <a:pt x="1830" y="790"/>
                    <a:pt x="1720" y="837"/>
                    <a:pt x="1615" y="947"/>
                  </a:cubicBezTo>
                  <a:cubicBezTo>
                    <a:pt x="869" y="1665"/>
                    <a:pt x="2333" y="2991"/>
                    <a:pt x="2388" y="3681"/>
                  </a:cubicBezTo>
                  <a:cubicBezTo>
                    <a:pt x="2190" y="3385"/>
                    <a:pt x="1002" y="2451"/>
                    <a:pt x="393" y="2451"/>
                  </a:cubicBezTo>
                  <a:cubicBezTo>
                    <a:pt x="151" y="2451"/>
                    <a:pt x="1" y="2598"/>
                    <a:pt x="40" y="2991"/>
                  </a:cubicBezTo>
                  <a:cubicBezTo>
                    <a:pt x="95" y="3709"/>
                    <a:pt x="1035" y="4538"/>
                    <a:pt x="1559" y="4979"/>
                  </a:cubicBezTo>
                  <a:cubicBezTo>
                    <a:pt x="2001" y="5394"/>
                    <a:pt x="2554" y="5698"/>
                    <a:pt x="3161" y="5891"/>
                  </a:cubicBezTo>
                  <a:cubicBezTo>
                    <a:pt x="3342" y="5934"/>
                    <a:pt x="3524" y="5955"/>
                    <a:pt x="3705" y="5955"/>
                  </a:cubicBezTo>
                  <a:cubicBezTo>
                    <a:pt x="4216" y="5955"/>
                    <a:pt x="4714" y="5790"/>
                    <a:pt x="5122" y="5504"/>
                  </a:cubicBezTo>
                  <a:cubicBezTo>
                    <a:pt x="6227" y="4759"/>
                    <a:pt x="6696" y="3350"/>
                    <a:pt x="6862" y="2107"/>
                  </a:cubicBezTo>
                  <a:cubicBezTo>
                    <a:pt x="6912" y="1563"/>
                    <a:pt x="7094" y="312"/>
                    <a:pt x="6380" y="312"/>
                  </a:cubicBezTo>
                  <a:cubicBezTo>
                    <a:pt x="6296" y="312"/>
                    <a:pt x="6199" y="329"/>
                    <a:pt x="6089" y="367"/>
                  </a:cubicBezTo>
                  <a:cubicBezTo>
                    <a:pt x="5316" y="616"/>
                    <a:pt x="5205" y="1665"/>
                    <a:pt x="5122" y="2356"/>
                  </a:cubicBezTo>
                  <a:cubicBezTo>
                    <a:pt x="5071" y="1843"/>
                    <a:pt x="4545" y="0"/>
                    <a:pt x="385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3014;p96"/>
            <p:cNvSpPr/>
            <p:nvPr/>
          </p:nvSpPr>
          <p:spPr>
            <a:xfrm>
              <a:off x="3317416" y="3814018"/>
              <a:ext cx="772901" cy="628763"/>
            </a:xfrm>
            <a:custGeom>
              <a:avLst/>
              <a:gdLst/>
              <a:ahLst/>
              <a:cxnLst/>
              <a:rect l="l" t="t" r="r" b="b"/>
              <a:pathLst>
                <a:path w="22205" h="18064" extrusionOk="0">
                  <a:moveTo>
                    <a:pt x="5397" y="0"/>
                  </a:moveTo>
                  <a:cubicBezTo>
                    <a:pt x="5384" y="0"/>
                    <a:pt x="5371" y="0"/>
                    <a:pt x="5358" y="1"/>
                  </a:cubicBezTo>
                  <a:cubicBezTo>
                    <a:pt x="0" y="83"/>
                    <a:pt x="387" y="8065"/>
                    <a:pt x="1492" y="11490"/>
                  </a:cubicBezTo>
                  <a:cubicBezTo>
                    <a:pt x="1740" y="12319"/>
                    <a:pt x="2099" y="13120"/>
                    <a:pt x="2569" y="13865"/>
                  </a:cubicBezTo>
                  <a:cubicBezTo>
                    <a:pt x="4116" y="16406"/>
                    <a:pt x="6656" y="18063"/>
                    <a:pt x="9916" y="18063"/>
                  </a:cubicBezTo>
                  <a:cubicBezTo>
                    <a:pt x="15467" y="18036"/>
                    <a:pt x="20908" y="14418"/>
                    <a:pt x="21958" y="8783"/>
                  </a:cubicBezTo>
                  <a:cubicBezTo>
                    <a:pt x="22205" y="7375"/>
                    <a:pt x="21988" y="841"/>
                    <a:pt x="19824" y="841"/>
                  </a:cubicBezTo>
                  <a:cubicBezTo>
                    <a:pt x="19569" y="841"/>
                    <a:pt x="19287" y="932"/>
                    <a:pt x="18975" y="1133"/>
                  </a:cubicBezTo>
                  <a:cubicBezTo>
                    <a:pt x="17539" y="2044"/>
                    <a:pt x="16296" y="3094"/>
                    <a:pt x="14666" y="3840"/>
                  </a:cubicBezTo>
                  <a:cubicBezTo>
                    <a:pt x="13877" y="4202"/>
                    <a:pt x="12954" y="4502"/>
                    <a:pt x="12064" y="4502"/>
                  </a:cubicBezTo>
                  <a:cubicBezTo>
                    <a:pt x="11397" y="4502"/>
                    <a:pt x="10749" y="4333"/>
                    <a:pt x="10192" y="3895"/>
                  </a:cubicBezTo>
                  <a:cubicBezTo>
                    <a:pt x="8543" y="2603"/>
                    <a:pt x="7851" y="0"/>
                    <a:pt x="5397" y="0"/>
                  </a:cubicBezTo>
                  <a:close/>
                </a:path>
              </a:pathLst>
            </a:custGeom>
            <a:solidFill>
              <a:srgbClr val="FF9D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3015;p96"/>
            <p:cNvSpPr/>
            <p:nvPr/>
          </p:nvSpPr>
          <p:spPr>
            <a:xfrm>
              <a:off x="3389502" y="3894946"/>
              <a:ext cx="145600" cy="137977"/>
            </a:xfrm>
            <a:custGeom>
              <a:avLst/>
              <a:gdLst/>
              <a:ahLst/>
              <a:cxnLst/>
              <a:rect l="l" t="t" r="r" b="b"/>
              <a:pathLst>
                <a:path w="4183" h="3964" extrusionOk="0">
                  <a:moveTo>
                    <a:pt x="2251" y="1"/>
                  </a:moveTo>
                  <a:cubicBezTo>
                    <a:pt x="2061" y="1"/>
                    <a:pt x="1862" y="34"/>
                    <a:pt x="1658" y="106"/>
                  </a:cubicBezTo>
                  <a:cubicBezTo>
                    <a:pt x="608" y="437"/>
                    <a:pt x="1" y="1542"/>
                    <a:pt x="304" y="2619"/>
                  </a:cubicBezTo>
                  <a:cubicBezTo>
                    <a:pt x="602" y="3480"/>
                    <a:pt x="1386" y="3964"/>
                    <a:pt x="2180" y="3964"/>
                  </a:cubicBezTo>
                  <a:cubicBezTo>
                    <a:pt x="2712" y="3964"/>
                    <a:pt x="3248" y="3747"/>
                    <a:pt x="3646" y="3282"/>
                  </a:cubicBezTo>
                  <a:cubicBezTo>
                    <a:pt x="3895" y="2978"/>
                    <a:pt x="4033" y="2619"/>
                    <a:pt x="4088" y="2260"/>
                  </a:cubicBezTo>
                  <a:cubicBezTo>
                    <a:pt x="4183" y="1151"/>
                    <a:pt x="3369" y="1"/>
                    <a:pt x="22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3016;p96"/>
            <p:cNvSpPr/>
            <p:nvPr/>
          </p:nvSpPr>
          <p:spPr>
            <a:xfrm>
              <a:off x="3426607" y="3936749"/>
              <a:ext cx="89003" cy="62897"/>
            </a:xfrm>
            <a:custGeom>
              <a:avLst/>
              <a:gdLst/>
              <a:ahLst/>
              <a:cxnLst/>
              <a:rect l="l" t="t" r="r" b="b"/>
              <a:pathLst>
                <a:path w="2557" h="1807" extrusionOk="0">
                  <a:moveTo>
                    <a:pt x="1281" y="1"/>
                  </a:moveTo>
                  <a:cubicBezTo>
                    <a:pt x="1160" y="1"/>
                    <a:pt x="1030" y="29"/>
                    <a:pt x="896" y="93"/>
                  </a:cubicBezTo>
                  <a:cubicBezTo>
                    <a:pt x="0" y="504"/>
                    <a:pt x="441" y="1806"/>
                    <a:pt x="1270" y="1806"/>
                  </a:cubicBezTo>
                  <a:cubicBezTo>
                    <a:pt x="1387" y="1806"/>
                    <a:pt x="1512" y="1780"/>
                    <a:pt x="1641" y="1722"/>
                  </a:cubicBezTo>
                  <a:cubicBezTo>
                    <a:pt x="2556" y="1313"/>
                    <a:pt x="2107" y="1"/>
                    <a:pt x="1281"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3017;p96"/>
            <p:cNvSpPr/>
            <p:nvPr/>
          </p:nvSpPr>
          <p:spPr>
            <a:xfrm>
              <a:off x="3594762" y="4033062"/>
              <a:ext cx="285073" cy="308603"/>
            </a:xfrm>
            <a:custGeom>
              <a:avLst/>
              <a:gdLst/>
              <a:ahLst/>
              <a:cxnLst/>
              <a:rect l="l" t="t" r="r" b="b"/>
              <a:pathLst>
                <a:path w="8190" h="8866" extrusionOk="0">
                  <a:moveTo>
                    <a:pt x="5464" y="3026"/>
                  </a:moveTo>
                  <a:cubicBezTo>
                    <a:pt x="5493" y="3026"/>
                    <a:pt x="5526" y="3031"/>
                    <a:pt x="5566" y="3043"/>
                  </a:cubicBezTo>
                  <a:cubicBezTo>
                    <a:pt x="5814" y="3126"/>
                    <a:pt x="6035" y="3540"/>
                    <a:pt x="6146" y="3789"/>
                  </a:cubicBezTo>
                  <a:cubicBezTo>
                    <a:pt x="6173" y="3844"/>
                    <a:pt x="6173" y="3899"/>
                    <a:pt x="6201" y="3982"/>
                  </a:cubicBezTo>
                  <a:cubicBezTo>
                    <a:pt x="6008" y="3982"/>
                    <a:pt x="5787" y="3927"/>
                    <a:pt x="5621" y="3816"/>
                  </a:cubicBezTo>
                  <a:cubicBezTo>
                    <a:pt x="5444" y="3664"/>
                    <a:pt x="5151" y="3026"/>
                    <a:pt x="5464" y="3026"/>
                  </a:cubicBezTo>
                  <a:close/>
                  <a:moveTo>
                    <a:pt x="3334" y="5290"/>
                  </a:moveTo>
                  <a:cubicBezTo>
                    <a:pt x="3563" y="5290"/>
                    <a:pt x="3841" y="5512"/>
                    <a:pt x="3964" y="5722"/>
                  </a:cubicBezTo>
                  <a:cubicBezTo>
                    <a:pt x="4157" y="6053"/>
                    <a:pt x="4240" y="6440"/>
                    <a:pt x="4212" y="6827"/>
                  </a:cubicBezTo>
                  <a:cubicBezTo>
                    <a:pt x="3991" y="6771"/>
                    <a:pt x="3798" y="6689"/>
                    <a:pt x="3632" y="6578"/>
                  </a:cubicBezTo>
                  <a:cubicBezTo>
                    <a:pt x="3356" y="6385"/>
                    <a:pt x="2914" y="5943"/>
                    <a:pt x="3025" y="5556"/>
                  </a:cubicBezTo>
                  <a:cubicBezTo>
                    <a:pt x="3085" y="5364"/>
                    <a:pt x="3201" y="5290"/>
                    <a:pt x="3334" y="5290"/>
                  </a:cubicBezTo>
                  <a:close/>
                  <a:moveTo>
                    <a:pt x="6871" y="0"/>
                  </a:moveTo>
                  <a:cubicBezTo>
                    <a:pt x="6613" y="0"/>
                    <a:pt x="6603" y="424"/>
                    <a:pt x="6864" y="502"/>
                  </a:cubicBezTo>
                  <a:cubicBezTo>
                    <a:pt x="7471" y="640"/>
                    <a:pt x="7610" y="1772"/>
                    <a:pt x="7554" y="2269"/>
                  </a:cubicBezTo>
                  <a:cubicBezTo>
                    <a:pt x="7554" y="2960"/>
                    <a:pt x="7168" y="3568"/>
                    <a:pt x="6588" y="3871"/>
                  </a:cubicBezTo>
                  <a:cubicBezTo>
                    <a:pt x="6375" y="3233"/>
                    <a:pt x="5982" y="2543"/>
                    <a:pt x="5386" y="2543"/>
                  </a:cubicBezTo>
                  <a:cubicBezTo>
                    <a:pt x="5363" y="2543"/>
                    <a:pt x="5340" y="2544"/>
                    <a:pt x="5317" y="2546"/>
                  </a:cubicBezTo>
                  <a:cubicBezTo>
                    <a:pt x="4930" y="2573"/>
                    <a:pt x="4848" y="3070"/>
                    <a:pt x="4903" y="3402"/>
                  </a:cubicBezTo>
                  <a:cubicBezTo>
                    <a:pt x="4986" y="3816"/>
                    <a:pt x="5262" y="4175"/>
                    <a:pt x="5649" y="4341"/>
                  </a:cubicBezTo>
                  <a:cubicBezTo>
                    <a:pt x="5842" y="4451"/>
                    <a:pt x="6090" y="4479"/>
                    <a:pt x="6311" y="4479"/>
                  </a:cubicBezTo>
                  <a:cubicBezTo>
                    <a:pt x="6311" y="4589"/>
                    <a:pt x="6311" y="4700"/>
                    <a:pt x="6311" y="4810"/>
                  </a:cubicBezTo>
                  <a:cubicBezTo>
                    <a:pt x="6284" y="5749"/>
                    <a:pt x="5510" y="6716"/>
                    <a:pt x="4599" y="6827"/>
                  </a:cubicBezTo>
                  <a:cubicBezTo>
                    <a:pt x="4627" y="6081"/>
                    <a:pt x="4378" y="5225"/>
                    <a:pt x="3688" y="4921"/>
                  </a:cubicBezTo>
                  <a:cubicBezTo>
                    <a:pt x="3575" y="4865"/>
                    <a:pt x="3456" y="4837"/>
                    <a:pt x="3338" y="4837"/>
                  </a:cubicBezTo>
                  <a:cubicBezTo>
                    <a:pt x="3109" y="4837"/>
                    <a:pt x="2885" y="4941"/>
                    <a:pt x="2721" y="5142"/>
                  </a:cubicBezTo>
                  <a:cubicBezTo>
                    <a:pt x="2500" y="5529"/>
                    <a:pt x="2528" y="5998"/>
                    <a:pt x="2804" y="6357"/>
                  </a:cubicBezTo>
                  <a:cubicBezTo>
                    <a:pt x="3108" y="6799"/>
                    <a:pt x="3577" y="7103"/>
                    <a:pt x="4130" y="7213"/>
                  </a:cubicBezTo>
                  <a:cubicBezTo>
                    <a:pt x="4074" y="7379"/>
                    <a:pt x="3991" y="7545"/>
                    <a:pt x="3909" y="7710"/>
                  </a:cubicBezTo>
                  <a:cubicBezTo>
                    <a:pt x="3638" y="8155"/>
                    <a:pt x="3165" y="8410"/>
                    <a:pt x="2669" y="8410"/>
                  </a:cubicBezTo>
                  <a:cubicBezTo>
                    <a:pt x="2456" y="8410"/>
                    <a:pt x="2238" y="8363"/>
                    <a:pt x="2030" y="8263"/>
                  </a:cubicBezTo>
                  <a:cubicBezTo>
                    <a:pt x="1257" y="7959"/>
                    <a:pt x="732" y="7241"/>
                    <a:pt x="318" y="6550"/>
                  </a:cubicBezTo>
                  <a:cubicBezTo>
                    <a:pt x="277" y="6489"/>
                    <a:pt x="217" y="6462"/>
                    <a:pt x="163" y="6462"/>
                  </a:cubicBezTo>
                  <a:cubicBezTo>
                    <a:pt x="72" y="6462"/>
                    <a:pt x="0" y="6539"/>
                    <a:pt x="69" y="6661"/>
                  </a:cubicBezTo>
                  <a:cubicBezTo>
                    <a:pt x="484" y="7655"/>
                    <a:pt x="1257" y="8567"/>
                    <a:pt x="2307" y="8815"/>
                  </a:cubicBezTo>
                  <a:cubicBezTo>
                    <a:pt x="2447" y="8849"/>
                    <a:pt x="2588" y="8866"/>
                    <a:pt x="2727" y="8866"/>
                  </a:cubicBezTo>
                  <a:cubicBezTo>
                    <a:pt x="3492" y="8866"/>
                    <a:pt x="4204" y="8371"/>
                    <a:pt x="4461" y="7600"/>
                  </a:cubicBezTo>
                  <a:cubicBezTo>
                    <a:pt x="4489" y="7489"/>
                    <a:pt x="4544" y="7351"/>
                    <a:pt x="4544" y="7241"/>
                  </a:cubicBezTo>
                  <a:cubicBezTo>
                    <a:pt x="4875" y="7213"/>
                    <a:pt x="5179" y="7130"/>
                    <a:pt x="5455" y="6992"/>
                  </a:cubicBezTo>
                  <a:cubicBezTo>
                    <a:pt x="6367" y="6440"/>
                    <a:pt x="6864" y="5418"/>
                    <a:pt x="6698" y="4369"/>
                  </a:cubicBezTo>
                  <a:cubicBezTo>
                    <a:pt x="7333" y="4065"/>
                    <a:pt x="7803" y="3512"/>
                    <a:pt x="7941" y="2822"/>
                  </a:cubicBezTo>
                  <a:cubicBezTo>
                    <a:pt x="8190" y="1938"/>
                    <a:pt x="7969" y="281"/>
                    <a:pt x="6919" y="5"/>
                  </a:cubicBezTo>
                  <a:cubicBezTo>
                    <a:pt x="6902" y="2"/>
                    <a:pt x="6886" y="0"/>
                    <a:pt x="687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3018;p96"/>
            <p:cNvSpPr/>
            <p:nvPr/>
          </p:nvSpPr>
          <p:spPr>
            <a:xfrm>
              <a:off x="3397195" y="4149771"/>
              <a:ext cx="57954" cy="77203"/>
            </a:xfrm>
            <a:custGeom>
              <a:avLst/>
              <a:gdLst/>
              <a:ahLst/>
              <a:cxnLst/>
              <a:rect l="l" t="t" r="r" b="b"/>
              <a:pathLst>
                <a:path w="1665" h="2218" extrusionOk="0">
                  <a:moveTo>
                    <a:pt x="465" y="0"/>
                  </a:moveTo>
                  <a:cubicBezTo>
                    <a:pt x="432" y="0"/>
                    <a:pt x="397" y="7"/>
                    <a:pt x="360" y="21"/>
                  </a:cubicBezTo>
                  <a:cubicBezTo>
                    <a:pt x="1" y="159"/>
                    <a:pt x="28" y="767"/>
                    <a:pt x="111" y="1098"/>
                  </a:cubicBezTo>
                  <a:cubicBezTo>
                    <a:pt x="249" y="1540"/>
                    <a:pt x="525" y="1899"/>
                    <a:pt x="884" y="2148"/>
                  </a:cubicBezTo>
                  <a:cubicBezTo>
                    <a:pt x="949" y="2197"/>
                    <a:pt x="1021" y="2218"/>
                    <a:pt x="1092" y="2218"/>
                  </a:cubicBezTo>
                  <a:cubicBezTo>
                    <a:pt x="1382" y="2218"/>
                    <a:pt x="1664" y="1862"/>
                    <a:pt x="1464" y="1596"/>
                  </a:cubicBezTo>
                  <a:cubicBezTo>
                    <a:pt x="1244" y="1292"/>
                    <a:pt x="1078" y="988"/>
                    <a:pt x="940" y="684"/>
                  </a:cubicBezTo>
                  <a:cubicBezTo>
                    <a:pt x="865" y="486"/>
                    <a:pt x="747" y="0"/>
                    <a:pt x="465"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3019;p96"/>
            <p:cNvSpPr/>
            <p:nvPr/>
          </p:nvSpPr>
          <p:spPr>
            <a:xfrm>
              <a:off x="3466427" y="4116182"/>
              <a:ext cx="72121" cy="58372"/>
            </a:xfrm>
            <a:custGeom>
              <a:avLst/>
              <a:gdLst/>
              <a:ahLst/>
              <a:cxnLst/>
              <a:rect l="l" t="t" r="r" b="b"/>
              <a:pathLst>
                <a:path w="2072" h="1677" extrusionOk="0">
                  <a:moveTo>
                    <a:pt x="379" y="0"/>
                  </a:moveTo>
                  <a:cubicBezTo>
                    <a:pt x="176" y="0"/>
                    <a:pt x="0" y="170"/>
                    <a:pt x="0" y="379"/>
                  </a:cubicBezTo>
                  <a:cubicBezTo>
                    <a:pt x="55" y="1097"/>
                    <a:pt x="939" y="1649"/>
                    <a:pt x="1602" y="1677"/>
                  </a:cubicBezTo>
                  <a:cubicBezTo>
                    <a:pt x="1795" y="1677"/>
                    <a:pt x="1961" y="1566"/>
                    <a:pt x="2016" y="1373"/>
                  </a:cubicBezTo>
                  <a:cubicBezTo>
                    <a:pt x="2072" y="1180"/>
                    <a:pt x="1989" y="986"/>
                    <a:pt x="1823" y="903"/>
                  </a:cubicBezTo>
                  <a:cubicBezTo>
                    <a:pt x="1602" y="738"/>
                    <a:pt x="1381" y="600"/>
                    <a:pt x="1160" y="461"/>
                  </a:cubicBezTo>
                  <a:cubicBezTo>
                    <a:pt x="967" y="268"/>
                    <a:pt x="746" y="130"/>
                    <a:pt x="497" y="20"/>
                  </a:cubicBezTo>
                  <a:cubicBezTo>
                    <a:pt x="458" y="6"/>
                    <a:pt x="418" y="0"/>
                    <a:pt x="379"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3020;p96"/>
            <p:cNvSpPr/>
            <p:nvPr/>
          </p:nvSpPr>
          <p:spPr>
            <a:xfrm>
              <a:off x="3527932" y="4055652"/>
              <a:ext cx="92344" cy="50192"/>
            </a:xfrm>
            <a:custGeom>
              <a:avLst/>
              <a:gdLst/>
              <a:ahLst/>
              <a:cxnLst/>
              <a:rect l="l" t="t" r="r" b="b"/>
              <a:pathLst>
                <a:path w="2653" h="1442" extrusionOk="0">
                  <a:moveTo>
                    <a:pt x="443" y="0"/>
                  </a:moveTo>
                  <a:cubicBezTo>
                    <a:pt x="397" y="0"/>
                    <a:pt x="351" y="6"/>
                    <a:pt x="305" y="19"/>
                  </a:cubicBezTo>
                  <a:cubicBezTo>
                    <a:pt x="194" y="46"/>
                    <a:pt x="139" y="129"/>
                    <a:pt x="111" y="212"/>
                  </a:cubicBezTo>
                  <a:cubicBezTo>
                    <a:pt x="1" y="654"/>
                    <a:pt x="415" y="958"/>
                    <a:pt x="747" y="1151"/>
                  </a:cubicBezTo>
                  <a:cubicBezTo>
                    <a:pt x="1067" y="1334"/>
                    <a:pt x="1425" y="1441"/>
                    <a:pt x="1790" y="1441"/>
                  </a:cubicBezTo>
                  <a:cubicBezTo>
                    <a:pt x="1865" y="1441"/>
                    <a:pt x="1941" y="1437"/>
                    <a:pt x="2017" y="1427"/>
                  </a:cubicBezTo>
                  <a:cubicBezTo>
                    <a:pt x="2459" y="1399"/>
                    <a:pt x="2652" y="681"/>
                    <a:pt x="2128" y="571"/>
                  </a:cubicBezTo>
                  <a:cubicBezTo>
                    <a:pt x="1796" y="488"/>
                    <a:pt x="1492" y="405"/>
                    <a:pt x="1188" y="267"/>
                  </a:cubicBezTo>
                  <a:cubicBezTo>
                    <a:pt x="954" y="173"/>
                    <a:pt x="700" y="0"/>
                    <a:pt x="443"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3021;p96"/>
            <p:cNvSpPr/>
            <p:nvPr/>
          </p:nvSpPr>
          <p:spPr>
            <a:xfrm>
              <a:off x="3588497" y="3986872"/>
              <a:ext cx="84373" cy="37488"/>
            </a:xfrm>
            <a:custGeom>
              <a:avLst/>
              <a:gdLst/>
              <a:ahLst/>
              <a:cxnLst/>
              <a:rect l="l" t="t" r="r" b="b"/>
              <a:pathLst>
                <a:path w="2424" h="1077" extrusionOk="0">
                  <a:moveTo>
                    <a:pt x="666" y="0"/>
                  </a:moveTo>
                  <a:cubicBezTo>
                    <a:pt x="600" y="0"/>
                    <a:pt x="535" y="2"/>
                    <a:pt x="470" y="6"/>
                  </a:cubicBezTo>
                  <a:cubicBezTo>
                    <a:pt x="139" y="6"/>
                    <a:pt x="1" y="393"/>
                    <a:pt x="222" y="614"/>
                  </a:cubicBezTo>
                  <a:cubicBezTo>
                    <a:pt x="476" y="940"/>
                    <a:pt x="897" y="1076"/>
                    <a:pt x="1320" y="1076"/>
                  </a:cubicBezTo>
                  <a:cubicBezTo>
                    <a:pt x="1541" y="1076"/>
                    <a:pt x="1763" y="1039"/>
                    <a:pt x="1962" y="973"/>
                  </a:cubicBezTo>
                  <a:cubicBezTo>
                    <a:pt x="2424" y="837"/>
                    <a:pt x="2405" y="33"/>
                    <a:pt x="1852" y="33"/>
                  </a:cubicBezTo>
                  <a:cubicBezTo>
                    <a:pt x="1843" y="33"/>
                    <a:pt x="1833" y="33"/>
                    <a:pt x="1824" y="34"/>
                  </a:cubicBezTo>
                  <a:cubicBezTo>
                    <a:pt x="1759" y="38"/>
                    <a:pt x="1694" y="39"/>
                    <a:pt x="1628" y="39"/>
                  </a:cubicBezTo>
                  <a:cubicBezTo>
                    <a:pt x="1311" y="39"/>
                    <a:pt x="984" y="0"/>
                    <a:pt x="666"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57" name="Google Shape;3036;p96"/>
          <p:cNvGrpSpPr/>
          <p:nvPr/>
        </p:nvGrpSpPr>
        <p:grpSpPr>
          <a:xfrm>
            <a:off x="3905767" y="3625531"/>
            <a:ext cx="844410" cy="723220"/>
            <a:chOff x="5252643" y="3599291"/>
            <a:chExt cx="1024837" cy="1007051"/>
          </a:xfrm>
        </p:grpSpPr>
        <p:sp>
          <p:nvSpPr>
            <p:cNvPr id="58" name="Google Shape;3037;p96"/>
            <p:cNvSpPr/>
            <p:nvPr/>
          </p:nvSpPr>
          <p:spPr>
            <a:xfrm>
              <a:off x="5252643" y="4240793"/>
              <a:ext cx="316539" cy="272891"/>
            </a:xfrm>
            <a:custGeom>
              <a:avLst/>
              <a:gdLst/>
              <a:ahLst/>
              <a:cxnLst/>
              <a:rect l="l" t="t" r="r" b="b"/>
              <a:pathLst>
                <a:path w="9094" h="7840" extrusionOk="0">
                  <a:moveTo>
                    <a:pt x="8840" y="0"/>
                  </a:moveTo>
                  <a:cubicBezTo>
                    <a:pt x="8811" y="0"/>
                    <a:pt x="8781" y="9"/>
                    <a:pt x="8755" y="30"/>
                  </a:cubicBezTo>
                  <a:cubicBezTo>
                    <a:pt x="7623" y="831"/>
                    <a:pt x="6684" y="1853"/>
                    <a:pt x="5634" y="2737"/>
                  </a:cubicBezTo>
                  <a:cubicBezTo>
                    <a:pt x="4612" y="3648"/>
                    <a:pt x="3452" y="4504"/>
                    <a:pt x="2403" y="5416"/>
                  </a:cubicBezTo>
                  <a:cubicBezTo>
                    <a:pt x="1657" y="5471"/>
                    <a:pt x="911" y="5416"/>
                    <a:pt x="193" y="5526"/>
                  </a:cubicBezTo>
                  <a:cubicBezTo>
                    <a:pt x="28" y="5581"/>
                    <a:pt x="0" y="5802"/>
                    <a:pt x="138" y="5885"/>
                  </a:cubicBezTo>
                  <a:cubicBezTo>
                    <a:pt x="549" y="6054"/>
                    <a:pt x="960" y="6139"/>
                    <a:pt x="1389" y="6139"/>
                  </a:cubicBezTo>
                  <a:cubicBezTo>
                    <a:pt x="1450" y="6139"/>
                    <a:pt x="1512" y="6137"/>
                    <a:pt x="1574" y="6134"/>
                  </a:cubicBezTo>
                  <a:lnTo>
                    <a:pt x="1574" y="6134"/>
                  </a:lnTo>
                  <a:lnTo>
                    <a:pt x="1436" y="6272"/>
                  </a:lnTo>
                  <a:cubicBezTo>
                    <a:pt x="1215" y="6438"/>
                    <a:pt x="1022" y="6659"/>
                    <a:pt x="884" y="6907"/>
                  </a:cubicBezTo>
                  <a:cubicBezTo>
                    <a:pt x="811" y="7053"/>
                    <a:pt x="974" y="7221"/>
                    <a:pt x="1127" y="7221"/>
                  </a:cubicBezTo>
                  <a:cubicBezTo>
                    <a:pt x="1147" y="7221"/>
                    <a:pt x="1168" y="7218"/>
                    <a:pt x="1188" y="7211"/>
                  </a:cubicBezTo>
                  <a:cubicBezTo>
                    <a:pt x="1464" y="7073"/>
                    <a:pt x="1685" y="6907"/>
                    <a:pt x="1878" y="6714"/>
                  </a:cubicBezTo>
                  <a:lnTo>
                    <a:pt x="2071" y="6576"/>
                  </a:lnTo>
                  <a:lnTo>
                    <a:pt x="2071" y="6576"/>
                  </a:lnTo>
                  <a:cubicBezTo>
                    <a:pt x="2016" y="6880"/>
                    <a:pt x="1989" y="7183"/>
                    <a:pt x="1961" y="7487"/>
                  </a:cubicBezTo>
                  <a:cubicBezTo>
                    <a:pt x="1947" y="7722"/>
                    <a:pt x="2120" y="7839"/>
                    <a:pt x="2296" y="7839"/>
                  </a:cubicBezTo>
                  <a:cubicBezTo>
                    <a:pt x="2472" y="7839"/>
                    <a:pt x="2651" y="7722"/>
                    <a:pt x="2651" y="7487"/>
                  </a:cubicBezTo>
                  <a:cubicBezTo>
                    <a:pt x="2679" y="6935"/>
                    <a:pt x="2734" y="6382"/>
                    <a:pt x="2845" y="5830"/>
                  </a:cubicBezTo>
                  <a:cubicBezTo>
                    <a:pt x="3922" y="5057"/>
                    <a:pt x="4944" y="4201"/>
                    <a:pt x="5911" y="3317"/>
                  </a:cubicBezTo>
                  <a:cubicBezTo>
                    <a:pt x="6988" y="2378"/>
                    <a:pt x="8148" y="1411"/>
                    <a:pt x="9004" y="279"/>
                  </a:cubicBezTo>
                  <a:cubicBezTo>
                    <a:pt x="9094" y="167"/>
                    <a:pt x="8965" y="0"/>
                    <a:pt x="8840"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3038;p96"/>
            <p:cNvSpPr/>
            <p:nvPr/>
          </p:nvSpPr>
          <p:spPr>
            <a:xfrm>
              <a:off x="5735493" y="4235850"/>
              <a:ext cx="117649" cy="370491"/>
            </a:xfrm>
            <a:custGeom>
              <a:avLst/>
              <a:gdLst/>
              <a:ahLst/>
              <a:cxnLst/>
              <a:rect l="l" t="t" r="r" b="b"/>
              <a:pathLst>
                <a:path w="3380" h="10644" extrusionOk="0">
                  <a:moveTo>
                    <a:pt x="838" y="1"/>
                  </a:moveTo>
                  <a:cubicBezTo>
                    <a:pt x="763" y="1"/>
                    <a:pt x="687" y="50"/>
                    <a:pt x="656" y="144"/>
                  </a:cubicBezTo>
                  <a:cubicBezTo>
                    <a:pt x="656" y="1525"/>
                    <a:pt x="904" y="2906"/>
                    <a:pt x="1015" y="4260"/>
                  </a:cubicBezTo>
                  <a:cubicBezTo>
                    <a:pt x="1125" y="5613"/>
                    <a:pt x="1153" y="7049"/>
                    <a:pt x="1263" y="8458"/>
                  </a:cubicBezTo>
                  <a:cubicBezTo>
                    <a:pt x="877" y="9065"/>
                    <a:pt x="380" y="9645"/>
                    <a:pt x="48" y="10281"/>
                  </a:cubicBezTo>
                  <a:cubicBezTo>
                    <a:pt x="0" y="10424"/>
                    <a:pt x="118" y="10568"/>
                    <a:pt x="258" y="10568"/>
                  </a:cubicBezTo>
                  <a:cubicBezTo>
                    <a:pt x="280" y="10568"/>
                    <a:pt x="302" y="10564"/>
                    <a:pt x="324" y="10557"/>
                  </a:cubicBezTo>
                  <a:cubicBezTo>
                    <a:pt x="739" y="10281"/>
                    <a:pt x="1098" y="9949"/>
                    <a:pt x="1346" y="9535"/>
                  </a:cubicBezTo>
                  <a:lnTo>
                    <a:pt x="1346" y="9728"/>
                  </a:lnTo>
                  <a:cubicBezTo>
                    <a:pt x="1346" y="10004"/>
                    <a:pt x="1429" y="10308"/>
                    <a:pt x="1540" y="10557"/>
                  </a:cubicBezTo>
                  <a:cubicBezTo>
                    <a:pt x="1597" y="10614"/>
                    <a:pt x="1669" y="10643"/>
                    <a:pt x="1739" y="10643"/>
                  </a:cubicBezTo>
                  <a:cubicBezTo>
                    <a:pt x="1838" y="10643"/>
                    <a:pt x="1933" y="10587"/>
                    <a:pt x="1982" y="10474"/>
                  </a:cubicBezTo>
                  <a:cubicBezTo>
                    <a:pt x="2037" y="10198"/>
                    <a:pt x="2037" y="9922"/>
                    <a:pt x="1982" y="9618"/>
                  </a:cubicBezTo>
                  <a:lnTo>
                    <a:pt x="1982" y="9397"/>
                  </a:lnTo>
                  <a:cubicBezTo>
                    <a:pt x="2202" y="9618"/>
                    <a:pt x="2423" y="9839"/>
                    <a:pt x="2672" y="10032"/>
                  </a:cubicBezTo>
                  <a:cubicBezTo>
                    <a:pt x="2733" y="10083"/>
                    <a:pt x="2798" y="10105"/>
                    <a:pt x="2861" y="10105"/>
                  </a:cubicBezTo>
                  <a:cubicBezTo>
                    <a:pt x="3139" y="10105"/>
                    <a:pt x="3379" y="9677"/>
                    <a:pt x="3086" y="9452"/>
                  </a:cubicBezTo>
                  <a:cubicBezTo>
                    <a:pt x="2644" y="9093"/>
                    <a:pt x="2258" y="8734"/>
                    <a:pt x="1871" y="8320"/>
                  </a:cubicBezTo>
                  <a:cubicBezTo>
                    <a:pt x="1843" y="6994"/>
                    <a:pt x="1788" y="5668"/>
                    <a:pt x="1650" y="4343"/>
                  </a:cubicBezTo>
                  <a:cubicBezTo>
                    <a:pt x="1512" y="2934"/>
                    <a:pt x="1429" y="1443"/>
                    <a:pt x="987" y="89"/>
                  </a:cubicBezTo>
                  <a:cubicBezTo>
                    <a:pt x="951" y="29"/>
                    <a:pt x="895" y="1"/>
                    <a:pt x="838"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 name="Google Shape;3039;p96"/>
            <p:cNvSpPr/>
            <p:nvPr/>
          </p:nvSpPr>
          <p:spPr>
            <a:xfrm>
              <a:off x="5973646" y="3844788"/>
              <a:ext cx="303835" cy="318906"/>
            </a:xfrm>
            <a:custGeom>
              <a:avLst/>
              <a:gdLst/>
              <a:ahLst/>
              <a:cxnLst/>
              <a:rect l="l" t="t" r="r" b="b"/>
              <a:pathLst>
                <a:path w="8729" h="9162" extrusionOk="0">
                  <a:moveTo>
                    <a:pt x="6577" y="0"/>
                  </a:moveTo>
                  <a:cubicBezTo>
                    <a:pt x="6411" y="0"/>
                    <a:pt x="6224" y="56"/>
                    <a:pt x="6022" y="166"/>
                  </a:cubicBezTo>
                  <a:cubicBezTo>
                    <a:pt x="5055" y="663"/>
                    <a:pt x="4226" y="1768"/>
                    <a:pt x="3425" y="2514"/>
                  </a:cubicBezTo>
                  <a:cubicBezTo>
                    <a:pt x="2803" y="3110"/>
                    <a:pt x="1670" y="4241"/>
                    <a:pt x="689" y="4241"/>
                  </a:cubicBezTo>
                  <a:cubicBezTo>
                    <a:pt x="624" y="4241"/>
                    <a:pt x="561" y="4236"/>
                    <a:pt x="498" y="4226"/>
                  </a:cubicBezTo>
                  <a:cubicBezTo>
                    <a:pt x="83" y="5441"/>
                    <a:pt x="1" y="6850"/>
                    <a:pt x="498" y="7817"/>
                  </a:cubicBezTo>
                  <a:cubicBezTo>
                    <a:pt x="987" y="8739"/>
                    <a:pt x="1695" y="9161"/>
                    <a:pt x="2543" y="9161"/>
                  </a:cubicBezTo>
                  <a:cubicBezTo>
                    <a:pt x="2938" y="9161"/>
                    <a:pt x="3364" y="9069"/>
                    <a:pt x="3812" y="8894"/>
                  </a:cubicBezTo>
                  <a:cubicBezTo>
                    <a:pt x="5248" y="8341"/>
                    <a:pt x="6629" y="7457"/>
                    <a:pt x="7513" y="6187"/>
                  </a:cubicBezTo>
                  <a:cubicBezTo>
                    <a:pt x="7791" y="5758"/>
                    <a:pt x="7999" y="5006"/>
                    <a:pt x="7337" y="5006"/>
                  </a:cubicBezTo>
                  <a:cubicBezTo>
                    <a:pt x="7275" y="5006"/>
                    <a:pt x="7205" y="5013"/>
                    <a:pt x="7126" y="5027"/>
                  </a:cubicBezTo>
                  <a:cubicBezTo>
                    <a:pt x="7762" y="4640"/>
                    <a:pt x="8728" y="3977"/>
                    <a:pt x="8507" y="3094"/>
                  </a:cubicBezTo>
                  <a:cubicBezTo>
                    <a:pt x="8384" y="2657"/>
                    <a:pt x="8079" y="2503"/>
                    <a:pt x="7728" y="2503"/>
                  </a:cubicBezTo>
                  <a:cubicBezTo>
                    <a:pt x="7370" y="2503"/>
                    <a:pt x="6964" y="2664"/>
                    <a:pt x="6657" y="2845"/>
                  </a:cubicBezTo>
                  <a:cubicBezTo>
                    <a:pt x="6905" y="2127"/>
                    <a:pt x="7458" y="1464"/>
                    <a:pt x="7264" y="663"/>
                  </a:cubicBezTo>
                  <a:cubicBezTo>
                    <a:pt x="7154" y="221"/>
                    <a:pt x="6908" y="0"/>
                    <a:pt x="6577"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 name="Google Shape;3040;p96"/>
            <p:cNvSpPr/>
            <p:nvPr/>
          </p:nvSpPr>
          <p:spPr>
            <a:xfrm>
              <a:off x="5355499" y="3791915"/>
              <a:ext cx="165370" cy="125585"/>
            </a:xfrm>
            <a:custGeom>
              <a:avLst/>
              <a:gdLst/>
              <a:ahLst/>
              <a:cxnLst/>
              <a:rect l="l" t="t" r="r" b="b"/>
              <a:pathLst>
                <a:path w="4751" h="3608" extrusionOk="0">
                  <a:moveTo>
                    <a:pt x="4751" y="0"/>
                  </a:moveTo>
                  <a:cubicBezTo>
                    <a:pt x="4743" y="17"/>
                    <a:pt x="4736" y="35"/>
                    <a:pt x="4729" y="52"/>
                  </a:cubicBezTo>
                  <a:lnTo>
                    <a:pt x="4729" y="52"/>
                  </a:lnTo>
                  <a:cubicBezTo>
                    <a:pt x="4739" y="43"/>
                    <a:pt x="4747" y="35"/>
                    <a:pt x="4751" y="28"/>
                  </a:cubicBezTo>
                  <a:lnTo>
                    <a:pt x="4751" y="0"/>
                  </a:lnTo>
                  <a:close/>
                  <a:moveTo>
                    <a:pt x="4729" y="52"/>
                  </a:moveTo>
                  <a:cubicBezTo>
                    <a:pt x="4450" y="283"/>
                    <a:pt x="1958" y="1094"/>
                    <a:pt x="415" y="1519"/>
                  </a:cubicBezTo>
                  <a:cubicBezTo>
                    <a:pt x="28" y="1630"/>
                    <a:pt x="0" y="2155"/>
                    <a:pt x="359" y="2320"/>
                  </a:cubicBezTo>
                  <a:cubicBezTo>
                    <a:pt x="1243" y="2707"/>
                    <a:pt x="2099" y="3066"/>
                    <a:pt x="3011" y="3370"/>
                  </a:cubicBezTo>
                  <a:cubicBezTo>
                    <a:pt x="3247" y="3448"/>
                    <a:pt x="3528" y="3608"/>
                    <a:pt x="3736" y="3608"/>
                  </a:cubicBezTo>
                  <a:cubicBezTo>
                    <a:pt x="3893" y="3608"/>
                    <a:pt x="4009" y="3517"/>
                    <a:pt x="4033" y="3232"/>
                  </a:cubicBezTo>
                  <a:cubicBezTo>
                    <a:pt x="4088" y="2790"/>
                    <a:pt x="4116" y="2376"/>
                    <a:pt x="4198" y="1961"/>
                  </a:cubicBezTo>
                  <a:cubicBezTo>
                    <a:pt x="4281" y="1519"/>
                    <a:pt x="4392" y="1022"/>
                    <a:pt x="4502" y="580"/>
                  </a:cubicBezTo>
                  <a:cubicBezTo>
                    <a:pt x="4578" y="404"/>
                    <a:pt x="4653" y="228"/>
                    <a:pt x="4729" y="52"/>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3041;p96"/>
            <p:cNvSpPr/>
            <p:nvPr/>
          </p:nvSpPr>
          <p:spPr>
            <a:xfrm>
              <a:off x="5525638" y="3599291"/>
              <a:ext cx="275954" cy="198994"/>
            </a:xfrm>
            <a:custGeom>
              <a:avLst/>
              <a:gdLst/>
              <a:ahLst/>
              <a:cxnLst/>
              <a:rect l="l" t="t" r="r" b="b"/>
              <a:pathLst>
                <a:path w="7928" h="5717" extrusionOk="0">
                  <a:moveTo>
                    <a:pt x="2718" y="0"/>
                  </a:moveTo>
                  <a:cubicBezTo>
                    <a:pt x="2656" y="0"/>
                    <a:pt x="2588" y="12"/>
                    <a:pt x="2514" y="38"/>
                  </a:cubicBezTo>
                  <a:cubicBezTo>
                    <a:pt x="1548" y="397"/>
                    <a:pt x="2321" y="2220"/>
                    <a:pt x="2100" y="2883"/>
                  </a:cubicBezTo>
                  <a:cubicBezTo>
                    <a:pt x="2034" y="2488"/>
                    <a:pt x="1186" y="876"/>
                    <a:pt x="617" y="876"/>
                  </a:cubicBezTo>
                  <a:cubicBezTo>
                    <a:pt x="470" y="876"/>
                    <a:pt x="341" y="985"/>
                    <a:pt x="249" y="1253"/>
                  </a:cubicBezTo>
                  <a:cubicBezTo>
                    <a:pt x="1" y="1944"/>
                    <a:pt x="526" y="3076"/>
                    <a:pt x="802" y="3711"/>
                  </a:cubicBezTo>
                  <a:cubicBezTo>
                    <a:pt x="1050" y="4264"/>
                    <a:pt x="1410" y="4789"/>
                    <a:pt x="1879" y="5175"/>
                  </a:cubicBezTo>
                  <a:cubicBezTo>
                    <a:pt x="2313" y="5523"/>
                    <a:pt x="2850" y="5716"/>
                    <a:pt x="3395" y="5716"/>
                  </a:cubicBezTo>
                  <a:cubicBezTo>
                    <a:pt x="3543" y="5716"/>
                    <a:pt x="3692" y="5702"/>
                    <a:pt x="3840" y="5672"/>
                  </a:cubicBezTo>
                  <a:cubicBezTo>
                    <a:pt x="5138" y="5451"/>
                    <a:pt x="6160" y="4402"/>
                    <a:pt x="6823" y="3297"/>
                  </a:cubicBezTo>
                  <a:cubicBezTo>
                    <a:pt x="7127" y="2800"/>
                    <a:pt x="7928" y="1502"/>
                    <a:pt x="6823" y="1419"/>
                  </a:cubicBezTo>
                  <a:cubicBezTo>
                    <a:pt x="6787" y="1415"/>
                    <a:pt x="6751" y="1413"/>
                    <a:pt x="6715" y="1413"/>
                  </a:cubicBezTo>
                  <a:cubicBezTo>
                    <a:pt x="5975" y="1413"/>
                    <a:pt x="5481" y="2220"/>
                    <a:pt x="5138" y="2800"/>
                  </a:cubicBezTo>
                  <a:cubicBezTo>
                    <a:pt x="5304" y="2275"/>
                    <a:pt x="5635" y="93"/>
                    <a:pt x="4779" y="93"/>
                  </a:cubicBezTo>
                  <a:cubicBezTo>
                    <a:pt x="3757" y="93"/>
                    <a:pt x="3702" y="1833"/>
                    <a:pt x="3481" y="2469"/>
                  </a:cubicBezTo>
                  <a:cubicBezTo>
                    <a:pt x="3455" y="2007"/>
                    <a:pt x="3525" y="0"/>
                    <a:pt x="2718"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3042;p96"/>
            <p:cNvSpPr/>
            <p:nvPr/>
          </p:nvSpPr>
          <p:spPr>
            <a:xfrm>
              <a:off x="5412201" y="3707647"/>
              <a:ext cx="819786" cy="691173"/>
            </a:xfrm>
            <a:custGeom>
              <a:avLst/>
              <a:gdLst/>
              <a:ahLst/>
              <a:cxnLst/>
              <a:rect l="l" t="t" r="r" b="b"/>
              <a:pathLst>
                <a:path w="23552" h="19857" extrusionOk="0">
                  <a:moveTo>
                    <a:pt x="6659" y="0"/>
                  </a:moveTo>
                  <a:cubicBezTo>
                    <a:pt x="2770" y="0"/>
                    <a:pt x="451" y="6091"/>
                    <a:pt x="111" y="9243"/>
                  </a:cubicBezTo>
                  <a:cubicBezTo>
                    <a:pt x="1" y="10099"/>
                    <a:pt x="1" y="10983"/>
                    <a:pt x="111" y="11867"/>
                  </a:cubicBezTo>
                  <a:cubicBezTo>
                    <a:pt x="470" y="14822"/>
                    <a:pt x="2072" y="17391"/>
                    <a:pt x="5028" y="18689"/>
                  </a:cubicBezTo>
                  <a:cubicBezTo>
                    <a:pt x="6744" y="19463"/>
                    <a:pt x="8615" y="19856"/>
                    <a:pt x="10467" y="19856"/>
                  </a:cubicBezTo>
                  <a:cubicBezTo>
                    <a:pt x="14098" y="19856"/>
                    <a:pt x="17655" y="18346"/>
                    <a:pt x="19832" y="15237"/>
                  </a:cubicBezTo>
                  <a:cubicBezTo>
                    <a:pt x="20712" y="13983"/>
                    <a:pt x="23551" y="7007"/>
                    <a:pt x="20631" y="7007"/>
                  </a:cubicBezTo>
                  <a:cubicBezTo>
                    <a:pt x="20528" y="7007"/>
                    <a:pt x="20418" y="7016"/>
                    <a:pt x="20301" y="7034"/>
                  </a:cubicBezTo>
                  <a:cubicBezTo>
                    <a:pt x="18589" y="7282"/>
                    <a:pt x="17042" y="7724"/>
                    <a:pt x="15247" y="7724"/>
                  </a:cubicBezTo>
                  <a:cubicBezTo>
                    <a:pt x="13728" y="7724"/>
                    <a:pt x="11932" y="7393"/>
                    <a:pt x="11159" y="5901"/>
                  </a:cubicBezTo>
                  <a:cubicBezTo>
                    <a:pt x="10192" y="4051"/>
                    <a:pt x="10662" y="1399"/>
                    <a:pt x="8370" y="377"/>
                  </a:cubicBezTo>
                  <a:cubicBezTo>
                    <a:pt x="7770" y="118"/>
                    <a:pt x="7199" y="0"/>
                    <a:pt x="6659" y="0"/>
                  </a:cubicBezTo>
                  <a:close/>
                </a:path>
              </a:pathLst>
            </a:custGeom>
            <a:solidFill>
              <a:srgbClr val="4285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4" name="Google Shape;3043;p96"/>
            <p:cNvSpPr/>
            <p:nvPr/>
          </p:nvSpPr>
          <p:spPr>
            <a:xfrm>
              <a:off x="5533505" y="3774059"/>
              <a:ext cx="150821" cy="135784"/>
            </a:xfrm>
            <a:custGeom>
              <a:avLst/>
              <a:gdLst/>
              <a:ahLst/>
              <a:cxnLst/>
              <a:rect l="l" t="t" r="r" b="b"/>
              <a:pathLst>
                <a:path w="4333" h="3901" extrusionOk="0">
                  <a:moveTo>
                    <a:pt x="2143" y="0"/>
                  </a:moveTo>
                  <a:cubicBezTo>
                    <a:pt x="1144" y="0"/>
                    <a:pt x="287" y="735"/>
                    <a:pt x="134" y="1729"/>
                  </a:cubicBezTo>
                  <a:cubicBezTo>
                    <a:pt x="1" y="2948"/>
                    <a:pt x="971" y="3900"/>
                    <a:pt x="2073" y="3900"/>
                  </a:cubicBezTo>
                  <a:cubicBezTo>
                    <a:pt x="2344" y="3900"/>
                    <a:pt x="2623" y="3842"/>
                    <a:pt x="2896" y="3717"/>
                  </a:cubicBezTo>
                  <a:cubicBezTo>
                    <a:pt x="3227" y="3551"/>
                    <a:pt x="3531" y="3303"/>
                    <a:pt x="3724" y="2971"/>
                  </a:cubicBezTo>
                  <a:cubicBezTo>
                    <a:pt x="4332" y="1867"/>
                    <a:pt x="3890" y="154"/>
                    <a:pt x="2399" y="16"/>
                  </a:cubicBezTo>
                  <a:cubicBezTo>
                    <a:pt x="2313" y="5"/>
                    <a:pt x="222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 name="Google Shape;3044;p96"/>
            <p:cNvSpPr/>
            <p:nvPr/>
          </p:nvSpPr>
          <p:spPr>
            <a:xfrm>
              <a:off x="5569879" y="3816907"/>
              <a:ext cx="79814" cy="61540"/>
            </a:xfrm>
            <a:custGeom>
              <a:avLst/>
              <a:gdLst/>
              <a:ahLst/>
              <a:cxnLst/>
              <a:rect l="l" t="t" r="r" b="b"/>
              <a:pathLst>
                <a:path w="2293" h="1768" extrusionOk="0">
                  <a:moveTo>
                    <a:pt x="1160" y="0"/>
                  </a:moveTo>
                  <a:cubicBezTo>
                    <a:pt x="0" y="0"/>
                    <a:pt x="0" y="1768"/>
                    <a:pt x="1160" y="1768"/>
                  </a:cubicBezTo>
                  <a:cubicBezTo>
                    <a:pt x="2293" y="1768"/>
                    <a:pt x="2293" y="0"/>
                    <a:pt x="1160" y="0"/>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 name="Google Shape;3045;p96"/>
            <p:cNvSpPr/>
            <p:nvPr/>
          </p:nvSpPr>
          <p:spPr>
            <a:xfrm>
              <a:off x="5602563" y="4056452"/>
              <a:ext cx="342262" cy="228372"/>
            </a:xfrm>
            <a:custGeom>
              <a:avLst/>
              <a:gdLst/>
              <a:ahLst/>
              <a:cxnLst/>
              <a:rect l="l" t="t" r="r" b="b"/>
              <a:pathLst>
                <a:path w="9833" h="6561" extrusionOk="0">
                  <a:moveTo>
                    <a:pt x="6324" y="2167"/>
                  </a:moveTo>
                  <a:cubicBezTo>
                    <a:pt x="6363" y="2167"/>
                    <a:pt x="6409" y="2187"/>
                    <a:pt x="6463" y="2233"/>
                  </a:cubicBezTo>
                  <a:cubicBezTo>
                    <a:pt x="6684" y="2426"/>
                    <a:pt x="6684" y="2896"/>
                    <a:pt x="6684" y="3172"/>
                  </a:cubicBezTo>
                  <a:lnTo>
                    <a:pt x="6684" y="3365"/>
                  </a:lnTo>
                  <a:cubicBezTo>
                    <a:pt x="6491" y="3282"/>
                    <a:pt x="6325" y="3144"/>
                    <a:pt x="6242" y="2978"/>
                  </a:cubicBezTo>
                  <a:lnTo>
                    <a:pt x="6215" y="2978"/>
                  </a:lnTo>
                  <a:cubicBezTo>
                    <a:pt x="6121" y="2791"/>
                    <a:pt x="6107" y="2167"/>
                    <a:pt x="6324" y="2167"/>
                  </a:cubicBezTo>
                  <a:close/>
                  <a:moveTo>
                    <a:pt x="3397" y="3360"/>
                  </a:moveTo>
                  <a:cubicBezTo>
                    <a:pt x="3666" y="3360"/>
                    <a:pt x="3881" y="3757"/>
                    <a:pt x="3922" y="4028"/>
                  </a:cubicBezTo>
                  <a:cubicBezTo>
                    <a:pt x="3950" y="4415"/>
                    <a:pt x="3867" y="4801"/>
                    <a:pt x="3674" y="5133"/>
                  </a:cubicBezTo>
                  <a:cubicBezTo>
                    <a:pt x="3508" y="4995"/>
                    <a:pt x="3370" y="4857"/>
                    <a:pt x="3260" y="4663"/>
                  </a:cubicBezTo>
                  <a:cubicBezTo>
                    <a:pt x="3094" y="4359"/>
                    <a:pt x="2873" y="3807"/>
                    <a:pt x="3121" y="3503"/>
                  </a:cubicBezTo>
                  <a:cubicBezTo>
                    <a:pt x="3216" y="3402"/>
                    <a:pt x="3309" y="3360"/>
                    <a:pt x="3397" y="3360"/>
                  </a:cubicBezTo>
                  <a:close/>
                  <a:moveTo>
                    <a:pt x="8847" y="1"/>
                  </a:moveTo>
                  <a:cubicBezTo>
                    <a:pt x="8663" y="1"/>
                    <a:pt x="8547" y="307"/>
                    <a:pt x="8728" y="465"/>
                  </a:cubicBezTo>
                  <a:cubicBezTo>
                    <a:pt x="9225" y="852"/>
                    <a:pt x="8866" y="1929"/>
                    <a:pt x="8645" y="2371"/>
                  </a:cubicBezTo>
                  <a:cubicBezTo>
                    <a:pt x="8369" y="2978"/>
                    <a:pt x="7762" y="3393"/>
                    <a:pt x="7071" y="3420"/>
                  </a:cubicBezTo>
                  <a:cubicBezTo>
                    <a:pt x="7154" y="2730"/>
                    <a:pt x="7071" y="1929"/>
                    <a:pt x="6491" y="1708"/>
                  </a:cubicBezTo>
                  <a:cubicBezTo>
                    <a:pt x="6442" y="1689"/>
                    <a:pt x="6395" y="1681"/>
                    <a:pt x="6348" y="1681"/>
                  </a:cubicBezTo>
                  <a:cubicBezTo>
                    <a:pt x="6054" y="1681"/>
                    <a:pt x="5817" y="2029"/>
                    <a:pt x="5745" y="2316"/>
                  </a:cubicBezTo>
                  <a:cubicBezTo>
                    <a:pt x="5580" y="2978"/>
                    <a:pt x="5966" y="3614"/>
                    <a:pt x="6574" y="3862"/>
                  </a:cubicBezTo>
                  <a:cubicBezTo>
                    <a:pt x="6546" y="3973"/>
                    <a:pt x="6491" y="4083"/>
                    <a:pt x="6463" y="4194"/>
                  </a:cubicBezTo>
                  <a:cubicBezTo>
                    <a:pt x="6122" y="4899"/>
                    <a:pt x="5294" y="5398"/>
                    <a:pt x="4534" y="5398"/>
                  </a:cubicBezTo>
                  <a:cubicBezTo>
                    <a:pt x="4371" y="5398"/>
                    <a:pt x="4212" y="5375"/>
                    <a:pt x="4061" y="5326"/>
                  </a:cubicBezTo>
                  <a:cubicBezTo>
                    <a:pt x="4392" y="4636"/>
                    <a:pt x="4502" y="3779"/>
                    <a:pt x="4033" y="3227"/>
                  </a:cubicBezTo>
                  <a:cubicBezTo>
                    <a:pt x="3869" y="3026"/>
                    <a:pt x="3632" y="2922"/>
                    <a:pt x="3395" y="2922"/>
                  </a:cubicBezTo>
                  <a:cubicBezTo>
                    <a:pt x="3273" y="2922"/>
                    <a:pt x="3151" y="2950"/>
                    <a:pt x="3039" y="3006"/>
                  </a:cubicBezTo>
                  <a:cubicBezTo>
                    <a:pt x="2680" y="3282"/>
                    <a:pt x="2514" y="3724"/>
                    <a:pt x="2624" y="4166"/>
                  </a:cubicBezTo>
                  <a:cubicBezTo>
                    <a:pt x="2707" y="4691"/>
                    <a:pt x="3011" y="5160"/>
                    <a:pt x="3453" y="5464"/>
                  </a:cubicBezTo>
                  <a:cubicBezTo>
                    <a:pt x="3342" y="5602"/>
                    <a:pt x="3204" y="5740"/>
                    <a:pt x="3066" y="5851"/>
                  </a:cubicBezTo>
                  <a:cubicBezTo>
                    <a:pt x="2810" y="6018"/>
                    <a:pt x="2522" y="6100"/>
                    <a:pt x="2240" y="6100"/>
                  </a:cubicBezTo>
                  <a:cubicBezTo>
                    <a:pt x="1821" y="6100"/>
                    <a:pt x="1413" y="5921"/>
                    <a:pt x="1133" y="5575"/>
                  </a:cubicBezTo>
                  <a:cubicBezTo>
                    <a:pt x="553" y="4967"/>
                    <a:pt x="387" y="4111"/>
                    <a:pt x="277" y="3282"/>
                  </a:cubicBezTo>
                  <a:cubicBezTo>
                    <a:pt x="263" y="3186"/>
                    <a:pt x="194" y="3137"/>
                    <a:pt x="128" y="3137"/>
                  </a:cubicBezTo>
                  <a:cubicBezTo>
                    <a:pt x="63" y="3137"/>
                    <a:pt x="0" y="3186"/>
                    <a:pt x="0" y="3282"/>
                  </a:cubicBezTo>
                  <a:cubicBezTo>
                    <a:pt x="0" y="4359"/>
                    <a:pt x="304" y="5519"/>
                    <a:pt x="1133" y="6155"/>
                  </a:cubicBezTo>
                  <a:cubicBezTo>
                    <a:pt x="1467" y="6427"/>
                    <a:pt x="1868" y="6560"/>
                    <a:pt x="2268" y="6560"/>
                  </a:cubicBezTo>
                  <a:cubicBezTo>
                    <a:pt x="2761" y="6560"/>
                    <a:pt x="3253" y="6358"/>
                    <a:pt x="3619" y="5961"/>
                  </a:cubicBezTo>
                  <a:cubicBezTo>
                    <a:pt x="3701" y="5878"/>
                    <a:pt x="3784" y="5768"/>
                    <a:pt x="3840" y="5657"/>
                  </a:cubicBezTo>
                  <a:cubicBezTo>
                    <a:pt x="4075" y="5765"/>
                    <a:pt x="4311" y="5805"/>
                    <a:pt x="4559" y="5805"/>
                  </a:cubicBezTo>
                  <a:cubicBezTo>
                    <a:pt x="4631" y="5805"/>
                    <a:pt x="4704" y="5802"/>
                    <a:pt x="4779" y="5796"/>
                  </a:cubicBezTo>
                  <a:cubicBezTo>
                    <a:pt x="5745" y="5713"/>
                    <a:pt x="6574" y="5077"/>
                    <a:pt x="6905" y="4166"/>
                  </a:cubicBezTo>
                  <a:cubicBezTo>
                    <a:pt x="6933" y="4111"/>
                    <a:pt x="6961" y="4028"/>
                    <a:pt x="6988" y="3945"/>
                  </a:cubicBezTo>
                  <a:cubicBezTo>
                    <a:pt x="7679" y="3945"/>
                    <a:pt x="8342" y="3614"/>
                    <a:pt x="8756" y="3061"/>
                  </a:cubicBezTo>
                  <a:cubicBezTo>
                    <a:pt x="9308" y="2316"/>
                    <a:pt x="9833" y="714"/>
                    <a:pt x="8977" y="51"/>
                  </a:cubicBezTo>
                  <a:cubicBezTo>
                    <a:pt x="8932" y="16"/>
                    <a:pt x="8887" y="1"/>
                    <a:pt x="884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 name="Google Shape;3046;p96"/>
            <p:cNvSpPr/>
            <p:nvPr/>
          </p:nvSpPr>
          <p:spPr>
            <a:xfrm>
              <a:off x="5454527" y="3969155"/>
              <a:ext cx="37522" cy="83294"/>
            </a:xfrm>
            <a:custGeom>
              <a:avLst/>
              <a:gdLst/>
              <a:ahLst/>
              <a:cxnLst/>
              <a:rect l="l" t="t" r="r" b="b"/>
              <a:pathLst>
                <a:path w="1078" h="2393" extrusionOk="0">
                  <a:moveTo>
                    <a:pt x="709" y="1"/>
                  </a:moveTo>
                  <a:cubicBezTo>
                    <a:pt x="599" y="1"/>
                    <a:pt x="488" y="50"/>
                    <a:pt x="414" y="156"/>
                  </a:cubicBezTo>
                  <a:cubicBezTo>
                    <a:pt x="111" y="736"/>
                    <a:pt x="0" y="1371"/>
                    <a:pt x="55" y="2006"/>
                  </a:cubicBezTo>
                  <a:cubicBezTo>
                    <a:pt x="88" y="2233"/>
                    <a:pt x="328" y="2393"/>
                    <a:pt x="533" y="2393"/>
                  </a:cubicBezTo>
                  <a:cubicBezTo>
                    <a:pt x="678" y="2393"/>
                    <a:pt x="806" y="2312"/>
                    <a:pt x="829" y="2117"/>
                  </a:cubicBezTo>
                  <a:cubicBezTo>
                    <a:pt x="912" y="1537"/>
                    <a:pt x="1050" y="929"/>
                    <a:pt x="1077" y="349"/>
                  </a:cubicBezTo>
                  <a:cubicBezTo>
                    <a:pt x="1060" y="128"/>
                    <a:pt x="886" y="1"/>
                    <a:pt x="709"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 name="Google Shape;3047;p96"/>
            <p:cNvSpPr/>
            <p:nvPr/>
          </p:nvSpPr>
          <p:spPr>
            <a:xfrm>
              <a:off x="5547776" y="3957634"/>
              <a:ext cx="38045" cy="71773"/>
            </a:xfrm>
            <a:custGeom>
              <a:avLst/>
              <a:gdLst/>
              <a:ahLst/>
              <a:cxnLst/>
              <a:rect l="l" t="t" r="r" b="b"/>
              <a:pathLst>
                <a:path w="1093" h="2062" extrusionOk="0">
                  <a:moveTo>
                    <a:pt x="622" y="0"/>
                  </a:moveTo>
                  <a:cubicBezTo>
                    <a:pt x="540" y="0"/>
                    <a:pt x="456" y="31"/>
                    <a:pt x="387" y="100"/>
                  </a:cubicBezTo>
                  <a:cubicBezTo>
                    <a:pt x="0" y="487"/>
                    <a:pt x="28" y="1233"/>
                    <a:pt x="193" y="1730"/>
                  </a:cubicBezTo>
                  <a:cubicBezTo>
                    <a:pt x="256" y="1955"/>
                    <a:pt x="449" y="2061"/>
                    <a:pt x="639" y="2061"/>
                  </a:cubicBezTo>
                  <a:cubicBezTo>
                    <a:pt x="868" y="2061"/>
                    <a:pt x="1092" y="1906"/>
                    <a:pt x="1077" y="1619"/>
                  </a:cubicBezTo>
                  <a:cubicBezTo>
                    <a:pt x="1077" y="1371"/>
                    <a:pt x="1050" y="1122"/>
                    <a:pt x="1050" y="874"/>
                  </a:cubicBezTo>
                  <a:cubicBezTo>
                    <a:pt x="1050" y="625"/>
                    <a:pt x="994" y="376"/>
                    <a:pt x="912" y="155"/>
                  </a:cubicBezTo>
                  <a:cubicBezTo>
                    <a:pt x="847" y="59"/>
                    <a:pt x="737" y="0"/>
                    <a:pt x="622"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 name="Google Shape;3048;p96"/>
            <p:cNvSpPr/>
            <p:nvPr/>
          </p:nvSpPr>
          <p:spPr>
            <a:xfrm>
              <a:off x="5633333" y="3935462"/>
              <a:ext cx="57606" cy="69511"/>
            </a:xfrm>
            <a:custGeom>
              <a:avLst/>
              <a:gdLst/>
              <a:ahLst/>
              <a:cxnLst/>
              <a:rect l="l" t="t" r="r" b="b"/>
              <a:pathLst>
                <a:path w="1655" h="1997" extrusionOk="0">
                  <a:moveTo>
                    <a:pt x="497" y="1"/>
                  </a:moveTo>
                  <a:cubicBezTo>
                    <a:pt x="330" y="1"/>
                    <a:pt x="170" y="89"/>
                    <a:pt x="111" y="295"/>
                  </a:cubicBezTo>
                  <a:cubicBezTo>
                    <a:pt x="0" y="958"/>
                    <a:pt x="359" y="1649"/>
                    <a:pt x="967" y="1952"/>
                  </a:cubicBezTo>
                  <a:cubicBezTo>
                    <a:pt x="1027" y="1983"/>
                    <a:pt x="1095" y="1997"/>
                    <a:pt x="1164" y="1997"/>
                  </a:cubicBezTo>
                  <a:cubicBezTo>
                    <a:pt x="1408" y="1997"/>
                    <a:pt x="1655" y="1813"/>
                    <a:pt x="1547" y="1511"/>
                  </a:cubicBezTo>
                  <a:cubicBezTo>
                    <a:pt x="1464" y="1262"/>
                    <a:pt x="1354" y="1041"/>
                    <a:pt x="1216" y="820"/>
                  </a:cubicBezTo>
                  <a:cubicBezTo>
                    <a:pt x="1133" y="599"/>
                    <a:pt x="995" y="378"/>
                    <a:pt x="884" y="185"/>
                  </a:cubicBezTo>
                  <a:cubicBezTo>
                    <a:pt x="794" y="69"/>
                    <a:pt x="643" y="1"/>
                    <a:pt x="49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0" name="Google Shape;3049;p96"/>
            <p:cNvSpPr/>
            <p:nvPr/>
          </p:nvSpPr>
          <p:spPr>
            <a:xfrm>
              <a:off x="5711998" y="3908590"/>
              <a:ext cx="81902" cy="60530"/>
            </a:xfrm>
            <a:custGeom>
              <a:avLst/>
              <a:gdLst/>
              <a:ahLst/>
              <a:cxnLst/>
              <a:rect l="l" t="t" r="r" b="b"/>
              <a:pathLst>
                <a:path w="2353" h="1739" extrusionOk="0">
                  <a:moveTo>
                    <a:pt x="405" y="0"/>
                  </a:moveTo>
                  <a:cubicBezTo>
                    <a:pt x="157" y="0"/>
                    <a:pt x="0" y="329"/>
                    <a:pt x="88" y="570"/>
                  </a:cubicBezTo>
                  <a:cubicBezTo>
                    <a:pt x="372" y="1190"/>
                    <a:pt x="995" y="1738"/>
                    <a:pt x="1707" y="1738"/>
                  </a:cubicBezTo>
                  <a:cubicBezTo>
                    <a:pt x="1756" y="1738"/>
                    <a:pt x="1806" y="1736"/>
                    <a:pt x="1856" y="1730"/>
                  </a:cubicBezTo>
                  <a:cubicBezTo>
                    <a:pt x="2187" y="1730"/>
                    <a:pt x="2353" y="1316"/>
                    <a:pt x="2104" y="1095"/>
                  </a:cubicBezTo>
                  <a:cubicBezTo>
                    <a:pt x="1635" y="708"/>
                    <a:pt x="1137" y="349"/>
                    <a:pt x="613" y="73"/>
                  </a:cubicBezTo>
                  <a:cubicBezTo>
                    <a:pt x="539" y="22"/>
                    <a:pt x="469" y="0"/>
                    <a:pt x="405"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spTree>
    <p:extLst>
      <p:ext uri="{BB962C8B-B14F-4D97-AF65-F5344CB8AC3E}">
        <p14:creationId xmlns:p14="http://schemas.microsoft.com/office/powerpoint/2010/main" val="2348091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26"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2258076">
            <a:off x="5295899" y="-498825"/>
            <a:ext cx="5111065" cy="3150869"/>
          </a:xfrm>
          <a:prstGeom prst="rect">
            <a:avLst/>
          </a:prstGeom>
        </p:spPr>
      </p:pic>
      <p:pic>
        <p:nvPicPr>
          <p:cNvPr id="73" name="图片 7">
            <a:extLst>
              <a:ext uri="{FF2B5EF4-FFF2-40B4-BE49-F238E27FC236}">
                <a16:creationId xmlns:a16="http://schemas.microsoft.com/office/drawing/2014/main" id="{211DCEA3-0ABC-4737-9909-BF4E34591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1" y="2334282"/>
            <a:ext cx="1973580" cy="2804160"/>
          </a:xfrm>
          <a:prstGeom prst="rect">
            <a:avLst/>
          </a:prstGeom>
        </p:spPr>
      </p:pic>
      <p:pic>
        <p:nvPicPr>
          <p:cNvPr id="74" name="图片 2">
            <a:extLst>
              <a:ext uri="{FF2B5EF4-FFF2-40B4-BE49-F238E27FC236}">
                <a16:creationId xmlns:a16="http://schemas.microsoft.com/office/drawing/2014/main" id="{3C14565D-A2E7-4738-9203-F1BECC2D1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49040"/>
            <a:ext cx="9144000" cy="1389402"/>
          </a:xfrm>
          <a:prstGeom prst="rect">
            <a:avLst/>
          </a:prstGeom>
        </p:spPr>
      </p:pic>
      <p:sp>
        <p:nvSpPr>
          <p:cNvPr id="75" name="Rectangle 74">
            <a:extLst>
              <a:ext uri="{FF2B5EF4-FFF2-40B4-BE49-F238E27FC236}">
                <a16:creationId xmlns:a16="http://schemas.microsoft.com/office/drawing/2014/main" id="{87E217F7-3785-4A3E-8524-248AFF962FCC}"/>
              </a:ext>
            </a:extLst>
          </p:cNvPr>
          <p:cNvSpPr/>
          <p:nvPr/>
        </p:nvSpPr>
        <p:spPr>
          <a:xfrm>
            <a:off x="218040" y="394246"/>
            <a:ext cx="5359799" cy="1015663"/>
          </a:xfrm>
          <a:prstGeom prst="rect">
            <a:avLst/>
          </a:prstGeom>
          <a:noFill/>
        </p:spPr>
        <p:txBody>
          <a:bodyPr wrap="square" lIns="91440" tIns="45720" rIns="91440" bIns="45720">
            <a:spAutoFit/>
          </a:bodyPr>
          <a:lstStyle/>
          <a:p>
            <a:pPr algn="ctr">
              <a:buClrTx/>
              <a:buFontTx/>
              <a:buNone/>
            </a:pPr>
            <a:r>
              <a:rPr lang="en-US" sz="60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Luyện đọc từ</a:t>
            </a:r>
            <a:r>
              <a:rPr lang="vi-VN" sz="60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endParaRPr lang="en-US" sz="60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endParaRPr>
          </a:p>
        </p:txBody>
      </p:sp>
      <p:grpSp>
        <p:nvGrpSpPr>
          <p:cNvPr id="80" name="Group 79"/>
          <p:cNvGrpSpPr/>
          <p:nvPr/>
        </p:nvGrpSpPr>
        <p:grpSpPr>
          <a:xfrm>
            <a:off x="2505183" y="1775612"/>
            <a:ext cx="2188738" cy="1721968"/>
            <a:chOff x="8402091" y="2205150"/>
            <a:chExt cx="2854596" cy="2222871"/>
          </a:xfrm>
        </p:grpSpPr>
        <p:grpSp>
          <p:nvGrpSpPr>
            <p:cNvPr id="81" name="组合 9"/>
            <p:cNvGrpSpPr/>
            <p:nvPr/>
          </p:nvGrpSpPr>
          <p:grpSpPr>
            <a:xfrm>
              <a:off x="8742766" y="2205150"/>
              <a:ext cx="2266560" cy="2222871"/>
              <a:chOff x="8463" y="1577"/>
              <a:chExt cx="8793" cy="4859"/>
            </a:xfrm>
          </p:grpSpPr>
          <p:sp>
            <p:nvSpPr>
              <p:cNvPr id="83"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sp>
            <p:nvSpPr>
              <p:cNvPr id="84"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grpSp>
        <p:sp>
          <p:nvSpPr>
            <p:cNvPr id="82" name="文本框 17"/>
            <p:cNvSpPr txBox="1"/>
            <p:nvPr/>
          </p:nvSpPr>
          <p:spPr>
            <a:xfrm>
              <a:off x="8402091" y="2737060"/>
              <a:ext cx="2854596" cy="8223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a:solidFill>
                    <a:prstClr val="black"/>
                  </a:solidFill>
                  <a:latin typeface="UTM Cookies" pitchFamily="18" charset="0"/>
                  <a:ea typeface="思源黑体 CN Light" panose="020B0300000000000000" charset="-122"/>
                  <a:cs typeface="+mn-cs"/>
                  <a:sym typeface="+mn-ea"/>
                </a:rPr>
                <a:t>Tề tựu</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grpSp>
        <p:nvGrpSpPr>
          <p:cNvPr id="85" name="Group 84"/>
          <p:cNvGrpSpPr/>
          <p:nvPr/>
        </p:nvGrpSpPr>
        <p:grpSpPr>
          <a:xfrm>
            <a:off x="4747417" y="1807861"/>
            <a:ext cx="2188738" cy="1721968"/>
            <a:chOff x="8402091" y="2205150"/>
            <a:chExt cx="2854596" cy="2222871"/>
          </a:xfrm>
        </p:grpSpPr>
        <p:grpSp>
          <p:nvGrpSpPr>
            <p:cNvPr id="86" name="组合 9"/>
            <p:cNvGrpSpPr/>
            <p:nvPr/>
          </p:nvGrpSpPr>
          <p:grpSpPr>
            <a:xfrm>
              <a:off x="8742766" y="2205150"/>
              <a:ext cx="2266560" cy="2222871"/>
              <a:chOff x="8463" y="1577"/>
              <a:chExt cx="8793" cy="4859"/>
            </a:xfrm>
          </p:grpSpPr>
          <p:sp>
            <p:nvSpPr>
              <p:cNvPr id="88"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sp>
            <p:nvSpPr>
              <p:cNvPr id="89"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grpSp>
        <p:sp>
          <p:nvSpPr>
            <p:cNvPr id="87" name="文本框 17"/>
            <p:cNvSpPr txBox="1"/>
            <p:nvPr/>
          </p:nvSpPr>
          <p:spPr>
            <a:xfrm>
              <a:off x="8402091" y="2737060"/>
              <a:ext cx="2854596" cy="10615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a:solidFill>
                    <a:prstClr val="black"/>
                  </a:solidFill>
                  <a:latin typeface="UTM Cookies" pitchFamily="18" charset="0"/>
                  <a:ea typeface="思源黑体 CN Light" panose="020B0300000000000000" charset="-122"/>
                  <a:cs typeface="+mn-cs"/>
                  <a:sym typeface="+mn-ea"/>
                </a:rPr>
                <a:t>Dạ ran</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grpSp>
        <p:nvGrpSpPr>
          <p:cNvPr id="90" name="Group 89"/>
          <p:cNvGrpSpPr/>
          <p:nvPr/>
        </p:nvGrpSpPr>
        <p:grpSpPr>
          <a:xfrm>
            <a:off x="3448799" y="3389766"/>
            <a:ext cx="2973601" cy="1837434"/>
            <a:chOff x="8063943" y="2205150"/>
            <a:chExt cx="3465054" cy="2222871"/>
          </a:xfrm>
        </p:grpSpPr>
        <p:grpSp>
          <p:nvGrpSpPr>
            <p:cNvPr id="91" name="组合 9"/>
            <p:cNvGrpSpPr/>
            <p:nvPr/>
          </p:nvGrpSpPr>
          <p:grpSpPr>
            <a:xfrm>
              <a:off x="8742766" y="2205150"/>
              <a:ext cx="2266560" cy="2222871"/>
              <a:chOff x="8463" y="1577"/>
              <a:chExt cx="8793" cy="4859"/>
            </a:xfrm>
          </p:grpSpPr>
          <p:sp>
            <p:nvSpPr>
              <p:cNvPr id="93" name="椭圆 13"/>
              <p:cNvSpPr/>
              <p:nvPr/>
            </p:nvSpPr>
            <p:spPr>
              <a:xfrm>
                <a:off x="8463" y="1759"/>
                <a:ext cx="8793" cy="4677"/>
              </a:xfrm>
              <a:prstGeom prst="ellipse">
                <a:avLst/>
              </a:prstGeom>
              <a:solidFill>
                <a:srgbClr val="FBE090"/>
              </a:solidFill>
              <a:ln w="25400" cap="flat" cmpd="sng" algn="ctr">
                <a:no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sp>
            <p:nvSpPr>
              <p:cNvPr id="94" name="椭圆 14"/>
              <p:cNvSpPr/>
              <p:nvPr/>
            </p:nvSpPr>
            <p:spPr>
              <a:xfrm>
                <a:off x="8463" y="1577"/>
                <a:ext cx="8431" cy="4523"/>
              </a:xfrm>
              <a:prstGeom prst="ellipse">
                <a:avLst/>
              </a:prstGeom>
              <a:solidFill>
                <a:sysClr val="window" lastClr="FFFFFF"/>
              </a:solidFill>
              <a:ln w="28575" cap="flat" cmpd="sng" algn="ctr">
                <a:solidFill>
                  <a:srgbClr val="42210F"/>
                </a:solidFill>
                <a:prstDash val="dash"/>
                <a:miter lim="800000"/>
              </a:ln>
              <a:effectLst/>
            </p:spPr>
            <p:txBody>
              <a:bodyPr rtlCol="0" anchor="ctr"/>
              <a:lstStyle/>
              <a:p>
                <a:pPr algn="ctr">
                  <a:buClrTx/>
                  <a:buFontTx/>
                  <a:buNone/>
                  <a:defRPr/>
                </a:pPr>
                <a:endParaRPr lang="zh-CN" altLang="en-US" sz="1800">
                  <a:solidFill>
                    <a:srgbClr val="5F7700"/>
                  </a:solidFill>
                  <a:latin typeface="等线"/>
                  <a:ea typeface="等线" panose="020B0604020202020204" charset="-122"/>
                  <a:cs typeface="+mn-cs"/>
                </a:endParaRPr>
              </a:p>
            </p:txBody>
          </p:sp>
        </p:grpSp>
        <p:sp>
          <p:nvSpPr>
            <p:cNvPr id="92" name="文本框 17"/>
            <p:cNvSpPr txBox="1"/>
            <p:nvPr/>
          </p:nvSpPr>
          <p:spPr>
            <a:xfrm>
              <a:off x="8063943" y="2705483"/>
              <a:ext cx="3465054" cy="1061505"/>
            </a:xfrm>
            <a:prstGeom prst="ellipse">
              <a:avLst/>
            </a:prstGeom>
            <a:noFill/>
            <a:ln w="28575">
              <a:noFill/>
            </a:ln>
          </p:spPr>
          <p:txBody>
            <a:bodyPr wrap="square" rtlCol="0">
              <a:spAutoFit/>
            </a:bodyPr>
            <a:lstStyle/>
            <a:p>
              <a:pPr algn="ctr">
                <a:buClrTx/>
                <a:buFont typeface="Wingdings" panose="05000000000000000000" pitchFamily="2" charset="2"/>
                <a:buNone/>
                <a:defRPr/>
              </a:pPr>
              <a:r>
                <a:rPr lang="en-US" altLang="zh-CN" sz="3200" dirty="0" err="1">
                  <a:solidFill>
                    <a:prstClr val="black"/>
                  </a:solidFill>
                  <a:latin typeface="UTM Cookies" pitchFamily="18" charset="0"/>
                  <a:ea typeface="思源黑体 CN Light" panose="020B0300000000000000" charset="-122"/>
                  <a:cs typeface="+mn-cs"/>
                  <a:sym typeface="+mn-ea"/>
                </a:rPr>
                <a:t>ngước</a:t>
              </a:r>
              <a:r>
                <a:rPr lang="en-US" altLang="zh-CN" sz="3200" dirty="0">
                  <a:solidFill>
                    <a:prstClr val="black"/>
                  </a:solidFill>
                  <a:latin typeface="UTM Cookies" pitchFamily="18" charset="0"/>
                  <a:ea typeface="思源黑体 CN Light" panose="020B0300000000000000" charset="-122"/>
                  <a:cs typeface="+mn-cs"/>
                  <a:sym typeface="+mn-ea"/>
                </a:rPr>
                <a:t> </a:t>
              </a:r>
              <a:r>
                <a:rPr lang="en-US" altLang="zh-CN" sz="3200" dirty="0" err="1">
                  <a:solidFill>
                    <a:prstClr val="black"/>
                  </a:solidFill>
                  <a:latin typeface="UTM Cookies" pitchFamily="18" charset="0"/>
                  <a:ea typeface="思源黑体 CN Light" panose="020B0300000000000000" charset="-122"/>
                  <a:cs typeface="+mn-cs"/>
                  <a:sym typeface="+mn-ea"/>
                </a:rPr>
                <a:t>lên</a:t>
              </a:r>
              <a:endParaRPr lang="zh-CN" altLang="en-US" sz="3200" dirty="0">
                <a:solidFill>
                  <a:prstClr val="black"/>
                </a:solidFill>
                <a:latin typeface="UTM Cookies" pitchFamily="18" charset="0"/>
                <a:ea typeface="思源黑体 CN Light" panose="020B0300000000000000" charset="-122"/>
                <a:cs typeface="+mn-cs"/>
                <a:sym typeface="+mn-ea"/>
              </a:endParaRPr>
            </a:p>
          </p:txBody>
        </p:sp>
      </p:grpSp>
    </p:spTree>
    <p:extLst>
      <p:ext uri="{BB962C8B-B14F-4D97-AF65-F5344CB8AC3E}">
        <p14:creationId xmlns:p14="http://schemas.microsoft.com/office/powerpoint/2010/main" val="225857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250" fill="hold"/>
                                        <p:tgtEl>
                                          <p:spTgt spid="73"/>
                                        </p:tgtEl>
                                        <p:attrNameLst>
                                          <p:attrName>ppt_x</p:attrName>
                                        </p:attrNameLst>
                                      </p:cBhvr>
                                      <p:tavLst>
                                        <p:tav tm="0">
                                          <p:val>
                                            <p:strVal val="0-#ppt_w/2"/>
                                          </p:val>
                                        </p:tav>
                                        <p:tav tm="100000">
                                          <p:val>
                                            <p:strVal val="#ppt_x"/>
                                          </p:val>
                                        </p:tav>
                                      </p:tavLst>
                                    </p:anim>
                                    <p:anim calcmode="lin" valueType="num">
                                      <p:cBhvr additive="base">
                                        <p:cTn id="8" dur="1250" fill="hold"/>
                                        <p:tgtEl>
                                          <p:spTgt spid="7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anim calcmode="lin" valueType="num">
                                      <p:cBhvr>
                                        <p:cTn id="12" dur="500" fill="hold"/>
                                        <p:tgtEl>
                                          <p:spTgt spid="74"/>
                                        </p:tgtEl>
                                        <p:attrNameLst>
                                          <p:attrName>ppt_x</p:attrName>
                                        </p:attrNameLst>
                                      </p:cBhvr>
                                      <p:tavLst>
                                        <p:tav tm="0">
                                          <p:val>
                                            <p:strVal val="#ppt_x"/>
                                          </p:val>
                                        </p:tav>
                                        <p:tav tm="100000">
                                          <p:val>
                                            <p:strVal val="#ppt_x"/>
                                          </p:val>
                                        </p:tav>
                                      </p:tavLst>
                                    </p:anim>
                                    <p:anim calcmode="lin" valueType="num">
                                      <p:cBhvr>
                                        <p:cTn id="13" dur="5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p:cTn id="18" dur="500" fill="hold"/>
                                        <p:tgtEl>
                                          <p:spTgt spid="75"/>
                                        </p:tgtEl>
                                        <p:attrNameLst>
                                          <p:attrName>ppt_w</p:attrName>
                                        </p:attrNameLst>
                                      </p:cBhvr>
                                      <p:tavLst>
                                        <p:tav tm="0">
                                          <p:val>
                                            <p:fltVal val="0"/>
                                          </p:val>
                                        </p:tav>
                                        <p:tav tm="100000">
                                          <p:val>
                                            <p:strVal val="#ppt_w"/>
                                          </p:val>
                                        </p:tav>
                                      </p:tavLst>
                                    </p:anim>
                                    <p:anim calcmode="lin" valueType="num">
                                      <p:cBhvr>
                                        <p:cTn id="19" dur="500" fill="hold"/>
                                        <p:tgtEl>
                                          <p:spTgt spid="75"/>
                                        </p:tgtEl>
                                        <p:attrNameLst>
                                          <p:attrName>ppt_h</p:attrName>
                                        </p:attrNameLst>
                                      </p:cBhvr>
                                      <p:tavLst>
                                        <p:tav tm="0">
                                          <p:val>
                                            <p:fltVal val="0"/>
                                          </p:val>
                                        </p:tav>
                                        <p:tav tm="100000">
                                          <p:val>
                                            <p:strVal val="#ppt_h"/>
                                          </p:val>
                                        </p:tav>
                                      </p:tavLst>
                                    </p:anim>
                                    <p:animEffect transition="in" filter="fade">
                                      <p:cBhvr>
                                        <p:cTn id="20" dur="500"/>
                                        <p:tgtEl>
                                          <p:spTgt spid="7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up)">
                                      <p:cBhvr>
                                        <p:cTn id="24" dur="500"/>
                                        <p:tgtEl>
                                          <p:spTgt spid="80"/>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up)">
                                      <p:cBhvr>
                                        <p:cTn id="28" dur="500"/>
                                        <p:tgtEl>
                                          <p:spTgt spid="85"/>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up)">
                                      <p:cBhvr>
                                        <p:cTn id="3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79">
            <a:extLst>
              <a:ext uri="{FF2B5EF4-FFF2-40B4-BE49-F238E27FC236}">
                <a16:creationId xmlns:a16="http://schemas.microsoft.com/office/drawing/2014/main" id="{0CF903B7-D74E-49B6-A8D9-2868411DE8BD}"/>
              </a:ext>
            </a:extLst>
          </p:cNvPr>
          <p:cNvSpPr/>
          <p:nvPr/>
        </p:nvSpPr>
        <p:spPr>
          <a:xfrm>
            <a:off x="4961462" y="343217"/>
            <a:ext cx="3519693" cy="728642"/>
          </a:xfrm>
          <a:prstGeom prst="roundRect">
            <a:avLst>
              <a:gd name="adj" fmla="val 50000"/>
            </a:avLst>
          </a:prstGeom>
          <a:solidFill>
            <a:schemeClr val="accent6">
              <a:lumMod val="20000"/>
              <a:lumOff val="80000"/>
            </a:schemeClr>
          </a:solidFill>
          <a:ln w="12700">
            <a:miter lim="400000"/>
          </a:ln>
        </p:spPr>
        <p:txBody>
          <a:bodyPr lIns="19050" tIns="19050" rIns="19050" bIns="19050" anchor="ctr"/>
          <a:lstStyle/>
          <a:p>
            <a:pPr algn="ctr" defTabSz="309563" hangingPunct="0">
              <a:buClrTx/>
              <a:defRPr sz="3200" cap="none">
                <a:solidFill>
                  <a:srgbClr val="FFFFFF"/>
                </a:solidFill>
                <a:latin typeface="Helvetica Light"/>
                <a:ea typeface="Helvetica Light"/>
                <a:cs typeface="Helvetica Light"/>
                <a:sym typeface="Helvetica Light"/>
              </a:defRPr>
            </a:pPr>
            <a:endParaRPr sz="1200">
              <a:solidFill>
                <a:srgbClr val="FFFFFF"/>
              </a:solidFill>
              <a:latin typeface="Helvetica Light"/>
              <a:sym typeface="Helvetica Light"/>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9" y="2862217"/>
            <a:ext cx="3209898" cy="2233784"/>
          </a:xfrm>
          <a:prstGeom prst="rect">
            <a:avLst/>
          </a:prstGeom>
        </p:spPr>
      </p:pic>
      <p:sp>
        <p:nvSpPr>
          <p:cNvPr id="9" name="Rectangle 8">
            <a:extLst>
              <a:ext uri="{FF2B5EF4-FFF2-40B4-BE49-F238E27FC236}">
                <a16:creationId xmlns:a16="http://schemas.microsoft.com/office/drawing/2014/main" id="{87E217F7-3785-4A3E-8524-248AFF962FCC}"/>
              </a:ext>
            </a:extLst>
          </p:cNvPr>
          <p:cNvSpPr/>
          <p:nvPr/>
        </p:nvSpPr>
        <p:spPr>
          <a:xfrm>
            <a:off x="4869956" y="232204"/>
            <a:ext cx="3831120" cy="769441"/>
          </a:xfrm>
          <a:prstGeom prst="rect">
            <a:avLst/>
          </a:prstGeom>
          <a:noFill/>
        </p:spPr>
        <p:txBody>
          <a:bodyPr wrap="square" lIns="91440" tIns="45720" rIns="91440" bIns="45720">
            <a:spAutoFit/>
          </a:bodyPr>
          <a:lstStyle/>
          <a:p>
            <a:pPr algn="ctr">
              <a:buClrTx/>
              <a:buFontTx/>
              <a:buNone/>
            </a:pPr>
            <a:r>
              <a:rPr lang="en-US" sz="4400" b="1" kern="1200" dirty="0" err="1">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Đọc</a:t>
            </a:r>
            <a:r>
              <a:rPr lang="en-US" sz="4400" b="1" kern="1200" dirty="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r>
              <a:rPr lang="en-US" sz="4400" b="1" kern="1200" dirty="0" err="1">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nối</a:t>
            </a:r>
            <a:r>
              <a:rPr lang="en-US" sz="4400" b="1" kern="1200" dirty="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 </a:t>
            </a:r>
            <a:r>
              <a:rPr lang="en-US" sz="4400" b="1" kern="1200" dirty="0" err="1">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rPr>
              <a:t>tiếp</a:t>
            </a:r>
            <a:endParaRPr lang="en-US" sz="4400" b="1" kern="1200" dirty="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cs typeface="+mn-cs"/>
            </a:endParaRPr>
          </a:p>
        </p:txBody>
      </p:sp>
      <p:sp>
        <p:nvSpPr>
          <p:cNvPr id="26" name="Rounded Rectangle 25"/>
          <p:cNvSpPr/>
          <p:nvPr/>
        </p:nvSpPr>
        <p:spPr>
          <a:xfrm>
            <a:off x="4807165" y="1323431"/>
            <a:ext cx="4137274" cy="805170"/>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a:latin typeface="Comfortaa"/>
                <a:sym typeface="Comfortaa"/>
              </a:rPr>
              <a:t>Đoạn 1: </a:t>
            </a:r>
            <a:r>
              <a:rPr lang="vi-VN" sz="2000">
                <a:solidFill>
                  <a:srgbClr val="00B0F0"/>
                </a:solidFill>
                <a:latin typeface="Comfortaa"/>
                <a:sym typeface="Comfortaa"/>
              </a:rPr>
              <a:t>Từ đầu đến ... “thầy mang ơn rất nặng.”</a:t>
            </a:r>
            <a:endParaRPr lang="vi-VN" sz="2000" dirty="0">
              <a:solidFill>
                <a:srgbClr val="00B0F0"/>
              </a:solidFill>
              <a:latin typeface="Comfortaa"/>
              <a:sym typeface="Comfortaa"/>
            </a:endParaRPr>
          </a:p>
        </p:txBody>
      </p:sp>
      <p:grpSp>
        <p:nvGrpSpPr>
          <p:cNvPr id="27" name="Google Shape;3022;p96"/>
          <p:cNvGrpSpPr/>
          <p:nvPr/>
        </p:nvGrpSpPr>
        <p:grpSpPr>
          <a:xfrm>
            <a:off x="3951419" y="1502672"/>
            <a:ext cx="726774" cy="625929"/>
            <a:chOff x="7337821" y="3708969"/>
            <a:chExt cx="895075" cy="892952"/>
          </a:xfrm>
        </p:grpSpPr>
        <p:sp>
          <p:nvSpPr>
            <p:cNvPr id="28" name="Google Shape;3023;p96"/>
            <p:cNvSpPr/>
            <p:nvPr/>
          </p:nvSpPr>
          <p:spPr>
            <a:xfrm>
              <a:off x="7455088" y="4253150"/>
              <a:ext cx="209263" cy="344768"/>
            </a:xfrm>
            <a:custGeom>
              <a:avLst/>
              <a:gdLst/>
              <a:ahLst/>
              <a:cxnLst/>
              <a:rect l="l" t="t" r="r" b="b"/>
              <a:pathLst>
                <a:path w="6012" h="9905" extrusionOk="0">
                  <a:moveTo>
                    <a:pt x="5822" y="0"/>
                  </a:moveTo>
                  <a:cubicBezTo>
                    <a:pt x="5764" y="0"/>
                    <a:pt x="5704" y="28"/>
                    <a:pt x="5663" y="89"/>
                  </a:cubicBezTo>
                  <a:cubicBezTo>
                    <a:pt x="4972" y="1249"/>
                    <a:pt x="4503" y="2603"/>
                    <a:pt x="3951" y="3846"/>
                  </a:cubicBezTo>
                  <a:cubicBezTo>
                    <a:pt x="3371" y="5088"/>
                    <a:pt x="2680" y="6331"/>
                    <a:pt x="2072" y="7602"/>
                  </a:cubicBezTo>
                  <a:cubicBezTo>
                    <a:pt x="1437" y="7961"/>
                    <a:pt x="747" y="8209"/>
                    <a:pt x="139" y="8624"/>
                  </a:cubicBezTo>
                  <a:cubicBezTo>
                    <a:pt x="1" y="8734"/>
                    <a:pt x="84" y="8927"/>
                    <a:pt x="250" y="8955"/>
                  </a:cubicBezTo>
                  <a:cubicBezTo>
                    <a:pt x="719" y="8955"/>
                    <a:pt x="1216" y="8845"/>
                    <a:pt x="1658" y="8624"/>
                  </a:cubicBezTo>
                  <a:lnTo>
                    <a:pt x="1658" y="8624"/>
                  </a:lnTo>
                  <a:cubicBezTo>
                    <a:pt x="1631" y="8679"/>
                    <a:pt x="1603" y="8734"/>
                    <a:pt x="1575" y="8789"/>
                  </a:cubicBezTo>
                  <a:cubicBezTo>
                    <a:pt x="1437" y="9038"/>
                    <a:pt x="1354" y="9314"/>
                    <a:pt x="1327" y="9618"/>
                  </a:cubicBezTo>
                  <a:cubicBezTo>
                    <a:pt x="1345" y="9745"/>
                    <a:pt x="1447" y="9825"/>
                    <a:pt x="1562" y="9825"/>
                  </a:cubicBezTo>
                  <a:cubicBezTo>
                    <a:pt x="1621" y="9825"/>
                    <a:pt x="1684" y="9803"/>
                    <a:pt x="1741" y="9756"/>
                  </a:cubicBezTo>
                  <a:cubicBezTo>
                    <a:pt x="1934" y="9535"/>
                    <a:pt x="2072" y="9287"/>
                    <a:pt x="2183" y="9010"/>
                  </a:cubicBezTo>
                  <a:cubicBezTo>
                    <a:pt x="2211" y="8955"/>
                    <a:pt x="2238" y="8872"/>
                    <a:pt x="2266" y="8817"/>
                  </a:cubicBezTo>
                  <a:cubicBezTo>
                    <a:pt x="2349" y="9121"/>
                    <a:pt x="2459" y="9397"/>
                    <a:pt x="2570" y="9701"/>
                  </a:cubicBezTo>
                  <a:cubicBezTo>
                    <a:pt x="2627" y="9844"/>
                    <a:pt x="2740" y="9905"/>
                    <a:pt x="2857" y="9905"/>
                  </a:cubicBezTo>
                  <a:cubicBezTo>
                    <a:pt x="3079" y="9905"/>
                    <a:pt x="3313" y="9686"/>
                    <a:pt x="3205" y="9397"/>
                  </a:cubicBezTo>
                  <a:cubicBezTo>
                    <a:pt x="3012" y="8900"/>
                    <a:pt x="2818" y="8347"/>
                    <a:pt x="2708" y="7823"/>
                  </a:cubicBezTo>
                  <a:cubicBezTo>
                    <a:pt x="3343" y="6663"/>
                    <a:pt x="3923" y="5475"/>
                    <a:pt x="4448" y="4260"/>
                  </a:cubicBezTo>
                  <a:cubicBezTo>
                    <a:pt x="5055" y="2962"/>
                    <a:pt x="5718" y="1608"/>
                    <a:pt x="5994" y="200"/>
                  </a:cubicBezTo>
                  <a:cubicBezTo>
                    <a:pt x="6012" y="78"/>
                    <a:pt x="5920" y="0"/>
                    <a:pt x="582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3024;p96"/>
            <p:cNvSpPr/>
            <p:nvPr/>
          </p:nvSpPr>
          <p:spPr>
            <a:xfrm>
              <a:off x="7865155" y="4256630"/>
              <a:ext cx="227189" cy="345290"/>
            </a:xfrm>
            <a:custGeom>
              <a:avLst/>
              <a:gdLst/>
              <a:ahLst/>
              <a:cxnLst/>
              <a:rect l="l" t="t" r="r" b="b"/>
              <a:pathLst>
                <a:path w="6527" h="9920" extrusionOk="0">
                  <a:moveTo>
                    <a:pt x="220" y="1"/>
                  </a:moveTo>
                  <a:cubicBezTo>
                    <a:pt x="107" y="1"/>
                    <a:pt x="1" y="97"/>
                    <a:pt x="41" y="238"/>
                  </a:cubicBezTo>
                  <a:cubicBezTo>
                    <a:pt x="593" y="1481"/>
                    <a:pt x="1394" y="2641"/>
                    <a:pt x="2057" y="3828"/>
                  </a:cubicBezTo>
                  <a:cubicBezTo>
                    <a:pt x="2720" y="5016"/>
                    <a:pt x="3328" y="6314"/>
                    <a:pt x="3991" y="7557"/>
                  </a:cubicBezTo>
                  <a:cubicBezTo>
                    <a:pt x="3935" y="8275"/>
                    <a:pt x="3714" y="8993"/>
                    <a:pt x="3687" y="9739"/>
                  </a:cubicBezTo>
                  <a:cubicBezTo>
                    <a:pt x="3687" y="9846"/>
                    <a:pt x="3780" y="9919"/>
                    <a:pt x="3875" y="9919"/>
                  </a:cubicBezTo>
                  <a:cubicBezTo>
                    <a:pt x="3927" y="9919"/>
                    <a:pt x="3979" y="9898"/>
                    <a:pt x="4018" y="9849"/>
                  </a:cubicBezTo>
                  <a:cubicBezTo>
                    <a:pt x="4294" y="9435"/>
                    <a:pt x="4488" y="8993"/>
                    <a:pt x="4571" y="8496"/>
                  </a:cubicBezTo>
                  <a:cubicBezTo>
                    <a:pt x="4598" y="8551"/>
                    <a:pt x="4626" y="8607"/>
                    <a:pt x="4654" y="8662"/>
                  </a:cubicBezTo>
                  <a:cubicBezTo>
                    <a:pt x="4764" y="8938"/>
                    <a:pt x="4930" y="9159"/>
                    <a:pt x="5178" y="9352"/>
                  </a:cubicBezTo>
                  <a:cubicBezTo>
                    <a:pt x="5209" y="9377"/>
                    <a:pt x="5245" y="9388"/>
                    <a:pt x="5282" y="9388"/>
                  </a:cubicBezTo>
                  <a:cubicBezTo>
                    <a:pt x="5413" y="9388"/>
                    <a:pt x="5559" y="9254"/>
                    <a:pt x="5537" y="9104"/>
                  </a:cubicBezTo>
                  <a:cubicBezTo>
                    <a:pt x="5482" y="8827"/>
                    <a:pt x="5344" y="8551"/>
                    <a:pt x="5178" y="8330"/>
                  </a:cubicBezTo>
                  <a:lnTo>
                    <a:pt x="5095" y="8137"/>
                  </a:lnTo>
                  <a:lnTo>
                    <a:pt x="5095" y="8137"/>
                  </a:lnTo>
                  <a:cubicBezTo>
                    <a:pt x="5372" y="8220"/>
                    <a:pt x="5675" y="8330"/>
                    <a:pt x="5979" y="8413"/>
                  </a:cubicBezTo>
                  <a:cubicBezTo>
                    <a:pt x="6012" y="8421"/>
                    <a:pt x="6043" y="8425"/>
                    <a:pt x="6072" y="8425"/>
                  </a:cubicBezTo>
                  <a:cubicBezTo>
                    <a:pt x="6438" y="8425"/>
                    <a:pt x="6527" y="7825"/>
                    <a:pt x="6117" y="7723"/>
                  </a:cubicBezTo>
                  <a:cubicBezTo>
                    <a:pt x="5593" y="7585"/>
                    <a:pt x="5040" y="7391"/>
                    <a:pt x="4543" y="7198"/>
                  </a:cubicBezTo>
                  <a:cubicBezTo>
                    <a:pt x="3991" y="5983"/>
                    <a:pt x="3355" y="4823"/>
                    <a:pt x="2693" y="3663"/>
                  </a:cubicBezTo>
                  <a:cubicBezTo>
                    <a:pt x="2002" y="2420"/>
                    <a:pt x="1284" y="1094"/>
                    <a:pt x="345" y="45"/>
                  </a:cubicBezTo>
                  <a:cubicBezTo>
                    <a:pt x="307" y="14"/>
                    <a:pt x="263" y="1"/>
                    <a:pt x="220" y="1"/>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 name="Google Shape;3025;p96"/>
            <p:cNvSpPr/>
            <p:nvPr/>
          </p:nvSpPr>
          <p:spPr>
            <a:xfrm>
              <a:off x="7975216" y="3718576"/>
              <a:ext cx="257680" cy="357717"/>
            </a:xfrm>
            <a:custGeom>
              <a:avLst/>
              <a:gdLst/>
              <a:ahLst/>
              <a:cxnLst/>
              <a:rect l="l" t="t" r="r" b="b"/>
              <a:pathLst>
                <a:path w="7403" h="10277" extrusionOk="0">
                  <a:moveTo>
                    <a:pt x="4056" y="0"/>
                  </a:moveTo>
                  <a:cubicBezTo>
                    <a:pt x="3809" y="0"/>
                    <a:pt x="3560" y="146"/>
                    <a:pt x="3342" y="423"/>
                  </a:cubicBezTo>
                  <a:cubicBezTo>
                    <a:pt x="2652" y="1306"/>
                    <a:pt x="2403" y="2632"/>
                    <a:pt x="1961" y="3654"/>
                  </a:cubicBezTo>
                  <a:cubicBezTo>
                    <a:pt x="1602" y="4483"/>
                    <a:pt x="994" y="6140"/>
                    <a:pt x="0" y="6416"/>
                  </a:cubicBezTo>
                  <a:cubicBezTo>
                    <a:pt x="138" y="7686"/>
                    <a:pt x="608" y="9012"/>
                    <a:pt x="1492" y="9675"/>
                  </a:cubicBezTo>
                  <a:cubicBezTo>
                    <a:pt x="2007" y="10085"/>
                    <a:pt x="2518" y="10276"/>
                    <a:pt x="3017" y="10276"/>
                  </a:cubicBezTo>
                  <a:cubicBezTo>
                    <a:pt x="3695" y="10276"/>
                    <a:pt x="4351" y="9924"/>
                    <a:pt x="4972" y="9288"/>
                  </a:cubicBezTo>
                  <a:cubicBezTo>
                    <a:pt x="6049" y="8211"/>
                    <a:pt x="6933" y="6830"/>
                    <a:pt x="7181" y="5283"/>
                  </a:cubicBezTo>
                  <a:cubicBezTo>
                    <a:pt x="7268" y="4872"/>
                    <a:pt x="7184" y="4239"/>
                    <a:pt x="6771" y="4239"/>
                  </a:cubicBezTo>
                  <a:cubicBezTo>
                    <a:pt x="6657" y="4239"/>
                    <a:pt x="6519" y="4287"/>
                    <a:pt x="6353" y="4400"/>
                  </a:cubicBezTo>
                  <a:cubicBezTo>
                    <a:pt x="6794" y="3820"/>
                    <a:pt x="7402" y="2770"/>
                    <a:pt x="6822" y="2080"/>
                  </a:cubicBezTo>
                  <a:cubicBezTo>
                    <a:pt x="6642" y="1865"/>
                    <a:pt x="6440" y="1779"/>
                    <a:pt x="6237" y="1779"/>
                  </a:cubicBezTo>
                  <a:cubicBezTo>
                    <a:pt x="5784" y="1779"/>
                    <a:pt x="5321" y="2205"/>
                    <a:pt x="5054" y="2604"/>
                  </a:cubicBezTo>
                  <a:cubicBezTo>
                    <a:pt x="4972" y="1886"/>
                    <a:pt x="5193" y="1030"/>
                    <a:pt x="4695" y="367"/>
                  </a:cubicBezTo>
                  <a:cubicBezTo>
                    <a:pt x="4499" y="119"/>
                    <a:pt x="4278" y="0"/>
                    <a:pt x="405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3026;p96"/>
            <p:cNvSpPr/>
            <p:nvPr/>
          </p:nvSpPr>
          <p:spPr>
            <a:xfrm>
              <a:off x="7337821" y="3954362"/>
              <a:ext cx="156007" cy="136550"/>
            </a:xfrm>
            <a:custGeom>
              <a:avLst/>
              <a:gdLst/>
              <a:ahLst/>
              <a:cxnLst/>
              <a:rect l="l" t="t" r="r" b="b"/>
              <a:pathLst>
                <a:path w="4482" h="3923" extrusionOk="0">
                  <a:moveTo>
                    <a:pt x="3646" y="1"/>
                  </a:moveTo>
                  <a:cubicBezTo>
                    <a:pt x="3644" y="19"/>
                    <a:pt x="3641" y="38"/>
                    <a:pt x="3639" y="57"/>
                  </a:cubicBezTo>
                  <a:lnTo>
                    <a:pt x="3639" y="57"/>
                  </a:lnTo>
                  <a:cubicBezTo>
                    <a:pt x="3644" y="46"/>
                    <a:pt x="3646" y="36"/>
                    <a:pt x="3646" y="29"/>
                  </a:cubicBezTo>
                  <a:lnTo>
                    <a:pt x="3646" y="1"/>
                  </a:lnTo>
                  <a:close/>
                  <a:moveTo>
                    <a:pt x="3639" y="57"/>
                  </a:moveTo>
                  <a:lnTo>
                    <a:pt x="3639" y="57"/>
                  </a:lnTo>
                  <a:cubicBezTo>
                    <a:pt x="3506" y="375"/>
                    <a:pt x="1531" y="2137"/>
                    <a:pt x="304" y="3177"/>
                  </a:cubicBezTo>
                  <a:cubicBezTo>
                    <a:pt x="0" y="3426"/>
                    <a:pt x="194" y="3923"/>
                    <a:pt x="608" y="3923"/>
                  </a:cubicBezTo>
                  <a:cubicBezTo>
                    <a:pt x="1547" y="3895"/>
                    <a:pt x="2486" y="3868"/>
                    <a:pt x="3425" y="3757"/>
                  </a:cubicBezTo>
                  <a:cubicBezTo>
                    <a:pt x="3485" y="3753"/>
                    <a:pt x="3548" y="3753"/>
                    <a:pt x="3613" y="3753"/>
                  </a:cubicBezTo>
                  <a:cubicBezTo>
                    <a:pt x="3653" y="3753"/>
                    <a:pt x="3694" y="3753"/>
                    <a:pt x="3734" y="3753"/>
                  </a:cubicBezTo>
                  <a:cubicBezTo>
                    <a:pt x="4114" y="3753"/>
                    <a:pt x="4482" y="3729"/>
                    <a:pt x="4309" y="3232"/>
                  </a:cubicBezTo>
                  <a:cubicBezTo>
                    <a:pt x="4199" y="2818"/>
                    <a:pt x="4060" y="2404"/>
                    <a:pt x="3950" y="1989"/>
                  </a:cubicBezTo>
                  <a:cubicBezTo>
                    <a:pt x="3867" y="1575"/>
                    <a:pt x="3729" y="1078"/>
                    <a:pt x="3646" y="609"/>
                  </a:cubicBezTo>
                  <a:cubicBezTo>
                    <a:pt x="3621" y="434"/>
                    <a:pt x="3619" y="236"/>
                    <a:pt x="3639" y="57"/>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3027;p96"/>
            <p:cNvSpPr/>
            <p:nvPr/>
          </p:nvSpPr>
          <p:spPr>
            <a:xfrm>
              <a:off x="7413632" y="3708969"/>
              <a:ext cx="246646" cy="207279"/>
            </a:xfrm>
            <a:custGeom>
              <a:avLst/>
              <a:gdLst/>
              <a:ahLst/>
              <a:cxnLst/>
              <a:rect l="l" t="t" r="r" b="b"/>
              <a:pathLst>
                <a:path w="7086" h="5955" extrusionOk="0">
                  <a:moveTo>
                    <a:pt x="3843" y="0"/>
                  </a:moveTo>
                  <a:cubicBezTo>
                    <a:pt x="3789" y="0"/>
                    <a:pt x="3734" y="12"/>
                    <a:pt x="3678" y="36"/>
                  </a:cubicBezTo>
                  <a:cubicBezTo>
                    <a:pt x="2766" y="450"/>
                    <a:pt x="3429" y="2052"/>
                    <a:pt x="3484" y="2742"/>
                  </a:cubicBezTo>
                  <a:cubicBezTo>
                    <a:pt x="3272" y="2389"/>
                    <a:pt x="2578" y="790"/>
                    <a:pt x="1933" y="790"/>
                  </a:cubicBezTo>
                  <a:cubicBezTo>
                    <a:pt x="1822" y="790"/>
                    <a:pt x="1712" y="837"/>
                    <a:pt x="1606" y="947"/>
                  </a:cubicBezTo>
                  <a:cubicBezTo>
                    <a:pt x="888" y="1665"/>
                    <a:pt x="2324" y="2991"/>
                    <a:pt x="2407" y="3681"/>
                  </a:cubicBezTo>
                  <a:cubicBezTo>
                    <a:pt x="2190" y="3385"/>
                    <a:pt x="1010" y="2451"/>
                    <a:pt x="397" y="2451"/>
                  </a:cubicBezTo>
                  <a:cubicBezTo>
                    <a:pt x="154" y="2451"/>
                    <a:pt x="1" y="2598"/>
                    <a:pt x="32" y="2991"/>
                  </a:cubicBezTo>
                  <a:cubicBezTo>
                    <a:pt x="87" y="3709"/>
                    <a:pt x="1026" y="4538"/>
                    <a:pt x="1551" y="4979"/>
                  </a:cubicBezTo>
                  <a:cubicBezTo>
                    <a:pt x="2021" y="5394"/>
                    <a:pt x="2545" y="5698"/>
                    <a:pt x="3153" y="5891"/>
                  </a:cubicBezTo>
                  <a:cubicBezTo>
                    <a:pt x="3333" y="5934"/>
                    <a:pt x="3516" y="5955"/>
                    <a:pt x="3697" y="5955"/>
                  </a:cubicBezTo>
                  <a:cubicBezTo>
                    <a:pt x="4208" y="5955"/>
                    <a:pt x="4706" y="5790"/>
                    <a:pt x="5114" y="5504"/>
                  </a:cubicBezTo>
                  <a:cubicBezTo>
                    <a:pt x="6219" y="4759"/>
                    <a:pt x="6716" y="3350"/>
                    <a:pt x="6854" y="2107"/>
                  </a:cubicBezTo>
                  <a:cubicBezTo>
                    <a:pt x="6903" y="1563"/>
                    <a:pt x="7086" y="312"/>
                    <a:pt x="6371" y="312"/>
                  </a:cubicBezTo>
                  <a:cubicBezTo>
                    <a:pt x="6287" y="312"/>
                    <a:pt x="6191" y="329"/>
                    <a:pt x="6081" y="367"/>
                  </a:cubicBezTo>
                  <a:cubicBezTo>
                    <a:pt x="5307" y="616"/>
                    <a:pt x="5197" y="1665"/>
                    <a:pt x="5114" y="2356"/>
                  </a:cubicBezTo>
                  <a:cubicBezTo>
                    <a:pt x="5063" y="1843"/>
                    <a:pt x="4536" y="0"/>
                    <a:pt x="3843"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3028;p96"/>
            <p:cNvSpPr/>
            <p:nvPr/>
          </p:nvSpPr>
          <p:spPr>
            <a:xfrm>
              <a:off x="7414711" y="3814018"/>
              <a:ext cx="773806" cy="628763"/>
            </a:xfrm>
            <a:custGeom>
              <a:avLst/>
              <a:gdLst/>
              <a:ahLst/>
              <a:cxnLst/>
              <a:rect l="l" t="t" r="r" b="b"/>
              <a:pathLst>
                <a:path w="22231" h="18064" extrusionOk="0">
                  <a:moveTo>
                    <a:pt x="5398" y="0"/>
                  </a:moveTo>
                  <a:cubicBezTo>
                    <a:pt x="5385" y="0"/>
                    <a:pt x="5372" y="0"/>
                    <a:pt x="5359" y="1"/>
                  </a:cubicBezTo>
                  <a:cubicBezTo>
                    <a:pt x="1" y="83"/>
                    <a:pt x="388" y="8065"/>
                    <a:pt x="1492" y="11490"/>
                  </a:cubicBezTo>
                  <a:cubicBezTo>
                    <a:pt x="1741" y="12319"/>
                    <a:pt x="2100" y="13120"/>
                    <a:pt x="2570" y="13865"/>
                  </a:cubicBezTo>
                  <a:cubicBezTo>
                    <a:pt x="4116" y="16406"/>
                    <a:pt x="6657" y="18063"/>
                    <a:pt x="9916" y="18063"/>
                  </a:cubicBezTo>
                  <a:cubicBezTo>
                    <a:pt x="15468" y="18036"/>
                    <a:pt x="20936" y="14418"/>
                    <a:pt x="21958" y="8783"/>
                  </a:cubicBezTo>
                  <a:cubicBezTo>
                    <a:pt x="22230" y="7375"/>
                    <a:pt x="21994" y="841"/>
                    <a:pt x="19846" y="841"/>
                  </a:cubicBezTo>
                  <a:cubicBezTo>
                    <a:pt x="19592" y="841"/>
                    <a:pt x="19312" y="932"/>
                    <a:pt x="19003" y="1133"/>
                  </a:cubicBezTo>
                  <a:cubicBezTo>
                    <a:pt x="17539" y="2044"/>
                    <a:pt x="16296" y="3094"/>
                    <a:pt x="14667" y="3840"/>
                  </a:cubicBezTo>
                  <a:cubicBezTo>
                    <a:pt x="13878" y="4202"/>
                    <a:pt x="12954" y="4502"/>
                    <a:pt x="12065" y="4502"/>
                  </a:cubicBezTo>
                  <a:cubicBezTo>
                    <a:pt x="11397" y="4502"/>
                    <a:pt x="10749" y="4333"/>
                    <a:pt x="10193" y="3895"/>
                  </a:cubicBezTo>
                  <a:cubicBezTo>
                    <a:pt x="8544" y="2603"/>
                    <a:pt x="7852" y="0"/>
                    <a:pt x="5398" y="0"/>
                  </a:cubicBezTo>
                  <a:close/>
                </a:path>
              </a:pathLst>
            </a:custGeom>
            <a:solidFill>
              <a:srgbClr val="92D4B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4" name="Google Shape;3029;p96"/>
            <p:cNvSpPr/>
            <p:nvPr/>
          </p:nvSpPr>
          <p:spPr>
            <a:xfrm>
              <a:off x="7487807" y="3894946"/>
              <a:ext cx="144625" cy="137977"/>
            </a:xfrm>
            <a:custGeom>
              <a:avLst/>
              <a:gdLst/>
              <a:ahLst/>
              <a:cxnLst/>
              <a:rect l="l" t="t" r="r" b="b"/>
              <a:pathLst>
                <a:path w="4155" h="3964" extrusionOk="0">
                  <a:moveTo>
                    <a:pt x="2223" y="1"/>
                  </a:moveTo>
                  <a:cubicBezTo>
                    <a:pt x="2033" y="1"/>
                    <a:pt x="1834" y="34"/>
                    <a:pt x="1630" y="106"/>
                  </a:cubicBezTo>
                  <a:cubicBezTo>
                    <a:pt x="580" y="437"/>
                    <a:pt x="0" y="1542"/>
                    <a:pt x="276" y="2619"/>
                  </a:cubicBezTo>
                  <a:cubicBezTo>
                    <a:pt x="574" y="3480"/>
                    <a:pt x="1358" y="3964"/>
                    <a:pt x="2158" y="3964"/>
                  </a:cubicBezTo>
                  <a:cubicBezTo>
                    <a:pt x="2693" y="3964"/>
                    <a:pt x="3236" y="3747"/>
                    <a:pt x="3646" y="3282"/>
                  </a:cubicBezTo>
                  <a:cubicBezTo>
                    <a:pt x="3867" y="2978"/>
                    <a:pt x="4032" y="2619"/>
                    <a:pt x="4060" y="2260"/>
                  </a:cubicBezTo>
                  <a:cubicBezTo>
                    <a:pt x="4155" y="1151"/>
                    <a:pt x="3341" y="1"/>
                    <a:pt x="22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5" name="Google Shape;3030;p96"/>
            <p:cNvSpPr/>
            <p:nvPr/>
          </p:nvSpPr>
          <p:spPr>
            <a:xfrm>
              <a:off x="7524041" y="3936749"/>
              <a:ext cx="88898" cy="62897"/>
            </a:xfrm>
            <a:custGeom>
              <a:avLst/>
              <a:gdLst/>
              <a:ahLst/>
              <a:cxnLst/>
              <a:rect l="l" t="t" r="r" b="b"/>
              <a:pathLst>
                <a:path w="2554" h="1807" extrusionOk="0">
                  <a:moveTo>
                    <a:pt x="1296" y="1"/>
                  </a:moveTo>
                  <a:cubicBezTo>
                    <a:pt x="1177" y="1"/>
                    <a:pt x="1051" y="29"/>
                    <a:pt x="920" y="93"/>
                  </a:cubicBezTo>
                  <a:cubicBezTo>
                    <a:pt x="0" y="504"/>
                    <a:pt x="438" y="1806"/>
                    <a:pt x="1267" y="1806"/>
                  </a:cubicBezTo>
                  <a:cubicBezTo>
                    <a:pt x="1383" y="1806"/>
                    <a:pt x="1508" y="1780"/>
                    <a:pt x="1638" y="1722"/>
                  </a:cubicBezTo>
                  <a:cubicBezTo>
                    <a:pt x="2553" y="1313"/>
                    <a:pt x="2104" y="1"/>
                    <a:pt x="1296"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3031;p96"/>
            <p:cNvSpPr/>
            <p:nvPr/>
          </p:nvSpPr>
          <p:spPr>
            <a:xfrm>
              <a:off x="7691709" y="4033062"/>
              <a:ext cx="285456" cy="308603"/>
            </a:xfrm>
            <a:custGeom>
              <a:avLst/>
              <a:gdLst/>
              <a:ahLst/>
              <a:cxnLst/>
              <a:rect l="l" t="t" r="r" b="b"/>
              <a:pathLst>
                <a:path w="8201" h="8866" extrusionOk="0">
                  <a:moveTo>
                    <a:pt x="5475" y="3026"/>
                  </a:moveTo>
                  <a:cubicBezTo>
                    <a:pt x="5503" y="3026"/>
                    <a:pt x="5537" y="3031"/>
                    <a:pt x="5576" y="3043"/>
                  </a:cubicBezTo>
                  <a:cubicBezTo>
                    <a:pt x="5825" y="3126"/>
                    <a:pt x="6046" y="3540"/>
                    <a:pt x="6156" y="3789"/>
                  </a:cubicBezTo>
                  <a:cubicBezTo>
                    <a:pt x="6184" y="3844"/>
                    <a:pt x="6184" y="3899"/>
                    <a:pt x="6212" y="3982"/>
                  </a:cubicBezTo>
                  <a:cubicBezTo>
                    <a:pt x="6018" y="3982"/>
                    <a:pt x="5797" y="3927"/>
                    <a:pt x="5659" y="3816"/>
                  </a:cubicBezTo>
                  <a:cubicBezTo>
                    <a:pt x="5457" y="3664"/>
                    <a:pt x="5162" y="3026"/>
                    <a:pt x="5475" y="3026"/>
                  </a:cubicBezTo>
                  <a:close/>
                  <a:moveTo>
                    <a:pt x="3345" y="5290"/>
                  </a:moveTo>
                  <a:cubicBezTo>
                    <a:pt x="3574" y="5290"/>
                    <a:pt x="3852" y="5512"/>
                    <a:pt x="3975" y="5722"/>
                  </a:cubicBezTo>
                  <a:cubicBezTo>
                    <a:pt x="4168" y="6053"/>
                    <a:pt x="4251" y="6440"/>
                    <a:pt x="4223" y="6827"/>
                  </a:cubicBezTo>
                  <a:cubicBezTo>
                    <a:pt x="4030" y="6771"/>
                    <a:pt x="3836" y="6689"/>
                    <a:pt x="3671" y="6578"/>
                  </a:cubicBezTo>
                  <a:lnTo>
                    <a:pt x="3643" y="6578"/>
                  </a:lnTo>
                  <a:cubicBezTo>
                    <a:pt x="3367" y="6385"/>
                    <a:pt x="2925" y="5943"/>
                    <a:pt x="3035" y="5556"/>
                  </a:cubicBezTo>
                  <a:cubicBezTo>
                    <a:pt x="3096" y="5364"/>
                    <a:pt x="3212" y="5290"/>
                    <a:pt x="3345" y="5290"/>
                  </a:cubicBezTo>
                  <a:close/>
                  <a:moveTo>
                    <a:pt x="6882" y="0"/>
                  </a:moveTo>
                  <a:cubicBezTo>
                    <a:pt x="6624" y="0"/>
                    <a:pt x="6614" y="424"/>
                    <a:pt x="6875" y="502"/>
                  </a:cubicBezTo>
                  <a:cubicBezTo>
                    <a:pt x="7482" y="640"/>
                    <a:pt x="7620" y="1772"/>
                    <a:pt x="7565" y="2269"/>
                  </a:cubicBezTo>
                  <a:cubicBezTo>
                    <a:pt x="7565" y="2960"/>
                    <a:pt x="7178" y="3568"/>
                    <a:pt x="6598" y="3871"/>
                  </a:cubicBezTo>
                  <a:cubicBezTo>
                    <a:pt x="6385" y="3233"/>
                    <a:pt x="5993" y="2543"/>
                    <a:pt x="5396" y="2543"/>
                  </a:cubicBezTo>
                  <a:cubicBezTo>
                    <a:pt x="5374" y="2543"/>
                    <a:pt x="5351" y="2544"/>
                    <a:pt x="5328" y="2546"/>
                  </a:cubicBezTo>
                  <a:cubicBezTo>
                    <a:pt x="4941" y="2573"/>
                    <a:pt x="4858" y="3070"/>
                    <a:pt x="4914" y="3402"/>
                  </a:cubicBezTo>
                  <a:cubicBezTo>
                    <a:pt x="4996" y="3816"/>
                    <a:pt x="5273" y="4175"/>
                    <a:pt x="5659" y="4341"/>
                  </a:cubicBezTo>
                  <a:cubicBezTo>
                    <a:pt x="5853" y="4451"/>
                    <a:pt x="6074" y="4479"/>
                    <a:pt x="6322" y="4479"/>
                  </a:cubicBezTo>
                  <a:cubicBezTo>
                    <a:pt x="6322" y="4589"/>
                    <a:pt x="6322" y="4700"/>
                    <a:pt x="6322" y="4810"/>
                  </a:cubicBezTo>
                  <a:cubicBezTo>
                    <a:pt x="6295" y="5749"/>
                    <a:pt x="5494" y="6716"/>
                    <a:pt x="4582" y="6827"/>
                  </a:cubicBezTo>
                  <a:cubicBezTo>
                    <a:pt x="4610" y="6081"/>
                    <a:pt x="4361" y="5225"/>
                    <a:pt x="3698" y="4921"/>
                  </a:cubicBezTo>
                  <a:cubicBezTo>
                    <a:pt x="3586" y="4865"/>
                    <a:pt x="3464" y="4837"/>
                    <a:pt x="3342" y="4837"/>
                  </a:cubicBezTo>
                  <a:cubicBezTo>
                    <a:pt x="3105" y="4837"/>
                    <a:pt x="2868" y="4941"/>
                    <a:pt x="2704" y="5142"/>
                  </a:cubicBezTo>
                  <a:cubicBezTo>
                    <a:pt x="2483" y="5529"/>
                    <a:pt x="2538" y="5998"/>
                    <a:pt x="2815" y="6357"/>
                  </a:cubicBezTo>
                  <a:cubicBezTo>
                    <a:pt x="3091" y="6799"/>
                    <a:pt x="3588" y="7103"/>
                    <a:pt x="4113" y="7213"/>
                  </a:cubicBezTo>
                  <a:cubicBezTo>
                    <a:pt x="4057" y="7379"/>
                    <a:pt x="4002" y="7545"/>
                    <a:pt x="3892" y="7710"/>
                  </a:cubicBezTo>
                  <a:cubicBezTo>
                    <a:pt x="3621" y="8155"/>
                    <a:pt x="3148" y="8410"/>
                    <a:pt x="2662" y="8410"/>
                  </a:cubicBezTo>
                  <a:cubicBezTo>
                    <a:pt x="2452" y="8410"/>
                    <a:pt x="2241" y="8363"/>
                    <a:pt x="2041" y="8263"/>
                  </a:cubicBezTo>
                  <a:cubicBezTo>
                    <a:pt x="1240" y="7959"/>
                    <a:pt x="743" y="7241"/>
                    <a:pt x="301" y="6550"/>
                  </a:cubicBezTo>
                  <a:cubicBezTo>
                    <a:pt x="270" y="6489"/>
                    <a:pt x="217" y="6462"/>
                    <a:pt x="166" y="6462"/>
                  </a:cubicBezTo>
                  <a:cubicBezTo>
                    <a:pt x="79" y="6462"/>
                    <a:pt x="1" y="6539"/>
                    <a:pt x="53" y="6661"/>
                  </a:cubicBezTo>
                  <a:cubicBezTo>
                    <a:pt x="495" y="7655"/>
                    <a:pt x="1240" y="8567"/>
                    <a:pt x="2290" y="8815"/>
                  </a:cubicBezTo>
                  <a:cubicBezTo>
                    <a:pt x="2430" y="8849"/>
                    <a:pt x="2572" y="8866"/>
                    <a:pt x="2712" y="8866"/>
                  </a:cubicBezTo>
                  <a:cubicBezTo>
                    <a:pt x="3482" y="8866"/>
                    <a:pt x="4210" y="8371"/>
                    <a:pt x="4444" y="7600"/>
                  </a:cubicBezTo>
                  <a:cubicBezTo>
                    <a:pt x="4499" y="7489"/>
                    <a:pt x="4527" y="7351"/>
                    <a:pt x="4555" y="7241"/>
                  </a:cubicBezTo>
                  <a:cubicBezTo>
                    <a:pt x="4858" y="7213"/>
                    <a:pt x="5162" y="7130"/>
                    <a:pt x="5438" y="6992"/>
                  </a:cubicBezTo>
                  <a:cubicBezTo>
                    <a:pt x="6350" y="6440"/>
                    <a:pt x="6847" y="5418"/>
                    <a:pt x="6681" y="4369"/>
                  </a:cubicBezTo>
                  <a:cubicBezTo>
                    <a:pt x="7316" y="4065"/>
                    <a:pt x="7786" y="3512"/>
                    <a:pt x="7952" y="2822"/>
                  </a:cubicBezTo>
                  <a:cubicBezTo>
                    <a:pt x="8200" y="1938"/>
                    <a:pt x="7979" y="281"/>
                    <a:pt x="6930" y="5"/>
                  </a:cubicBezTo>
                  <a:cubicBezTo>
                    <a:pt x="6913" y="2"/>
                    <a:pt x="6897" y="0"/>
                    <a:pt x="6882"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7" name="Google Shape;3032;p96"/>
            <p:cNvSpPr/>
            <p:nvPr/>
          </p:nvSpPr>
          <p:spPr>
            <a:xfrm>
              <a:off x="7492610" y="4149771"/>
              <a:ext cx="59869" cy="77203"/>
            </a:xfrm>
            <a:custGeom>
              <a:avLst/>
              <a:gdLst/>
              <a:ahLst/>
              <a:cxnLst/>
              <a:rect l="l" t="t" r="r" b="b"/>
              <a:pathLst>
                <a:path w="1720" h="2218" extrusionOk="0">
                  <a:moveTo>
                    <a:pt x="527" y="0"/>
                  </a:moveTo>
                  <a:cubicBezTo>
                    <a:pt x="492" y="0"/>
                    <a:pt x="455" y="7"/>
                    <a:pt x="414" y="21"/>
                  </a:cubicBezTo>
                  <a:cubicBezTo>
                    <a:pt x="0" y="187"/>
                    <a:pt x="83" y="767"/>
                    <a:pt x="193" y="1098"/>
                  </a:cubicBezTo>
                  <a:cubicBezTo>
                    <a:pt x="304" y="1540"/>
                    <a:pt x="580" y="1899"/>
                    <a:pt x="939" y="2148"/>
                  </a:cubicBezTo>
                  <a:cubicBezTo>
                    <a:pt x="1004" y="2197"/>
                    <a:pt x="1075" y="2218"/>
                    <a:pt x="1146" y="2218"/>
                  </a:cubicBezTo>
                  <a:cubicBezTo>
                    <a:pt x="1437" y="2218"/>
                    <a:pt x="1719" y="1862"/>
                    <a:pt x="1519" y="1596"/>
                  </a:cubicBezTo>
                  <a:cubicBezTo>
                    <a:pt x="1298" y="1292"/>
                    <a:pt x="1133" y="988"/>
                    <a:pt x="994" y="684"/>
                  </a:cubicBezTo>
                  <a:cubicBezTo>
                    <a:pt x="920" y="486"/>
                    <a:pt x="824" y="0"/>
                    <a:pt x="527"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8" name="Google Shape;3033;p96"/>
            <p:cNvSpPr/>
            <p:nvPr/>
          </p:nvSpPr>
          <p:spPr>
            <a:xfrm>
              <a:off x="7563722" y="4116182"/>
              <a:ext cx="72156" cy="58372"/>
            </a:xfrm>
            <a:custGeom>
              <a:avLst/>
              <a:gdLst/>
              <a:ahLst/>
              <a:cxnLst/>
              <a:rect l="l" t="t" r="r" b="b"/>
              <a:pathLst>
                <a:path w="2073" h="1677" extrusionOk="0">
                  <a:moveTo>
                    <a:pt x="380" y="0"/>
                  </a:moveTo>
                  <a:cubicBezTo>
                    <a:pt x="176" y="0"/>
                    <a:pt x="1" y="170"/>
                    <a:pt x="1" y="379"/>
                  </a:cubicBezTo>
                  <a:cubicBezTo>
                    <a:pt x="84" y="1097"/>
                    <a:pt x="940" y="1649"/>
                    <a:pt x="1603" y="1677"/>
                  </a:cubicBezTo>
                  <a:cubicBezTo>
                    <a:pt x="1796" y="1677"/>
                    <a:pt x="1962" y="1566"/>
                    <a:pt x="2017" y="1373"/>
                  </a:cubicBezTo>
                  <a:cubicBezTo>
                    <a:pt x="2072" y="1180"/>
                    <a:pt x="1990" y="1014"/>
                    <a:pt x="1824" y="903"/>
                  </a:cubicBezTo>
                  <a:cubicBezTo>
                    <a:pt x="1603" y="738"/>
                    <a:pt x="1382" y="600"/>
                    <a:pt x="1161" y="461"/>
                  </a:cubicBezTo>
                  <a:cubicBezTo>
                    <a:pt x="968" y="268"/>
                    <a:pt x="747" y="130"/>
                    <a:pt x="498" y="20"/>
                  </a:cubicBezTo>
                  <a:cubicBezTo>
                    <a:pt x="458" y="6"/>
                    <a:pt x="418" y="0"/>
                    <a:pt x="380"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 name="Google Shape;3034;p96"/>
            <p:cNvSpPr/>
            <p:nvPr/>
          </p:nvSpPr>
          <p:spPr>
            <a:xfrm>
              <a:off x="7625262" y="4055652"/>
              <a:ext cx="92344" cy="50192"/>
            </a:xfrm>
            <a:custGeom>
              <a:avLst/>
              <a:gdLst/>
              <a:ahLst/>
              <a:cxnLst/>
              <a:rect l="l" t="t" r="r" b="b"/>
              <a:pathLst>
                <a:path w="2653" h="1442" extrusionOk="0">
                  <a:moveTo>
                    <a:pt x="441" y="0"/>
                  </a:moveTo>
                  <a:cubicBezTo>
                    <a:pt x="396" y="0"/>
                    <a:pt x="351" y="6"/>
                    <a:pt x="304" y="19"/>
                  </a:cubicBezTo>
                  <a:cubicBezTo>
                    <a:pt x="194" y="46"/>
                    <a:pt x="111" y="129"/>
                    <a:pt x="83" y="212"/>
                  </a:cubicBezTo>
                  <a:cubicBezTo>
                    <a:pt x="1" y="654"/>
                    <a:pt x="387" y="958"/>
                    <a:pt x="719" y="1151"/>
                  </a:cubicBezTo>
                  <a:cubicBezTo>
                    <a:pt x="1039" y="1334"/>
                    <a:pt x="1397" y="1441"/>
                    <a:pt x="1762" y="1441"/>
                  </a:cubicBezTo>
                  <a:cubicBezTo>
                    <a:pt x="1838" y="1441"/>
                    <a:pt x="1913" y="1437"/>
                    <a:pt x="1989" y="1427"/>
                  </a:cubicBezTo>
                  <a:cubicBezTo>
                    <a:pt x="2459" y="1399"/>
                    <a:pt x="2652" y="681"/>
                    <a:pt x="2127" y="571"/>
                  </a:cubicBezTo>
                  <a:cubicBezTo>
                    <a:pt x="1796" y="488"/>
                    <a:pt x="1464" y="405"/>
                    <a:pt x="1161" y="267"/>
                  </a:cubicBezTo>
                  <a:cubicBezTo>
                    <a:pt x="926" y="173"/>
                    <a:pt x="692" y="0"/>
                    <a:pt x="441"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3035;p96"/>
            <p:cNvSpPr/>
            <p:nvPr/>
          </p:nvSpPr>
          <p:spPr>
            <a:xfrm>
              <a:off x="7685827" y="3986872"/>
              <a:ext cx="85313" cy="37488"/>
            </a:xfrm>
            <a:custGeom>
              <a:avLst/>
              <a:gdLst/>
              <a:ahLst/>
              <a:cxnLst/>
              <a:rect l="l" t="t" r="r" b="b"/>
              <a:pathLst>
                <a:path w="2451" h="1077" extrusionOk="0">
                  <a:moveTo>
                    <a:pt x="666" y="0"/>
                  </a:moveTo>
                  <a:cubicBezTo>
                    <a:pt x="600" y="0"/>
                    <a:pt x="535" y="2"/>
                    <a:pt x="470" y="6"/>
                  </a:cubicBezTo>
                  <a:cubicBezTo>
                    <a:pt x="166" y="6"/>
                    <a:pt x="1" y="393"/>
                    <a:pt x="222" y="614"/>
                  </a:cubicBezTo>
                  <a:cubicBezTo>
                    <a:pt x="476" y="940"/>
                    <a:pt x="896" y="1076"/>
                    <a:pt x="1312" y="1076"/>
                  </a:cubicBezTo>
                  <a:cubicBezTo>
                    <a:pt x="1529" y="1076"/>
                    <a:pt x="1744" y="1039"/>
                    <a:pt x="1934" y="973"/>
                  </a:cubicBezTo>
                  <a:cubicBezTo>
                    <a:pt x="2450" y="837"/>
                    <a:pt x="2405" y="33"/>
                    <a:pt x="1852" y="33"/>
                  </a:cubicBezTo>
                  <a:cubicBezTo>
                    <a:pt x="1842" y="33"/>
                    <a:pt x="1833" y="33"/>
                    <a:pt x="1824" y="34"/>
                  </a:cubicBezTo>
                  <a:cubicBezTo>
                    <a:pt x="1759" y="38"/>
                    <a:pt x="1693" y="39"/>
                    <a:pt x="1628" y="39"/>
                  </a:cubicBezTo>
                  <a:cubicBezTo>
                    <a:pt x="1310" y="39"/>
                    <a:pt x="983" y="0"/>
                    <a:pt x="666" y="0"/>
                  </a:cubicBezTo>
                  <a:close/>
                </a:path>
              </a:pathLst>
            </a:custGeom>
            <a:solidFill>
              <a:srgbClr val="71B18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41" name="Rounded Rectangle 40"/>
          <p:cNvSpPr/>
          <p:nvPr/>
        </p:nvSpPr>
        <p:spPr>
          <a:xfrm>
            <a:off x="4869956" y="2447170"/>
            <a:ext cx="4137274" cy="934135"/>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ctr">
              <a:buSzPts val="1100"/>
            </a:pPr>
            <a:r>
              <a:rPr lang="en-US" sz="2000">
                <a:latin typeface="Comfortaa"/>
                <a:sym typeface="Comfortaa"/>
              </a:rPr>
              <a:t>Đoạn 2: </a:t>
            </a:r>
            <a:r>
              <a:rPr lang="en-US" sz="2000">
                <a:solidFill>
                  <a:srgbClr val="FF0066"/>
                </a:solidFill>
                <a:latin typeface="Comfortaa"/>
                <a:sym typeface="Comfortaa"/>
              </a:rPr>
              <a:t>Các</a:t>
            </a:r>
            <a:r>
              <a:rPr lang="vi-VN" sz="2000">
                <a:solidFill>
                  <a:srgbClr val="FF0066"/>
                </a:solidFill>
                <a:latin typeface="Comfortaa"/>
                <a:sym typeface="Comfortaa"/>
              </a:rPr>
              <a:t> môn sinh</a:t>
            </a:r>
            <a:r>
              <a:rPr lang="en-US" sz="2000">
                <a:solidFill>
                  <a:srgbClr val="FF0066"/>
                </a:solidFill>
                <a:latin typeface="Comfortaa"/>
                <a:sym typeface="Comfortaa"/>
              </a:rPr>
              <a:t>…..</a:t>
            </a:r>
            <a:r>
              <a:rPr lang="vi-VN" sz="2000">
                <a:solidFill>
                  <a:srgbClr val="FF0066"/>
                </a:solidFill>
                <a:latin typeface="Comfortaa"/>
                <a:sym typeface="Comfortaa"/>
              </a:rPr>
              <a:t> tạ ơn thầy.” </a:t>
            </a:r>
          </a:p>
          <a:p>
            <a:pPr lvl="0" algn="ctr">
              <a:buSzPts val="1100"/>
            </a:pPr>
            <a:endParaRPr lang="vi-VN" sz="1600" dirty="0">
              <a:solidFill>
                <a:srgbClr val="00B0F0"/>
              </a:solidFill>
              <a:latin typeface="Comfortaa"/>
              <a:sym typeface="Comfortaa"/>
            </a:endParaRPr>
          </a:p>
        </p:txBody>
      </p:sp>
      <p:sp>
        <p:nvSpPr>
          <p:cNvPr id="42" name="Rounded Rectangle 41"/>
          <p:cNvSpPr/>
          <p:nvPr/>
        </p:nvSpPr>
        <p:spPr>
          <a:xfrm>
            <a:off x="4869956" y="3691014"/>
            <a:ext cx="4137274" cy="610799"/>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buSzPts val="1100"/>
            </a:pPr>
            <a:r>
              <a:rPr lang="en-US" sz="2000">
                <a:latin typeface="Comfortaa"/>
                <a:sym typeface="Comfortaa"/>
              </a:rPr>
              <a:t>Đoạn 3: </a:t>
            </a:r>
            <a:r>
              <a:rPr lang="en-US" sz="2000">
                <a:solidFill>
                  <a:srgbClr val="7030A0"/>
                </a:solidFill>
                <a:latin typeface="Comfortaa"/>
                <a:sym typeface="Comfortaa"/>
              </a:rPr>
              <a:t>Phần còn lại</a:t>
            </a:r>
            <a:endParaRPr lang="vi-VN" sz="2000" dirty="0">
              <a:solidFill>
                <a:srgbClr val="7030A0"/>
              </a:solidFill>
              <a:latin typeface="Comfortaa"/>
              <a:sym typeface="Comfortaa"/>
            </a:endParaRPr>
          </a:p>
        </p:txBody>
      </p:sp>
      <p:grpSp>
        <p:nvGrpSpPr>
          <p:cNvPr id="43" name="Google Shape;3008;p96"/>
          <p:cNvGrpSpPr/>
          <p:nvPr/>
        </p:nvGrpSpPr>
        <p:grpSpPr>
          <a:xfrm>
            <a:off x="3983389" y="2644524"/>
            <a:ext cx="749797" cy="625035"/>
            <a:chOff x="3240491" y="3708969"/>
            <a:chExt cx="895075" cy="892499"/>
          </a:xfrm>
        </p:grpSpPr>
        <p:sp>
          <p:nvSpPr>
            <p:cNvPr id="44" name="Google Shape;3009;p96"/>
            <p:cNvSpPr/>
            <p:nvPr/>
          </p:nvSpPr>
          <p:spPr>
            <a:xfrm>
              <a:off x="3358732" y="4253150"/>
              <a:ext cx="208288" cy="344768"/>
            </a:xfrm>
            <a:custGeom>
              <a:avLst/>
              <a:gdLst/>
              <a:ahLst/>
              <a:cxnLst/>
              <a:rect l="l" t="t" r="r" b="b"/>
              <a:pathLst>
                <a:path w="5984" h="9905" extrusionOk="0">
                  <a:moveTo>
                    <a:pt x="5794" y="0"/>
                  </a:moveTo>
                  <a:cubicBezTo>
                    <a:pt x="5736" y="0"/>
                    <a:pt x="5676" y="28"/>
                    <a:pt x="5635" y="89"/>
                  </a:cubicBezTo>
                  <a:cubicBezTo>
                    <a:pt x="4945" y="1249"/>
                    <a:pt x="4475" y="2603"/>
                    <a:pt x="3923" y="3846"/>
                  </a:cubicBezTo>
                  <a:cubicBezTo>
                    <a:pt x="3343" y="5088"/>
                    <a:pt x="2652" y="6331"/>
                    <a:pt x="2045" y="7602"/>
                  </a:cubicBezTo>
                  <a:cubicBezTo>
                    <a:pt x="1409" y="7961"/>
                    <a:pt x="719" y="8209"/>
                    <a:pt x="111" y="8624"/>
                  </a:cubicBezTo>
                  <a:cubicBezTo>
                    <a:pt x="1" y="8734"/>
                    <a:pt x="56" y="8927"/>
                    <a:pt x="222" y="8955"/>
                  </a:cubicBezTo>
                  <a:cubicBezTo>
                    <a:pt x="691" y="8955"/>
                    <a:pt x="1188" y="8845"/>
                    <a:pt x="1630" y="8624"/>
                  </a:cubicBezTo>
                  <a:lnTo>
                    <a:pt x="1630" y="8624"/>
                  </a:lnTo>
                  <a:cubicBezTo>
                    <a:pt x="1603" y="8679"/>
                    <a:pt x="1575" y="8734"/>
                    <a:pt x="1548" y="8789"/>
                  </a:cubicBezTo>
                  <a:cubicBezTo>
                    <a:pt x="1409" y="9038"/>
                    <a:pt x="1327" y="9314"/>
                    <a:pt x="1299" y="9618"/>
                  </a:cubicBezTo>
                  <a:cubicBezTo>
                    <a:pt x="1317" y="9745"/>
                    <a:pt x="1419" y="9825"/>
                    <a:pt x="1534" y="9825"/>
                  </a:cubicBezTo>
                  <a:cubicBezTo>
                    <a:pt x="1594" y="9825"/>
                    <a:pt x="1657" y="9803"/>
                    <a:pt x="1713" y="9756"/>
                  </a:cubicBezTo>
                  <a:cubicBezTo>
                    <a:pt x="1907" y="9535"/>
                    <a:pt x="2045" y="9287"/>
                    <a:pt x="2155" y="9010"/>
                  </a:cubicBezTo>
                  <a:cubicBezTo>
                    <a:pt x="2183" y="8955"/>
                    <a:pt x="2210" y="8872"/>
                    <a:pt x="2238" y="8817"/>
                  </a:cubicBezTo>
                  <a:cubicBezTo>
                    <a:pt x="2321" y="9121"/>
                    <a:pt x="2431" y="9397"/>
                    <a:pt x="2542" y="9701"/>
                  </a:cubicBezTo>
                  <a:cubicBezTo>
                    <a:pt x="2599" y="9844"/>
                    <a:pt x="2712" y="9905"/>
                    <a:pt x="2829" y="9905"/>
                  </a:cubicBezTo>
                  <a:cubicBezTo>
                    <a:pt x="3051" y="9905"/>
                    <a:pt x="3286" y="9686"/>
                    <a:pt x="3177" y="9397"/>
                  </a:cubicBezTo>
                  <a:cubicBezTo>
                    <a:pt x="2984" y="8900"/>
                    <a:pt x="2790" y="8347"/>
                    <a:pt x="2680" y="7823"/>
                  </a:cubicBezTo>
                  <a:cubicBezTo>
                    <a:pt x="3315" y="6663"/>
                    <a:pt x="3895" y="5475"/>
                    <a:pt x="4448" y="4260"/>
                  </a:cubicBezTo>
                  <a:cubicBezTo>
                    <a:pt x="5028" y="2962"/>
                    <a:pt x="5690" y="1608"/>
                    <a:pt x="5967" y="200"/>
                  </a:cubicBezTo>
                  <a:cubicBezTo>
                    <a:pt x="5984" y="78"/>
                    <a:pt x="5892" y="0"/>
                    <a:pt x="5794"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3010;p96"/>
            <p:cNvSpPr/>
            <p:nvPr/>
          </p:nvSpPr>
          <p:spPr>
            <a:xfrm>
              <a:off x="3767860" y="4256213"/>
              <a:ext cx="227154" cy="345256"/>
            </a:xfrm>
            <a:custGeom>
              <a:avLst/>
              <a:gdLst/>
              <a:ahLst/>
              <a:cxnLst/>
              <a:rect l="l" t="t" r="r" b="b"/>
              <a:pathLst>
                <a:path w="6526" h="9919" extrusionOk="0">
                  <a:moveTo>
                    <a:pt x="216" y="1"/>
                  </a:moveTo>
                  <a:cubicBezTo>
                    <a:pt x="103" y="1"/>
                    <a:pt x="1" y="111"/>
                    <a:pt x="40" y="250"/>
                  </a:cubicBezTo>
                  <a:cubicBezTo>
                    <a:pt x="593" y="1493"/>
                    <a:pt x="1394" y="2653"/>
                    <a:pt x="2057" y="3840"/>
                  </a:cubicBezTo>
                  <a:cubicBezTo>
                    <a:pt x="2719" y="5028"/>
                    <a:pt x="3327" y="6326"/>
                    <a:pt x="4018" y="7569"/>
                  </a:cubicBezTo>
                  <a:cubicBezTo>
                    <a:pt x="3935" y="8287"/>
                    <a:pt x="3714" y="9005"/>
                    <a:pt x="3686" y="9751"/>
                  </a:cubicBezTo>
                  <a:cubicBezTo>
                    <a:pt x="3686" y="9858"/>
                    <a:pt x="3778" y="9919"/>
                    <a:pt x="3873" y="9919"/>
                  </a:cubicBezTo>
                  <a:cubicBezTo>
                    <a:pt x="3925" y="9919"/>
                    <a:pt x="3978" y="9901"/>
                    <a:pt x="4018" y="9861"/>
                  </a:cubicBezTo>
                  <a:cubicBezTo>
                    <a:pt x="4294" y="9447"/>
                    <a:pt x="4487" y="9005"/>
                    <a:pt x="4570" y="8508"/>
                  </a:cubicBezTo>
                  <a:cubicBezTo>
                    <a:pt x="4598" y="8563"/>
                    <a:pt x="4625" y="8619"/>
                    <a:pt x="4653" y="8674"/>
                  </a:cubicBezTo>
                  <a:cubicBezTo>
                    <a:pt x="4763" y="8950"/>
                    <a:pt x="4957" y="9171"/>
                    <a:pt x="5178" y="9364"/>
                  </a:cubicBezTo>
                  <a:cubicBezTo>
                    <a:pt x="5211" y="9381"/>
                    <a:pt x="5246" y="9389"/>
                    <a:pt x="5280" y="9389"/>
                  </a:cubicBezTo>
                  <a:cubicBezTo>
                    <a:pt x="5414" y="9389"/>
                    <a:pt x="5537" y="9270"/>
                    <a:pt x="5537" y="9116"/>
                  </a:cubicBezTo>
                  <a:cubicBezTo>
                    <a:pt x="5481" y="8839"/>
                    <a:pt x="5371" y="8563"/>
                    <a:pt x="5205" y="8342"/>
                  </a:cubicBezTo>
                  <a:cubicBezTo>
                    <a:pt x="5150" y="8259"/>
                    <a:pt x="5122" y="8204"/>
                    <a:pt x="5095" y="8149"/>
                  </a:cubicBezTo>
                  <a:lnTo>
                    <a:pt x="5095" y="8149"/>
                  </a:lnTo>
                  <a:cubicBezTo>
                    <a:pt x="5371" y="8232"/>
                    <a:pt x="5675" y="8342"/>
                    <a:pt x="5978" y="8425"/>
                  </a:cubicBezTo>
                  <a:cubicBezTo>
                    <a:pt x="6011" y="8433"/>
                    <a:pt x="6042" y="8437"/>
                    <a:pt x="6071" y="8437"/>
                  </a:cubicBezTo>
                  <a:cubicBezTo>
                    <a:pt x="6438" y="8437"/>
                    <a:pt x="6526" y="7837"/>
                    <a:pt x="6117" y="7735"/>
                  </a:cubicBezTo>
                  <a:cubicBezTo>
                    <a:pt x="5592" y="7597"/>
                    <a:pt x="5067" y="7403"/>
                    <a:pt x="4542" y="7210"/>
                  </a:cubicBezTo>
                  <a:cubicBezTo>
                    <a:pt x="3990" y="5995"/>
                    <a:pt x="3382" y="4835"/>
                    <a:pt x="2692" y="3675"/>
                  </a:cubicBezTo>
                  <a:cubicBezTo>
                    <a:pt x="2001" y="2432"/>
                    <a:pt x="1311" y="1106"/>
                    <a:pt x="344" y="57"/>
                  </a:cubicBezTo>
                  <a:cubicBezTo>
                    <a:pt x="305" y="18"/>
                    <a:pt x="260" y="1"/>
                    <a:pt x="216" y="1"/>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3011;p96"/>
            <p:cNvSpPr/>
            <p:nvPr/>
          </p:nvSpPr>
          <p:spPr>
            <a:xfrm>
              <a:off x="3877886" y="3718576"/>
              <a:ext cx="257680" cy="357717"/>
            </a:xfrm>
            <a:custGeom>
              <a:avLst/>
              <a:gdLst/>
              <a:ahLst/>
              <a:cxnLst/>
              <a:rect l="l" t="t" r="r" b="b"/>
              <a:pathLst>
                <a:path w="7403" h="10277" extrusionOk="0">
                  <a:moveTo>
                    <a:pt x="4041" y="0"/>
                  </a:moveTo>
                  <a:cubicBezTo>
                    <a:pt x="3801" y="0"/>
                    <a:pt x="3560" y="146"/>
                    <a:pt x="3342" y="423"/>
                  </a:cubicBezTo>
                  <a:cubicBezTo>
                    <a:pt x="2652" y="1306"/>
                    <a:pt x="2376" y="2632"/>
                    <a:pt x="1961" y="3654"/>
                  </a:cubicBezTo>
                  <a:cubicBezTo>
                    <a:pt x="1602" y="4483"/>
                    <a:pt x="995" y="6140"/>
                    <a:pt x="0" y="6416"/>
                  </a:cubicBezTo>
                  <a:cubicBezTo>
                    <a:pt x="138" y="7686"/>
                    <a:pt x="608" y="9012"/>
                    <a:pt x="1464" y="9675"/>
                  </a:cubicBezTo>
                  <a:cubicBezTo>
                    <a:pt x="1980" y="10085"/>
                    <a:pt x="2490" y="10276"/>
                    <a:pt x="2990" y="10276"/>
                  </a:cubicBezTo>
                  <a:cubicBezTo>
                    <a:pt x="3667" y="10276"/>
                    <a:pt x="4324" y="9924"/>
                    <a:pt x="4944" y="9288"/>
                  </a:cubicBezTo>
                  <a:cubicBezTo>
                    <a:pt x="6021" y="8211"/>
                    <a:pt x="6933" y="6830"/>
                    <a:pt x="7181" y="5283"/>
                  </a:cubicBezTo>
                  <a:cubicBezTo>
                    <a:pt x="7246" y="4872"/>
                    <a:pt x="7175" y="4239"/>
                    <a:pt x="6768" y="4239"/>
                  </a:cubicBezTo>
                  <a:cubicBezTo>
                    <a:pt x="6656" y="4239"/>
                    <a:pt x="6519" y="4287"/>
                    <a:pt x="6353" y="4400"/>
                  </a:cubicBezTo>
                  <a:cubicBezTo>
                    <a:pt x="6795" y="3820"/>
                    <a:pt x="7402" y="2770"/>
                    <a:pt x="6795" y="2080"/>
                  </a:cubicBezTo>
                  <a:cubicBezTo>
                    <a:pt x="6614" y="1865"/>
                    <a:pt x="6416" y="1779"/>
                    <a:pt x="6215" y="1779"/>
                  </a:cubicBezTo>
                  <a:cubicBezTo>
                    <a:pt x="5769" y="1779"/>
                    <a:pt x="5313" y="2205"/>
                    <a:pt x="5027" y="2604"/>
                  </a:cubicBezTo>
                  <a:cubicBezTo>
                    <a:pt x="4944" y="1886"/>
                    <a:pt x="5165" y="1030"/>
                    <a:pt x="4668" y="367"/>
                  </a:cubicBezTo>
                  <a:cubicBezTo>
                    <a:pt x="4472" y="119"/>
                    <a:pt x="4257" y="0"/>
                    <a:pt x="404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3012;p96"/>
            <p:cNvSpPr/>
            <p:nvPr/>
          </p:nvSpPr>
          <p:spPr>
            <a:xfrm>
              <a:off x="3240491" y="3954362"/>
              <a:ext cx="156042" cy="136550"/>
            </a:xfrm>
            <a:custGeom>
              <a:avLst/>
              <a:gdLst/>
              <a:ahLst/>
              <a:cxnLst/>
              <a:rect l="l" t="t" r="r" b="b"/>
              <a:pathLst>
                <a:path w="4483" h="3923" extrusionOk="0">
                  <a:moveTo>
                    <a:pt x="3646" y="1"/>
                  </a:moveTo>
                  <a:cubicBezTo>
                    <a:pt x="3644" y="19"/>
                    <a:pt x="3641" y="38"/>
                    <a:pt x="3639" y="57"/>
                  </a:cubicBezTo>
                  <a:lnTo>
                    <a:pt x="3639" y="57"/>
                  </a:lnTo>
                  <a:cubicBezTo>
                    <a:pt x="3644" y="46"/>
                    <a:pt x="3646" y="36"/>
                    <a:pt x="3646" y="29"/>
                  </a:cubicBezTo>
                  <a:cubicBezTo>
                    <a:pt x="3646" y="1"/>
                    <a:pt x="3646" y="1"/>
                    <a:pt x="3646" y="1"/>
                  </a:cubicBezTo>
                  <a:close/>
                  <a:moveTo>
                    <a:pt x="3639" y="57"/>
                  </a:moveTo>
                  <a:cubicBezTo>
                    <a:pt x="3506" y="375"/>
                    <a:pt x="1532" y="2137"/>
                    <a:pt x="304" y="3177"/>
                  </a:cubicBezTo>
                  <a:cubicBezTo>
                    <a:pt x="1" y="3426"/>
                    <a:pt x="194" y="3923"/>
                    <a:pt x="581" y="3923"/>
                  </a:cubicBezTo>
                  <a:cubicBezTo>
                    <a:pt x="1547" y="3895"/>
                    <a:pt x="2486" y="3868"/>
                    <a:pt x="3425" y="3757"/>
                  </a:cubicBezTo>
                  <a:cubicBezTo>
                    <a:pt x="3485" y="3753"/>
                    <a:pt x="3549" y="3753"/>
                    <a:pt x="3614" y="3753"/>
                  </a:cubicBezTo>
                  <a:cubicBezTo>
                    <a:pt x="3654" y="3753"/>
                    <a:pt x="3694" y="3753"/>
                    <a:pt x="3735" y="3753"/>
                  </a:cubicBezTo>
                  <a:cubicBezTo>
                    <a:pt x="4114" y="3753"/>
                    <a:pt x="4482" y="3729"/>
                    <a:pt x="4309" y="3232"/>
                  </a:cubicBezTo>
                  <a:cubicBezTo>
                    <a:pt x="4171" y="2818"/>
                    <a:pt x="4033" y="2404"/>
                    <a:pt x="3950" y="1989"/>
                  </a:cubicBezTo>
                  <a:cubicBezTo>
                    <a:pt x="3840" y="1575"/>
                    <a:pt x="3729" y="1078"/>
                    <a:pt x="3646" y="609"/>
                  </a:cubicBezTo>
                  <a:cubicBezTo>
                    <a:pt x="3621" y="434"/>
                    <a:pt x="3619" y="236"/>
                    <a:pt x="3639" y="57"/>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 name="Google Shape;3013;p96"/>
            <p:cNvSpPr/>
            <p:nvPr/>
          </p:nvSpPr>
          <p:spPr>
            <a:xfrm>
              <a:off x="3316024" y="3708969"/>
              <a:ext cx="246924" cy="207279"/>
            </a:xfrm>
            <a:custGeom>
              <a:avLst/>
              <a:gdLst/>
              <a:ahLst/>
              <a:cxnLst/>
              <a:rect l="l" t="t" r="r" b="b"/>
              <a:pathLst>
                <a:path w="7094" h="5955" extrusionOk="0">
                  <a:moveTo>
                    <a:pt x="3851" y="0"/>
                  </a:moveTo>
                  <a:cubicBezTo>
                    <a:pt x="3797" y="0"/>
                    <a:pt x="3742" y="12"/>
                    <a:pt x="3686" y="36"/>
                  </a:cubicBezTo>
                  <a:cubicBezTo>
                    <a:pt x="2775" y="450"/>
                    <a:pt x="3437" y="2052"/>
                    <a:pt x="3465" y="2742"/>
                  </a:cubicBezTo>
                  <a:cubicBezTo>
                    <a:pt x="3277" y="2389"/>
                    <a:pt x="2586" y="790"/>
                    <a:pt x="1941" y="790"/>
                  </a:cubicBezTo>
                  <a:cubicBezTo>
                    <a:pt x="1830" y="790"/>
                    <a:pt x="1720" y="837"/>
                    <a:pt x="1615" y="947"/>
                  </a:cubicBezTo>
                  <a:cubicBezTo>
                    <a:pt x="869" y="1665"/>
                    <a:pt x="2333" y="2991"/>
                    <a:pt x="2388" y="3681"/>
                  </a:cubicBezTo>
                  <a:cubicBezTo>
                    <a:pt x="2190" y="3385"/>
                    <a:pt x="1002" y="2451"/>
                    <a:pt x="393" y="2451"/>
                  </a:cubicBezTo>
                  <a:cubicBezTo>
                    <a:pt x="151" y="2451"/>
                    <a:pt x="1" y="2598"/>
                    <a:pt x="40" y="2991"/>
                  </a:cubicBezTo>
                  <a:cubicBezTo>
                    <a:pt x="95" y="3709"/>
                    <a:pt x="1035" y="4538"/>
                    <a:pt x="1559" y="4979"/>
                  </a:cubicBezTo>
                  <a:cubicBezTo>
                    <a:pt x="2001" y="5394"/>
                    <a:pt x="2554" y="5698"/>
                    <a:pt x="3161" y="5891"/>
                  </a:cubicBezTo>
                  <a:cubicBezTo>
                    <a:pt x="3342" y="5934"/>
                    <a:pt x="3524" y="5955"/>
                    <a:pt x="3705" y="5955"/>
                  </a:cubicBezTo>
                  <a:cubicBezTo>
                    <a:pt x="4216" y="5955"/>
                    <a:pt x="4714" y="5790"/>
                    <a:pt x="5122" y="5504"/>
                  </a:cubicBezTo>
                  <a:cubicBezTo>
                    <a:pt x="6227" y="4759"/>
                    <a:pt x="6696" y="3350"/>
                    <a:pt x="6862" y="2107"/>
                  </a:cubicBezTo>
                  <a:cubicBezTo>
                    <a:pt x="6912" y="1563"/>
                    <a:pt x="7094" y="312"/>
                    <a:pt x="6380" y="312"/>
                  </a:cubicBezTo>
                  <a:cubicBezTo>
                    <a:pt x="6296" y="312"/>
                    <a:pt x="6199" y="329"/>
                    <a:pt x="6089" y="367"/>
                  </a:cubicBezTo>
                  <a:cubicBezTo>
                    <a:pt x="5316" y="616"/>
                    <a:pt x="5205" y="1665"/>
                    <a:pt x="5122" y="2356"/>
                  </a:cubicBezTo>
                  <a:cubicBezTo>
                    <a:pt x="5071" y="1843"/>
                    <a:pt x="4545" y="0"/>
                    <a:pt x="385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3014;p96"/>
            <p:cNvSpPr/>
            <p:nvPr/>
          </p:nvSpPr>
          <p:spPr>
            <a:xfrm>
              <a:off x="3317416" y="3814018"/>
              <a:ext cx="772901" cy="628763"/>
            </a:xfrm>
            <a:custGeom>
              <a:avLst/>
              <a:gdLst/>
              <a:ahLst/>
              <a:cxnLst/>
              <a:rect l="l" t="t" r="r" b="b"/>
              <a:pathLst>
                <a:path w="22205" h="18064" extrusionOk="0">
                  <a:moveTo>
                    <a:pt x="5397" y="0"/>
                  </a:moveTo>
                  <a:cubicBezTo>
                    <a:pt x="5384" y="0"/>
                    <a:pt x="5371" y="0"/>
                    <a:pt x="5358" y="1"/>
                  </a:cubicBezTo>
                  <a:cubicBezTo>
                    <a:pt x="0" y="83"/>
                    <a:pt x="387" y="8065"/>
                    <a:pt x="1492" y="11490"/>
                  </a:cubicBezTo>
                  <a:cubicBezTo>
                    <a:pt x="1740" y="12319"/>
                    <a:pt x="2099" y="13120"/>
                    <a:pt x="2569" y="13865"/>
                  </a:cubicBezTo>
                  <a:cubicBezTo>
                    <a:pt x="4116" y="16406"/>
                    <a:pt x="6656" y="18063"/>
                    <a:pt x="9916" y="18063"/>
                  </a:cubicBezTo>
                  <a:cubicBezTo>
                    <a:pt x="15467" y="18036"/>
                    <a:pt x="20908" y="14418"/>
                    <a:pt x="21958" y="8783"/>
                  </a:cubicBezTo>
                  <a:cubicBezTo>
                    <a:pt x="22205" y="7375"/>
                    <a:pt x="21988" y="841"/>
                    <a:pt x="19824" y="841"/>
                  </a:cubicBezTo>
                  <a:cubicBezTo>
                    <a:pt x="19569" y="841"/>
                    <a:pt x="19287" y="932"/>
                    <a:pt x="18975" y="1133"/>
                  </a:cubicBezTo>
                  <a:cubicBezTo>
                    <a:pt x="17539" y="2044"/>
                    <a:pt x="16296" y="3094"/>
                    <a:pt x="14666" y="3840"/>
                  </a:cubicBezTo>
                  <a:cubicBezTo>
                    <a:pt x="13877" y="4202"/>
                    <a:pt x="12954" y="4502"/>
                    <a:pt x="12064" y="4502"/>
                  </a:cubicBezTo>
                  <a:cubicBezTo>
                    <a:pt x="11397" y="4502"/>
                    <a:pt x="10749" y="4333"/>
                    <a:pt x="10192" y="3895"/>
                  </a:cubicBezTo>
                  <a:cubicBezTo>
                    <a:pt x="8543" y="2603"/>
                    <a:pt x="7851" y="0"/>
                    <a:pt x="5397" y="0"/>
                  </a:cubicBezTo>
                  <a:close/>
                </a:path>
              </a:pathLst>
            </a:custGeom>
            <a:solidFill>
              <a:srgbClr val="FF9D9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3015;p96"/>
            <p:cNvSpPr/>
            <p:nvPr/>
          </p:nvSpPr>
          <p:spPr>
            <a:xfrm>
              <a:off x="3389502" y="3894946"/>
              <a:ext cx="145600" cy="137977"/>
            </a:xfrm>
            <a:custGeom>
              <a:avLst/>
              <a:gdLst/>
              <a:ahLst/>
              <a:cxnLst/>
              <a:rect l="l" t="t" r="r" b="b"/>
              <a:pathLst>
                <a:path w="4183" h="3964" extrusionOk="0">
                  <a:moveTo>
                    <a:pt x="2251" y="1"/>
                  </a:moveTo>
                  <a:cubicBezTo>
                    <a:pt x="2061" y="1"/>
                    <a:pt x="1862" y="34"/>
                    <a:pt x="1658" y="106"/>
                  </a:cubicBezTo>
                  <a:cubicBezTo>
                    <a:pt x="608" y="437"/>
                    <a:pt x="1" y="1542"/>
                    <a:pt x="304" y="2619"/>
                  </a:cubicBezTo>
                  <a:cubicBezTo>
                    <a:pt x="602" y="3480"/>
                    <a:pt x="1386" y="3964"/>
                    <a:pt x="2180" y="3964"/>
                  </a:cubicBezTo>
                  <a:cubicBezTo>
                    <a:pt x="2712" y="3964"/>
                    <a:pt x="3248" y="3747"/>
                    <a:pt x="3646" y="3282"/>
                  </a:cubicBezTo>
                  <a:cubicBezTo>
                    <a:pt x="3895" y="2978"/>
                    <a:pt x="4033" y="2619"/>
                    <a:pt x="4088" y="2260"/>
                  </a:cubicBezTo>
                  <a:cubicBezTo>
                    <a:pt x="4183" y="1151"/>
                    <a:pt x="3369" y="1"/>
                    <a:pt x="22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3016;p96"/>
            <p:cNvSpPr/>
            <p:nvPr/>
          </p:nvSpPr>
          <p:spPr>
            <a:xfrm>
              <a:off x="3426607" y="3936749"/>
              <a:ext cx="89003" cy="62897"/>
            </a:xfrm>
            <a:custGeom>
              <a:avLst/>
              <a:gdLst/>
              <a:ahLst/>
              <a:cxnLst/>
              <a:rect l="l" t="t" r="r" b="b"/>
              <a:pathLst>
                <a:path w="2557" h="1807" extrusionOk="0">
                  <a:moveTo>
                    <a:pt x="1281" y="1"/>
                  </a:moveTo>
                  <a:cubicBezTo>
                    <a:pt x="1160" y="1"/>
                    <a:pt x="1030" y="29"/>
                    <a:pt x="896" y="93"/>
                  </a:cubicBezTo>
                  <a:cubicBezTo>
                    <a:pt x="0" y="504"/>
                    <a:pt x="441" y="1806"/>
                    <a:pt x="1270" y="1806"/>
                  </a:cubicBezTo>
                  <a:cubicBezTo>
                    <a:pt x="1387" y="1806"/>
                    <a:pt x="1512" y="1780"/>
                    <a:pt x="1641" y="1722"/>
                  </a:cubicBezTo>
                  <a:cubicBezTo>
                    <a:pt x="2556" y="1313"/>
                    <a:pt x="2107" y="1"/>
                    <a:pt x="1281" y="1"/>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3017;p96"/>
            <p:cNvSpPr/>
            <p:nvPr/>
          </p:nvSpPr>
          <p:spPr>
            <a:xfrm>
              <a:off x="3594762" y="4033062"/>
              <a:ext cx="285073" cy="308603"/>
            </a:xfrm>
            <a:custGeom>
              <a:avLst/>
              <a:gdLst/>
              <a:ahLst/>
              <a:cxnLst/>
              <a:rect l="l" t="t" r="r" b="b"/>
              <a:pathLst>
                <a:path w="8190" h="8866" extrusionOk="0">
                  <a:moveTo>
                    <a:pt x="5464" y="3026"/>
                  </a:moveTo>
                  <a:cubicBezTo>
                    <a:pt x="5493" y="3026"/>
                    <a:pt x="5526" y="3031"/>
                    <a:pt x="5566" y="3043"/>
                  </a:cubicBezTo>
                  <a:cubicBezTo>
                    <a:pt x="5814" y="3126"/>
                    <a:pt x="6035" y="3540"/>
                    <a:pt x="6146" y="3789"/>
                  </a:cubicBezTo>
                  <a:cubicBezTo>
                    <a:pt x="6173" y="3844"/>
                    <a:pt x="6173" y="3899"/>
                    <a:pt x="6201" y="3982"/>
                  </a:cubicBezTo>
                  <a:cubicBezTo>
                    <a:pt x="6008" y="3982"/>
                    <a:pt x="5787" y="3927"/>
                    <a:pt x="5621" y="3816"/>
                  </a:cubicBezTo>
                  <a:cubicBezTo>
                    <a:pt x="5444" y="3664"/>
                    <a:pt x="5151" y="3026"/>
                    <a:pt x="5464" y="3026"/>
                  </a:cubicBezTo>
                  <a:close/>
                  <a:moveTo>
                    <a:pt x="3334" y="5290"/>
                  </a:moveTo>
                  <a:cubicBezTo>
                    <a:pt x="3563" y="5290"/>
                    <a:pt x="3841" y="5512"/>
                    <a:pt x="3964" y="5722"/>
                  </a:cubicBezTo>
                  <a:cubicBezTo>
                    <a:pt x="4157" y="6053"/>
                    <a:pt x="4240" y="6440"/>
                    <a:pt x="4212" y="6827"/>
                  </a:cubicBezTo>
                  <a:cubicBezTo>
                    <a:pt x="3991" y="6771"/>
                    <a:pt x="3798" y="6689"/>
                    <a:pt x="3632" y="6578"/>
                  </a:cubicBezTo>
                  <a:cubicBezTo>
                    <a:pt x="3356" y="6385"/>
                    <a:pt x="2914" y="5943"/>
                    <a:pt x="3025" y="5556"/>
                  </a:cubicBezTo>
                  <a:cubicBezTo>
                    <a:pt x="3085" y="5364"/>
                    <a:pt x="3201" y="5290"/>
                    <a:pt x="3334" y="5290"/>
                  </a:cubicBezTo>
                  <a:close/>
                  <a:moveTo>
                    <a:pt x="6871" y="0"/>
                  </a:moveTo>
                  <a:cubicBezTo>
                    <a:pt x="6613" y="0"/>
                    <a:pt x="6603" y="424"/>
                    <a:pt x="6864" y="502"/>
                  </a:cubicBezTo>
                  <a:cubicBezTo>
                    <a:pt x="7471" y="640"/>
                    <a:pt x="7610" y="1772"/>
                    <a:pt x="7554" y="2269"/>
                  </a:cubicBezTo>
                  <a:cubicBezTo>
                    <a:pt x="7554" y="2960"/>
                    <a:pt x="7168" y="3568"/>
                    <a:pt x="6588" y="3871"/>
                  </a:cubicBezTo>
                  <a:cubicBezTo>
                    <a:pt x="6375" y="3233"/>
                    <a:pt x="5982" y="2543"/>
                    <a:pt x="5386" y="2543"/>
                  </a:cubicBezTo>
                  <a:cubicBezTo>
                    <a:pt x="5363" y="2543"/>
                    <a:pt x="5340" y="2544"/>
                    <a:pt x="5317" y="2546"/>
                  </a:cubicBezTo>
                  <a:cubicBezTo>
                    <a:pt x="4930" y="2573"/>
                    <a:pt x="4848" y="3070"/>
                    <a:pt x="4903" y="3402"/>
                  </a:cubicBezTo>
                  <a:cubicBezTo>
                    <a:pt x="4986" y="3816"/>
                    <a:pt x="5262" y="4175"/>
                    <a:pt x="5649" y="4341"/>
                  </a:cubicBezTo>
                  <a:cubicBezTo>
                    <a:pt x="5842" y="4451"/>
                    <a:pt x="6090" y="4479"/>
                    <a:pt x="6311" y="4479"/>
                  </a:cubicBezTo>
                  <a:cubicBezTo>
                    <a:pt x="6311" y="4589"/>
                    <a:pt x="6311" y="4700"/>
                    <a:pt x="6311" y="4810"/>
                  </a:cubicBezTo>
                  <a:cubicBezTo>
                    <a:pt x="6284" y="5749"/>
                    <a:pt x="5510" y="6716"/>
                    <a:pt x="4599" y="6827"/>
                  </a:cubicBezTo>
                  <a:cubicBezTo>
                    <a:pt x="4627" y="6081"/>
                    <a:pt x="4378" y="5225"/>
                    <a:pt x="3688" y="4921"/>
                  </a:cubicBezTo>
                  <a:cubicBezTo>
                    <a:pt x="3575" y="4865"/>
                    <a:pt x="3456" y="4837"/>
                    <a:pt x="3338" y="4837"/>
                  </a:cubicBezTo>
                  <a:cubicBezTo>
                    <a:pt x="3109" y="4837"/>
                    <a:pt x="2885" y="4941"/>
                    <a:pt x="2721" y="5142"/>
                  </a:cubicBezTo>
                  <a:cubicBezTo>
                    <a:pt x="2500" y="5529"/>
                    <a:pt x="2528" y="5998"/>
                    <a:pt x="2804" y="6357"/>
                  </a:cubicBezTo>
                  <a:cubicBezTo>
                    <a:pt x="3108" y="6799"/>
                    <a:pt x="3577" y="7103"/>
                    <a:pt x="4130" y="7213"/>
                  </a:cubicBezTo>
                  <a:cubicBezTo>
                    <a:pt x="4074" y="7379"/>
                    <a:pt x="3991" y="7545"/>
                    <a:pt x="3909" y="7710"/>
                  </a:cubicBezTo>
                  <a:cubicBezTo>
                    <a:pt x="3638" y="8155"/>
                    <a:pt x="3165" y="8410"/>
                    <a:pt x="2669" y="8410"/>
                  </a:cubicBezTo>
                  <a:cubicBezTo>
                    <a:pt x="2456" y="8410"/>
                    <a:pt x="2238" y="8363"/>
                    <a:pt x="2030" y="8263"/>
                  </a:cubicBezTo>
                  <a:cubicBezTo>
                    <a:pt x="1257" y="7959"/>
                    <a:pt x="732" y="7241"/>
                    <a:pt x="318" y="6550"/>
                  </a:cubicBezTo>
                  <a:cubicBezTo>
                    <a:pt x="277" y="6489"/>
                    <a:pt x="217" y="6462"/>
                    <a:pt x="163" y="6462"/>
                  </a:cubicBezTo>
                  <a:cubicBezTo>
                    <a:pt x="72" y="6462"/>
                    <a:pt x="0" y="6539"/>
                    <a:pt x="69" y="6661"/>
                  </a:cubicBezTo>
                  <a:cubicBezTo>
                    <a:pt x="484" y="7655"/>
                    <a:pt x="1257" y="8567"/>
                    <a:pt x="2307" y="8815"/>
                  </a:cubicBezTo>
                  <a:cubicBezTo>
                    <a:pt x="2447" y="8849"/>
                    <a:pt x="2588" y="8866"/>
                    <a:pt x="2727" y="8866"/>
                  </a:cubicBezTo>
                  <a:cubicBezTo>
                    <a:pt x="3492" y="8866"/>
                    <a:pt x="4204" y="8371"/>
                    <a:pt x="4461" y="7600"/>
                  </a:cubicBezTo>
                  <a:cubicBezTo>
                    <a:pt x="4489" y="7489"/>
                    <a:pt x="4544" y="7351"/>
                    <a:pt x="4544" y="7241"/>
                  </a:cubicBezTo>
                  <a:cubicBezTo>
                    <a:pt x="4875" y="7213"/>
                    <a:pt x="5179" y="7130"/>
                    <a:pt x="5455" y="6992"/>
                  </a:cubicBezTo>
                  <a:cubicBezTo>
                    <a:pt x="6367" y="6440"/>
                    <a:pt x="6864" y="5418"/>
                    <a:pt x="6698" y="4369"/>
                  </a:cubicBezTo>
                  <a:cubicBezTo>
                    <a:pt x="7333" y="4065"/>
                    <a:pt x="7803" y="3512"/>
                    <a:pt x="7941" y="2822"/>
                  </a:cubicBezTo>
                  <a:cubicBezTo>
                    <a:pt x="8190" y="1938"/>
                    <a:pt x="7969" y="281"/>
                    <a:pt x="6919" y="5"/>
                  </a:cubicBezTo>
                  <a:cubicBezTo>
                    <a:pt x="6902" y="2"/>
                    <a:pt x="6886" y="0"/>
                    <a:pt x="6871"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3018;p96"/>
            <p:cNvSpPr/>
            <p:nvPr/>
          </p:nvSpPr>
          <p:spPr>
            <a:xfrm>
              <a:off x="3397195" y="4149771"/>
              <a:ext cx="57954" cy="77203"/>
            </a:xfrm>
            <a:custGeom>
              <a:avLst/>
              <a:gdLst/>
              <a:ahLst/>
              <a:cxnLst/>
              <a:rect l="l" t="t" r="r" b="b"/>
              <a:pathLst>
                <a:path w="1665" h="2218" extrusionOk="0">
                  <a:moveTo>
                    <a:pt x="465" y="0"/>
                  </a:moveTo>
                  <a:cubicBezTo>
                    <a:pt x="432" y="0"/>
                    <a:pt x="397" y="7"/>
                    <a:pt x="360" y="21"/>
                  </a:cubicBezTo>
                  <a:cubicBezTo>
                    <a:pt x="1" y="159"/>
                    <a:pt x="28" y="767"/>
                    <a:pt x="111" y="1098"/>
                  </a:cubicBezTo>
                  <a:cubicBezTo>
                    <a:pt x="249" y="1540"/>
                    <a:pt x="525" y="1899"/>
                    <a:pt x="884" y="2148"/>
                  </a:cubicBezTo>
                  <a:cubicBezTo>
                    <a:pt x="949" y="2197"/>
                    <a:pt x="1021" y="2218"/>
                    <a:pt x="1092" y="2218"/>
                  </a:cubicBezTo>
                  <a:cubicBezTo>
                    <a:pt x="1382" y="2218"/>
                    <a:pt x="1664" y="1862"/>
                    <a:pt x="1464" y="1596"/>
                  </a:cubicBezTo>
                  <a:cubicBezTo>
                    <a:pt x="1244" y="1292"/>
                    <a:pt x="1078" y="988"/>
                    <a:pt x="940" y="684"/>
                  </a:cubicBezTo>
                  <a:cubicBezTo>
                    <a:pt x="865" y="486"/>
                    <a:pt x="747" y="0"/>
                    <a:pt x="465"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3019;p96"/>
            <p:cNvSpPr/>
            <p:nvPr/>
          </p:nvSpPr>
          <p:spPr>
            <a:xfrm>
              <a:off x="3466427" y="4116182"/>
              <a:ext cx="72121" cy="58372"/>
            </a:xfrm>
            <a:custGeom>
              <a:avLst/>
              <a:gdLst/>
              <a:ahLst/>
              <a:cxnLst/>
              <a:rect l="l" t="t" r="r" b="b"/>
              <a:pathLst>
                <a:path w="2072" h="1677" extrusionOk="0">
                  <a:moveTo>
                    <a:pt x="379" y="0"/>
                  </a:moveTo>
                  <a:cubicBezTo>
                    <a:pt x="176" y="0"/>
                    <a:pt x="0" y="170"/>
                    <a:pt x="0" y="379"/>
                  </a:cubicBezTo>
                  <a:cubicBezTo>
                    <a:pt x="55" y="1097"/>
                    <a:pt x="939" y="1649"/>
                    <a:pt x="1602" y="1677"/>
                  </a:cubicBezTo>
                  <a:cubicBezTo>
                    <a:pt x="1795" y="1677"/>
                    <a:pt x="1961" y="1566"/>
                    <a:pt x="2016" y="1373"/>
                  </a:cubicBezTo>
                  <a:cubicBezTo>
                    <a:pt x="2072" y="1180"/>
                    <a:pt x="1989" y="986"/>
                    <a:pt x="1823" y="903"/>
                  </a:cubicBezTo>
                  <a:cubicBezTo>
                    <a:pt x="1602" y="738"/>
                    <a:pt x="1381" y="600"/>
                    <a:pt x="1160" y="461"/>
                  </a:cubicBezTo>
                  <a:cubicBezTo>
                    <a:pt x="967" y="268"/>
                    <a:pt x="746" y="130"/>
                    <a:pt x="497" y="20"/>
                  </a:cubicBezTo>
                  <a:cubicBezTo>
                    <a:pt x="458" y="6"/>
                    <a:pt x="418" y="0"/>
                    <a:pt x="379"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3020;p96"/>
            <p:cNvSpPr/>
            <p:nvPr/>
          </p:nvSpPr>
          <p:spPr>
            <a:xfrm>
              <a:off x="3527932" y="4055652"/>
              <a:ext cx="92344" cy="50192"/>
            </a:xfrm>
            <a:custGeom>
              <a:avLst/>
              <a:gdLst/>
              <a:ahLst/>
              <a:cxnLst/>
              <a:rect l="l" t="t" r="r" b="b"/>
              <a:pathLst>
                <a:path w="2653" h="1442" extrusionOk="0">
                  <a:moveTo>
                    <a:pt x="443" y="0"/>
                  </a:moveTo>
                  <a:cubicBezTo>
                    <a:pt x="397" y="0"/>
                    <a:pt x="351" y="6"/>
                    <a:pt x="305" y="19"/>
                  </a:cubicBezTo>
                  <a:cubicBezTo>
                    <a:pt x="194" y="46"/>
                    <a:pt x="139" y="129"/>
                    <a:pt x="111" y="212"/>
                  </a:cubicBezTo>
                  <a:cubicBezTo>
                    <a:pt x="1" y="654"/>
                    <a:pt x="415" y="958"/>
                    <a:pt x="747" y="1151"/>
                  </a:cubicBezTo>
                  <a:cubicBezTo>
                    <a:pt x="1067" y="1334"/>
                    <a:pt x="1425" y="1441"/>
                    <a:pt x="1790" y="1441"/>
                  </a:cubicBezTo>
                  <a:cubicBezTo>
                    <a:pt x="1865" y="1441"/>
                    <a:pt x="1941" y="1437"/>
                    <a:pt x="2017" y="1427"/>
                  </a:cubicBezTo>
                  <a:cubicBezTo>
                    <a:pt x="2459" y="1399"/>
                    <a:pt x="2652" y="681"/>
                    <a:pt x="2128" y="571"/>
                  </a:cubicBezTo>
                  <a:cubicBezTo>
                    <a:pt x="1796" y="488"/>
                    <a:pt x="1492" y="405"/>
                    <a:pt x="1188" y="267"/>
                  </a:cubicBezTo>
                  <a:cubicBezTo>
                    <a:pt x="954" y="173"/>
                    <a:pt x="700" y="0"/>
                    <a:pt x="443"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 name="Google Shape;3021;p96"/>
            <p:cNvSpPr/>
            <p:nvPr/>
          </p:nvSpPr>
          <p:spPr>
            <a:xfrm>
              <a:off x="3588497" y="3986872"/>
              <a:ext cx="84373" cy="37488"/>
            </a:xfrm>
            <a:custGeom>
              <a:avLst/>
              <a:gdLst/>
              <a:ahLst/>
              <a:cxnLst/>
              <a:rect l="l" t="t" r="r" b="b"/>
              <a:pathLst>
                <a:path w="2424" h="1077" extrusionOk="0">
                  <a:moveTo>
                    <a:pt x="666" y="0"/>
                  </a:moveTo>
                  <a:cubicBezTo>
                    <a:pt x="600" y="0"/>
                    <a:pt x="535" y="2"/>
                    <a:pt x="470" y="6"/>
                  </a:cubicBezTo>
                  <a:cubicBezTo>
                    <a:pt x="139" y="6"/>
                    <a:pt x="1" y="393"/>
                    <a:pt x="222" y="614"/>
                  </a:cubicBezTo>
                  <a:cubicBezTo>
                    <a:pt x="476" y="940"/>
                    <a:pt x="897" y="1076"/>
                    <a:pt x="1320" y="1076"/>
                  </a:cubicBezTo>
                  <a:cubicBezTo>
                    <a:pt x="1541" y="1076"/>
                    <a:pt x="1763" y="1039"/>
                    <a:pt x="1962" y="973"/>
                  </a:cubicBezTo>
                  <a:cubicBezTo>
                    <a:pt x="2424" y="837"/>
                    <a:pt x="2405" y="33"/>
                    <a:pt x="1852" y="33"/>
                  </a:cubicBezTo>
                  <a:cubicBezTo>
                    <a:pt x="1843" y="33"/>
                    <a:pt x="1833" y="33"/>
                    <a:pt x="1824" y="34"/>
                  </a:cubicBezTo>
                  <a:cubicBezTo>
                    <a:pt x="1759" y="38"/>
                    <a:pt x="1694" y="39"/>
                    <a:pt x="1628" y="39"/>
                  </a:cubicBezTo>
                  <a:cubicBezTo>
                    <a:pt x="1311" y="39"/>
                    <a:pt x="984" y="0"/>
                    <a:pt x="666" y="0"/>
                  </a:cubicBezTo>
                  <a:close/>
                </a:path>
              </a:pathLst>
            </a:custGeom>
            <a:solidFill>
              <a:srgbClr val="FB77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57" name="Google Shape;3036;p96"/>
          <p:cNvGrpSpPr/>
          <p:nvPr/>
        </p:nvGrpSpPr>
        <p:grpSpPr>
          <a:xfrm>
            <a:off x="3905767" y="3625531"/>
            <a:ext cx="844410" cy="723220"/>
            <a:chOff x="5252643" y="3599291"/>
            <a:chExt cx="1024837" cy="1007051"/>
          </a:xfrm>
        </p:grpSpPr>
        <p:sp>
          <p:nvSpPr>
            <p:cNvPr id="58" name="Google Shape;3037;p96"/>
            <p:cNvSpPr/>
            <p:nvPr/>
          </p:nvSpPr>
          <p:spPr>
            <a:xfrm>
              <a:off x="5252643" y="4240793"/>
              <a:ext cx="316539" cy="272891"/>
            </a:xfrm>
            <a:custGeom>
              <a:avLst/>
              <a:gdLst/>
              <a:ahLst/>
              <a:cxnLst/>
              <a:rect l="l" t="t" r="r" b="b"/>
              <a:pathLst>
                <a:path w="9094" h="7840" extrusionOk="0">
                  <a:moveTo>
                    <a:pt x="8840" y="0"/>
                  </a:moveTo>
                  <a:cubicBezTo>
                    <a:pt x="8811" y="0"/>
                    <a:pt x="8781" y="9"/>
                    <a:pt x="8755" y="30"/>
                  </a:cubicBezTo>
                  <a:cubicBezTo>
                    <a:pt x="7623" y="831"/>
                    <a:pt x="6684" y="1853"/>
                    <a:pt x="5634" y="2737"/>
                  </a:cubicBezTo>
                  <a:cubicBezTo>
                    <a:pt x="4612" y="3648"/>
                    <a:pt x="3452" y="4504"/>
                    <a:pt x="2403" y="5416"/>
                  </a:cubicBezTo>
                  <a:cubicBezTo>
                    <a:pt x="1657" y="5471"/>
                    <a:pt x="911" y="5416"/>
                    <a:pt x="193" y="5526"/>
                  </a:cubicBezTo>
                  <a:cubicBezTo>
                    <a:pt x="28" y="5581"/>
                    <a:pt x="0" y="5802"/>
                    <a:pt x="138" y="5885"/>
                  </a:cubicBezTo>
                  <a:cubicBezTo>
                    <a:pt x="549" y="6054"/>
                    <a:pt x="960" y="6139"/>
                    <a:pt x="1389" y="6139"/>
                  </a:cubicBezTo>
                  <a:cubicBezTo>
                    <a:pt x="1450" y="6139"/>
                    <a:pt x="1512" y="6137"/>
                    <a:pt x="1574" y="6134"/>
                  </a:cubicBezTo>
                  <a:lnTo>
                    <a:pt x="1574" y="6134"/>
                  </a:lnTo>
                  <a:lnTo>
                    <a:pt x="1436" y="6272"/>
                  </a:lnTo>
                  <a:cubicBezTo>
                    <a:pt x="1215" y="6438"/>
                    <a:pt x="1022" y="6659"/>
                    <a:pt x="884" y="6907"/>
                  </a:cubicBezTo>
                  <a:cubicBezTo>
                    <a:pt x="811" y="7053"/>
                    <a:pt x="974" y="7221"/>
                    <a:pt x="1127" y="7221"/>
                  </a:cubicBezTo>
                  <a:cubicBezTo>
                    <a:pt x="1147" y="7221"/>
                    <a:pt x="1168" y="7218"/>
                    <a:pt x="1188" y="7211"/>
                  </a:cubicBezTo>
                  <a:cubicBezTo>
                    <a:pt x="1464" y="7073"/>
                    <a:pt x="1685" y="6907"/>
                    <a:pt x="1878" y="6714"/>
                  </a:cubicBezTo>
                  <a:lnTo>
                    <a:pt x="2071" y="6576"/>
                  </a:lnTo>
                  <a:lnTo>
                    <a:pt x="2071" y="6576"/>
                  </a:lnTo>
                  <a:cubicBezTo>
                    <a:pt x="2016" y="6880"/>
                    <a:pt x="1989" y="7183"/>
                    <a:pt x="1961" y="7487"/>
                  </a:cubicBezTo>
                  <a:cubicBezTo>
                    <a:pt x="1947" y="7722"/>
                    <a:pt x="2120" y="7839"/>
                    <a:pt x="2296" y="7839"/>
                  </a:cubicBezTo>
                  <a:cubicBezTo>
                    <a:pt x="2472" y="7839"/>
                    <a:pt x="2651" y="7722"/>
                    <a:pt x="2651" y="7487"/>
                  </a:cubicBezTo>
                  <a:cubicBezTo>
                    <a:pt x="2679" y="6935"/>
                    <a:pt x="2734" y="6382"/>
                    <a:pt x="2845" y="5830"/>
                  </a:cubicBezTo>
                  <a:cubicBezTo>
                    <a:pt x="3922" y="5057"/>
                    <a:pt x="4944" y="4201"/>
                    <a:pt x="5911" y="3317"/>
                  </a:cubicBezTo>
                  <a:cubicBezTo>
                    <a:pt x="6988" y="2378"/>
                    <a:pt x="8148" y="1411"/>
                    <a:pt x="9004" y="279"/>
                  </a:cubicBezTo>
                  <a:cubicBezTo>
                    <a:pt x="9094" y="167"/>
                    <a:pt x="8965" y="0"/>
                    <a:pt x="8840"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3038;p96"/>
            <p:cNvSpPr/>
            <p:nvPr/>
          </p:nvSpPr>
          <p:spPr>
            <a:xfrm>
              <a:off x="5735493" y="4235850"/>
              <a:ext cx="117649" cy="370491"/>
            </a:xfrm>
            <a:custGeom>
              <a:avLst/>
              <a:gdLst/>
              <a:ahLst/>
              <a:cxnLst/>
              <a:rect l="l" t="t" r="r" b="b"/>
              <a:pathLst>
                <a:path w="3380" h="10644" extrusionOk="0">
                  <a:moveTo>
                    <a:pt x="838" y="1"/>
                  </a:moveTo>
                  <a:cubicBezTo>
                    <a:pt x="763" y="1"/>
                    <a:pt x="687" y="50"/>
                    <a:pt x="656" y="144"/>
                  </a:cubicBezTo>
                  <a:cubicBezTo>
                    <a:pt x="656" y="1525"/>
                    <a:pt x="904" y="2906"/>
                    <a:pt x="1015" y="4260"/>
                  </a:cubicBezTo>
                  <a:cubicBezTo>
                    <a:pt x="1125" y="5613"/>
                    <a:pt x="1153" y="7049"/>
                    <a:pt x="1263" y="8458"/>
                  </a:cubicBezTo>
                  <a:cubicBezTo>
                    <a:pt x="877" y="9065"/>
                    <a:pt x="380" y="9645"/>
                    <a:pt x="48" y="10281"/>
                  </a:cubicBezTo>
                  <a:cubicBezTo>
                    <a:pt x="0" y="10424"/>
                    <a:pt x="118" y="10568"/>
                    <a:pt x="258" y="10568"/>
                  </a:cubicBezTo>
                  <a:cubicBezTo>
                    <a:pt x="280" y="10568"/>
                    <a:pt x="302" y="10564"/>
                    <a:pt x="324" y="10557"/>
                  </a:cubicBezTo>
                  <a:cubicBezTo>
                    <a:pt x="739" y="10281"/>
                    <a:pt x="1098" y="9949"/>
                    <a:pt x="1346" y="9535"/>
                  </a:cubicBezTo>
                  <a:lnTo>
                    <a:pt x="1346" y="9728"/>
                  </a:lnTo>
                  <a:cubicBezTo>
                    <a:pt x="1346" y="10004"/>
                    <a:pt x="1429" y="10308"/>
                    <a:pt x="1540" y="10557"/>
                  </a:cubicBezTo>
                  <a:cubicBezTo>
                    <a:pt x="1597" y="10614"/>
                    <a:pt x="1669" y="10643"/>
                    <a:pt x="1739" y="10643"/>
                  </a:cubicBezTo>
                  <a:cubicBezTo>
                    <a:pt x="1838" y="10643"/>
                    <a:pt x="1933" y="10587"/>
                    <a:pt x="1982" y="10474"/>
                  </a:cubicBezTo>
                  <a:cubicBezTo>
                    <a:pt x="2037" y="10198"/>
                    <a:pt x="2037" y="9922"/>
                    <a:pt x="1982" y="9618"/>
                  </a:cubicBezTo>
                  <a:lnTo>
                    <a:pt x="1982" y="9397"/>
                  </a:lnTo>
                  <a:cubicBezTo>
                    <a:pt x="2202" y="9618"/>
                    <a:pt x="2423" y="9839"/>
                    <a:pt x="2672" y="10032"/>
                  </a:cubicBezTo>
                  <a:cubicBezTo>
                    <a:pt x="2733" y="10083"/>
                    <a:pt x="2798" y="10105"/>
                    <a:pt x="2861" y="10105"/>
                  </a:cubicBezTo>
                  <a:cubicBezTo>
                    <a:pt x="3139" y="10105"/>
                    <a:pt x="3379" y="9677"/>
                    <a:pt x="3086" y="9452"/>
                  </a:cubicBezTo>
                  <a:cubicBezTo>
                    <a:pt x="2644" y="9093"/>
                    <a:pt x="2258" y="8734"/>
                    <a:pt x="1871" y="8320"/>
                  </a:cubicBezTo>
                  <a:cubicBezTo>
                    <a:pt x="1843" y="6994"/>
                    <a:pt x="1788" y="5668"/>
                    <a:pt x="1650" y="4343"/>
                  </a:cubicBezTo>
                  <a:cubicBezTo>
                    <a:pt x="1512" y="2934"/>
                    <a:pt x="1429" y="1443"/>
                    <a:pt x="987" y="89"/>
                  </a:cubicBezTo>
                  <a:cubicBezTo>
                    <a:pt x="951" y="29"/>
                    <a:pt x="895" y="1"/>
                    <a:pt x="838"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 name="Google Shape;3039;p96"/>
            <p:cNvSpPr/>
            <p:nvPr/>
          </p:nvSpPr>
          <p:spPr>
            <a:xfrm>
              <a:off x="5973646" y="3844788"/>
              <a:ext cx="303835" cy="318906"/>
            </a:xfrm>
            <a:custGeom>
              <a:avLst/>
              <a:gdLst/>
              <a:ahLst/>
              <a:cxnLst/>
              <a:rect l="l" t="t" r="r" b="b"/>
              <a:pathLst>
                <a:path w="8729" h="9162" extrusionOk="0">
                  <a:moveTo>
                    <a:pt x="6577" y="0"/>
                  </a:moveTo>
                  <a:cubicBezTo>
                    <a:pt x="6411" y="0"/>
                    <a:pt x="6224" y="56"/>
                    <a:pt x="6022" y="166"/>
                  </a:cubicBezTo>
                  <a:cubicBezTo>
                    <a:pt x="5055" y="663"/>
                    <a:pt x="4226" y="1768"/>
                    <a:pt x="3425" y="2514"/>
                  </a:cubicBezTo>
                  <a:cubicBezTo>
                    <a:pt x="2803" y="3110"/>
                    <a:pt x="1670" y="4241"/>
                    <a:pt x="689" y="4241"/>
                  </a:cubicBezTo>
                  <a:cubicBezTo>
                    <a:pt x="624" y="4241"/>
                    <a:pt x="561" y="4236"/>
                    <a:pt x="498" y="4226"/>
                  </a:cubicBezTo>
                  <a:cubicBezTo>
                    <a:pt x="83" y="5441"/>
                    <a:pt x="1" y="6850"/>
                    <a:pt x="498" y="7817"/>
                  </a:cubicBezTo>
                  <a:cubicBezTo>
                    <a:pt x="987" y="8739"/>
                    <a:pt x="1695" y="9161"/>
                    <a:pt x="2543" y="9161"/>
                  </a:cubicBezTo>
                  <a:cubicBezTo>
                    <a:pt x="2938" y="9161"/>
                    <a:pt x="3364" y="9069"/>
                    <a:pt x="3812" y="8894"/>
                  </a:cubicBezTo>
                  <a:cubicBezTo>
                    <a:pt x="5248" y="8341"/>
                    <a:pt x="6629" y="7457"/>
                    <a:pt x="7513" y="6187"/>
                  </a:cubicBezTo>
                  <a:cubicBezTo>
                    <a:pt x="7791" y="5758"/>
                    <a:pt x="7999" y="5006"/>
                    <a:pt x="7337" y="5006"/>
                  </a:cubicBezTo>
                  <a:cubicBezTo>
                    <a:pt x="7275" y="5006"/>
                    <a:pt x="7205" y="5013"/>
                    <a:pt x="7126" y="5027"/>
                  </a:cubicBezTo>
                  <a:cubicBezTo>
                    <a:pt x="7762" y="4640"/>
                    <a:pt x="8728" y="3977"/>
                    <a:pt x="8507" y="3094"/>
                  </a:cubicBezTo>
                  <a:cubicBezTo>
                    <a:pt x="8384" y="2657"/>
                    <a:pt x="8079" y="2503"/>
                    <a:pt x="7728" y="2503"/>
                  </a:cubicBezTo>
                  <a:cubicBezTo>
                    <a:pt x="7370" y="2503"/>
                    <a:pt x="6964" y="2664"/>
                    <a:pt x="6657" y="2845"/>
                  </a:cubicBezTo>
                  <a:cubicBezTo>
                    <a:pt x="6905" y="2127"/>
                    <a:pt x="7458" y="1464"/>
                    <a:pt x="7264" y="663"/>
                  </a:cubicBezTo>
                  <a:cubicBezTo>
                    <a:pt x="7154" y="221"/>
                    <a:pt x="6908" y="0"/>
                    <a:pt x="6577"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 name="Google Shape;3040;p96"/>
            <p:cNvSpPr/>
            <p:nvPr/>
          </p:nvSpPr>
          <p:spPr>
            <a:xfrm>
              <a:off x="5355499" y="3791915"/>
              <a:ext cx="165370" cy="125585"/>
            </a:xfrm>
            <a:custGeom>
              <a:avLst/>
              <a:gdLst/>
              <a:ahLst/>
              <a:cxnLst/>
              <a:rect l="l" t="t" r="r" b="b"/>
              <a:pathLst>
                <a:path w="4751" h="3608" extrusionOk="0">
                  <a:moveTo>
                    <a:pt x="4751" y="0"/>
                  </a:moveTo>
                  <a:cubicBezTo>
                    <a:pt x="4743" y="17"/>
                    <a:pt x="4736" y="35"/>
                    <a:pt x="4729" y="52"/>
                  </a:cubicBezTo>
                  <a:lnTo>
                    <a:pt x="4729" y="52"/>
                  </a:lnTo>
                  <a:cubicBezTo>
                    <a:pt x="4739" y="43"/>
                    <a:pt x="4747" y="35"/>
                    <a:pt x="4751" y="28"/>
                  </a:cubicBezTo>
                  <a:lnTo>
                    <a:pt x="4751" y="0"/>
                  </a:lnTo>
                  <a:close/>
                  <a:moveTo>
                    <a:pt x="4729" y="52"/>
                  </a:moveTo>
                  <a:cubicBezTo>
                    <a:pt x="4450" y="283"/>
                    <a:pt x="1958" y="1094"/>
                    <a:pt x="415" y="1519"/>
                  </a:cubicBezTo>
                  <a:cubicBezTo>
                    <a:pt x="28" y="1630"/>
                    <a:pt x="0" y="2155"/>
                    <a:pt x="359" y="2320"/>
                  </a:cubicBezTo>
                  <a:cubicBezTo>
                    <a:pt x="1243" y="2707"/>
                    <a:pt x="2099" y="3066"/>
                    <a:pt x="3011" y="3370"/>
                  </a:cubicBezTo>
                  <a:cubicBezTo>
                    <a:pt x="3247" y="3448"/>
                    <a:pt x="3528" y="3608"/>
                    <a:pt x="3736" y="3608"/>
                  </a:cubicBezTo>
                  <a:cubicBezTo>
                    <a:pt x="3893" y="3608"/>
                    <a:pt x="4009" y="3517"/>
                    <a:pt x="4033" y="3232"/>
                  </a:cubicBezTo>
                  <a:cubicBezTo>
                    <a:pt x="4088" y="2790"/>
                    <a:pt x="4116" y="2376"/>
                    <a:pt x="4198" y="1961"/>
                  </a:cubicBezTo>
                  <a:cubicBezTo>
                    <a:pt x="4281" y="1519"/>
                    <a:pt x="4392" y="1022"/>
                    <a:pt x="4502" y="580"/>
                  </a:cubicBezTo>
                  <a:cubicBezTo>
                    <a:pt x="4578" y="404"/>
                    <a:pt x="4653" y="228"/>
                    <a:pt x="4729" y="52"/>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3041;p96"/>
            <p:cNvSpPr/>
            <p:nvPr/>
          </p:nvSpPr>
          <p:spPr>
            <a:xfrm>
              <a:off x="5525638" y="3599291"/>
              <a:ext cx="275954" cy="198994"/>
            </a:xfrm>
            <a:custGeom>
              <a:avLst/>
              <a:gdLst/>
              <a:ahLst/>
              <a:cxnLst/>
              <a:rect l="l" t="t" r="r" b="b"/>
              <a:pathLst>
                <a:path w="7928" h="5717" extrusionOk="0">
                  <a:moveTo>
                    <a:pt x="2718" y="0"/>
                  </a:moveTo>
                  <a:cubicBezTo>
                    <a:pt x="2656" y="0"/>
                    <a:pt x="2588" y="12"/>
                    <a:pt x="2514" y="38"/>
                  </a:cubicBezTo>
                  <a:cubicBezTo>
                    <a:pt x="1548" y="397"/>
                    <a:pt x="2321" y="2220"/>
                    <a:pt x="2100" y="2883"/>
                  </a:cubicBezTo>
                  <a:cubicBezTo>
                    <a:pt x="2034" y="2488"/>
                    <a:pt x="1186" y="876"/>
                    <a:pt x="617" y="876"/>
                  </a:cubicBezTo>
                  <a:cubicBezTo>
                    <a:pt x="470" y="876"/>
                    <a:pt x="341" y="985"/>
                    <a:pt x="249" y="1253"/>
                  </a:cubicBezTo>
                  <a:cubicBezTo>
                    <a:pt x="1" y="1944"/>
                    <a:pt x="526" y="3076"/>
                    <a:pt x="802" y="3711"/>
                  </a:cubicBezTo>
                  <a:cubicBezTo>
                    <a:pt x="1050" y="4264"/>
                    <a:pt x="1410" y="4789"/>
                    <a:pt x="1879" y="5175"/>
                  </a:cubicBezTo>
                  <a:cubicBezTo>
                    <a:pt x="2313" y="5523"/>
                    <a:pt x="2850" y="5716"/>
                    <a:pt x="3395" y="5716"/>
                  </a:cubicBezTo>
                  <a:cubicBezTo>
                    <a:pt x="3543" y="5716"/>
                    <a:pt x="3692" y="5702"/>
                    <a:pt x="3840" y="5672"/>
                  </a:cubicBezTo>
                  <a:cubicBezTo>
                    <a:pt x="5138" y="5451"/>
                    <a:pt x="6160" y="4402"/>
                    <a:pt x="6823" y="3297"/>
                  </a:cubicBezTo>
                  <a:cubicBezTo>
                    <a:pt x="7127" y="2800"/>
                    <a:pt x="7928" y="1502"/>
                    <a:pt x="6823" y="1419"/>
                  </a:cubicBezTo>
                  <a:cubicBezTo>
                    <a:pt x="6787" y="1415"/>
                    <a:pt x="6751" y="1413"/>
                    <a:pt x="6715" y="1413"/>
                  </a:cubicBezTo>
                  <a:cubicBezTo>
                    <a:pt x="5975" y="1413"/>
                    <a:pt x="5481" y="2220"/>
                    <a:pt x="5138" y="2800"/>
                  </a:cubicBezTo>
                  <a:cubicBezTo>
                    <a:pt x="5304" y="2275"/>
                    <a:pt x="5635" y="93"/>
                    <a:pt x="4779" y="93"/>
                  </a:cubicBezTo>
                  <a:cubicBezTo>
                    <a:pt x="3757" y="93"/>
                    <a:pt x="3702" y="1833"/>
                    <a:pt x="3481" y="2469"/>
                  </a:cubicBezTo>
                  <a:cubicBezTo>
                    <a:pt x="3455" y="2007"/>
                    <a:pt x="3525" y="0"/>
                    <a:pt x="2718"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3042;p96"/>
            <p:cNvSpPr/>
            <p:nvPr/>
          </p:nvSpPr>
          <p:spPr>
            <a:xfrm>
              <a:off x="5412201" y="3707647"/>
              <a:ext cx="819786" cy="691173"/>
            </a:xfrm>
            <a:custGeom>
              <a:avLst/>
              <a:gdLst/>
              <a:ahLst/>
              <a:cxnLst/>
              <a:rect l="l" t="t" r="r" b="b"/>
              <a:pathLst>
                <a:path w="23552" h="19857" extrusionOk="0">
                  <a:moveTo>
                    <a:pt x="6659" y="0"/>
                  </a:moveTo>
                  <a:cubicBezTo>
                    <a:pt x="2770" y="0"/>
                    <a:pt x="451" y="6091"/>
                    <a:pt x="111" y="9243"/>
                  </a:cubicBezTo>
                  <a:cubicBezTo>
                    <a:pt x="1" y="10099"/>
                    <a:pt x="1" y="10983"/>
                    <a:pt x="111" y="11867"/>
                  </a:cubicBezTo>
                  <a:cubicBezTo>
                    <a:pt x="470" y="14822"/>
                    <a:pt x="2072" y="17391"/>
                    <a:pt x="5028" y="18689"/>
                  </a:cubicBezTo>
                  <a:cubicBezTo>
                    <a:pt x="6744" y="19463"/>
                    <a:pt x="8615" y="19856"/>
                    <a:pt x="10467" y="19856"/>
                  </a:cubicBezTo>
                  <a:cubicBezTo>
                    <a:pt x="14098" y="19856"/>
                    <a:pt x="17655" y="18346"/>
                    <a:pt x="19832" y="15237"/>
                  </a:cubicBezTo>
                  <a:cubicBezTo>
                    <a:pt x="20712" y="13983"/>
                    <a:pt x="23551" y="7007"/>
                    <a:pt x="20631" y="7007"/>
                  </a:cubicBezTo>
                  <a:cubicBezTo>
                    <a:pt x="20528" y="7007"/>
                    <a:pt x="20418" y="7016"/>
                    <a:pt x="20301" y="7034"/>
                  </a:cubicBezTo>
                  <a:cubicBezTo>
                    <a:pt x="18589" y="7282"/>
                    <a:pt x="17042" y="7724"/>
                    <a:pt x="15247" y="7724"/>
                  </a:cubicBezTo>
                  <a:cubicBezTo>
                    <a:pt x="13728" y="7724"/>
                    <a:pt x="11932" y="7393"/>
                    <a:pt x="11159" y="5901"/>
                  </a:cubicBezTo>
                  <a:cubicBezTo>
                    <a:pt x="10192" y="4051"/>
                    <a:pt x="10662" y="1399"/>
                    <a:pt x="8370" y="377"/>
                  </a:cubicBezTo>
                  <a:cubicBezTo>
                    <a:pt x="7770" y="118"/>
                    <a:pt x="7199" y="0"/>
                    <a:pt x="6659" y="0"/>
                  </a:cubicBezTo>
                  <a:close/>
                </a:path>
              </a:pathLst>
            </a:custGeom>
            <a:solidFill>
              <a:srgbClr val="4285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4" name="Google Shape;3043;p96"/>
            <p:cNvSpPr/>
            <p:nvPr/>
          </p:nvSpPr>
          <p:spPr>
            <a:xfrm>
              <a:off x="5533505" y="3774059"/>
              <a:ext cx="150821" cy="135784"/>
            </a:xfrm>
            <a:custGeom>
              <a:avLst/>
              <a:gdLst/>
              <a:ahLst/>
              <a:cxnLst/>
              <a:rect l="l" t="t" r="r" b="b"/>
              <a:pathLst>
                <a:path w="4333" h="3901" extrusionOk="0">
                  <a:moveTo>
                    <a:pt x="2143" y="0"/>
                  </a:moveTo>
                  <a:cubicBezTo>
                    <a:pt x="1144" y="0"/>
                    <a:pt x="287" y="735"/>
                    <a:pt x="134" y="1729"/>
                  </a:cubicBezTo>
                  <a:cubicBezTo>
                    <a:pt x="1" y="2948"/>
                    <a:pt x="971" y="3900"/>
                    <a:pt x="2073" y="3900"/>
                  </a:cubicBezTo>
                  <a:cubicBezTo>
                    <a:pt x="2344" y="3900"/>
                    <a:pt x="2623" y="3842"/>
                    <a:pt x="2896" y="3717"/>
                  </a:cubicBezTo>
                  <a:cubicBezTo>
                    <a:pt x="3227" y="3551"/>
                    <a:pt x="3531" y="3303"/>
                    <a:pt x="3724" y="2971"/>
                  </a:cubicBezTo>
                  <a:cubicBezTo>
                    <a:pt x="4332" y="1867"/>
                    <a:pt x="3890" y="154"/>
                    <a:pt x="2399" y="16"/>
                  </a:cubicBezTo>
                  <a:cubicBezTo>
                    <a:pt x="2313" y="5"/>
                    <a:pt x="2228" y="0"/>
                    <a:pt x="214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 name="Google Shape;3044;p96"/>
            <p:cNvSpPr/>
            <p:nvPr/>
          </p:nvSpPr>
          <p:spPr>
            <a:xfrm>
              <a:off x="5569879" y="3816907"/>
              <a:ext cx="79814" cy="61540"/>
            </a:xfrm>
            <a:custGeom>
              <a:avLst/>
              <a:gdLst/>
              <a:ahLst/>
              <a:cxnLst/>
              <a:rect l="l" t="t" r="r" b="b"/>
              <a:pathLst>
                <a:path w="2293" h="1768" extrusionOk="0">
                  <a:moveTo>
                    <a:pt x="1160" y="0"/>
                  </a:moveTo>
                  <a:cubicBezTo>
                    <a:pt x="0" y="0"/>
                    <a:pt x="0" y="1768"/>
                    <a:pt x="1160" y="1768"/>
                  </a:cubicBezTo>
                  <a:cubicBezTo>
                    <a:pt x="2293" y="1768"/>
                    <a:pt x="2293" y="0"/>
                    <a:pt x="1160" y="0"/>
                  </a:cubicBezTo>
                  <a:close/>
                </a:path>
              </a:pathLst>
            </a:custGeom>
            <a:solidFill>
              <a:srgbClr val="713E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 name="Google Shape;3045;p96"/>
            <p:cNvSpPr/>
            <p:nvPr/>
          </p:nvSpPr>
          <p:spPr>
            <a:xfrm>
              <a:off x="5602563" y="4056452"/>
              <a:ext cx="342262" cy="228372"/>
            </a:xfrm>
            <a:custGeom>
              <a:avLst/>
              <a:gdLst/>
              <a:ahLst/>
              <a:cxnLst/>
              <a:rect l="l" t="t" r="r" b="b"/>
              <a:pathLst>
                <a:path w="9833" h="6561" extrusionOk="0">
                  <a:moveTo>
                    <a:pt x="6324" y="2167"/>
                  </a:moveTo>
                  <a:cubicBezTo>
                    <a:pt x="6363" y="2167"/>
                    <a:pt x="6409" y="2187"/>
                    <a:pt x="6463" y="2233"/>
                  </a:cubicBezTo>
                  <a:cubicBezTo>
                    <a:pt x="6684" y="2426"/>
                    <a:pt x="6684" y="2896"/>
                    <a:pt x="6684" y="3172"/>
                  </a:cubicBezTo>
                  <a:lnTo>
                    <a:pt x="6684" y="3365"/>
                  </a:lnTo>
                  <a:cubicBezTo>
                    <a:pt x="6491" y="3282"/>
                    <a:pt x="6325" y="3144"/>
                    <a:pt x="6242" y="2978"/>
                  </a:cubicBezTo>
                  <a:lnTo>
                    <a:pt x="6215" y="2978"/>
                  </a:lnTo>
                  <a:cubicBezTo>
                    <a:pt x="6121" y="2791"/>
                    <a:pt x="6107" y="2167"/>
                    <a:pt x="6324" y="2167"/>
                  </a:cubicBezTo>
                  <a:close/>
                  <a:moveTo>
                    <a:pt x="3397" y="3360"/>
                  </a:moveTo>
                  <a:cubicBezTo>
                    <a:pt x="3666" y="3360"/>
                    <a:pt x="3881" y="3757"/>
                    <a:pt x="3922" y="4028"/>
                  </a:cubicBezTo>
                  <a:cubicBezTo>
                    <a:pt x="3950" y="4415"/>
                    <a:pt x="3867" y="4801"/>
                    <a:pt x="3674" y="5133"/>
                  </a:cubicBezTo>
                  <a:cubicBezTo>
                    <a:pt x="3508" y="4995"/>
                    <a:pt x="3370" y="4857"/>
                    <a:pt x="3260" y="4663"/>
                  </a:cubicBezTo>
                  <a:cubicBezTo>
                    <a:pt x="3094" y="4359"/>
                    <a:pt x="2873" y="3807"/>
                    <a:pt x="3121" y="3503"/>
                  </a:cubicBezTo>
                  <a:cubicBezTo>
                    <a:pt x="3216" y="3402"/>
                    <a:pt x="3309" y="3360"/>
                    <a:pt x="3397" y="3360"/>
                  </a:cubicBezTo>
                  <a:close/>
                  <a:moveTo>
                    <a:pt x="8847" y="1"/>
                  </a:moveTo>
                  <a:cubicBezTo>
                    <a:pt x="8663" y="1"/>
                    <a:pt x="8547" y="307"/>
                    <a:pt x="8728" y="465"/>
                  </a:cubicBezTo>
                  <a:cubicBezTo>
                    <a:pt x="9225" y="852"/>
                    <a:pt x="8866" y="1929"/>
                    <a:pt x="8645" y="2371"/>
                  </a:cubicBezTo>
                  <a:cubicBezTo>
                    <a:pt x="8369" y="2978"/>
                    <a:pt x="7762" y="3393"/>
                    <a:pt x="7071" y="3420"/>
                  </a:cubicBezTo>
                  <a:cubicBezTo>
                    <a:pt x="7154" y="2730"/>
                    <a:pt x="7071" y="1929"/>
                    <a:pt x="6491" y="1708"/>
                  </a:cubicBezTo>
                  <a:cubicBezTo>
                    <a:pt x="6442" y="1689"/>
                    <a:pt x="6395" y="1681"/>
                    <a:pt x="6348" y="1681"/>
                  </a:cubicBezTo>
                  <a:cubicBezTo>
                    <a:pt x="6054" y="1681"/>
                    <a:pt x="5817" y="2029"/>
                    <a:pt x="5745" y="2316"/>
                  </a:cubicBezTo>
                  <a:cubicBezTo>
                    <a:pt x="5580" y="2978"/>
                    <a:pt x="5966" y="3614"/>
                    <a:pt x="6574" y="3862"/>
                  </a:cubicBezTo>
                  <a:cubicBezTo>
                    <a:pt x="6546" y="3973"/>
                    <a:pt x="6491" y="4083"/>
                    <a:pt x="6463" y="4194"/>
                  </a:cubicBezTo>
                  <a:cubicBezTo>
                    <a:pt x="6122" y="4899"/>
                    <a:pt x="5294" y="5398"/>
                    <a:pt x="4534" y="5398"/>
                  </a:cubicBezTo>
                  <a:cubicBezTo>
                    <a:pt x="4371" y="5398"/>
                    <a:pt x="4212" y="5375"/>
                    <a:pt x="4061" y="5326"/>
                  </a:cubicBezTo>
                  <a:cubicBezTo>
                    <a:pt x="4392" y="4636"/>
                    <a:pt x="4502" y="3779"/>
                    <a:pt x="4033" y="3227"/>
                  </a:cubicBezTo>
                  <a:cubicBezTo>
                    <a:pt x="3869" y="3026"/>
                    <a:pt x="3632" y="2922"/>
                    <a:pt x="3395" y="2922"/>
                  </a:cubicBezTo>
                  <a:cubicBezTo>
                    <a:pt x="3273" y="2922"/>
                    <a:pt x="3151" y="2950"/>
                    <a:pt x="3039" y="3006"/>
                  </a:cubicBezTo>
                  <a:cubicBezTo>
                    <a:pt x="2680" y="3282"/>
                    <a:pt x="2514" y="3724"/>
                    <a:pt x="2624" y="4166"/>
                  </a:cubicBezTo>
                  <a:cubicBezTo>
                    <a:pt x="2707" y="4691"/>
                    <a:pt x="3011" y="5160"/>
                    <a:pt x="3453" y="5464"/>
                  </a:cubicBezTo>
                  <a:cubicBezTo>
                    <a:pt x="3342" y="5602"/>
                    <a:pt x="3204" y="5740"/>
                    <a:pt x="3066" y="5851"/>
                  </a:cubicBezTo>
                  <a:cubicBezTo>
                    <a:pt x="2810" y="6018"/>
                    <a:pt x="2522" y="6100"/>
                    <a:pt x="2240" y="6100"/>
                  </a:cubicBezTo>
                  <a:cubicBezTo>
                    <a:pt x="1821" y="6100"/>
                    <a:pt x="1413" y="5921"/>
                    <a:pt x="1133" y="5575"/>
                  </a:cubicBezTo>
                  <a:cubicBezTo>
                    <a:pt x="553" y="4967"/>
                    <a:pt x="387" y="4111"/>
                    <a:pt x="277" y="3282"/>
                  </a:cubicBezTo>
                  <a:cubicBezTo>
                    <a:pt x="263" y="3186"/>
                    <a:pt x="194" y="3137"/>
                    <a:pt x="128" y="3137"/>
                  </a:cubicBezTo>
                  <a:cubicBezTo>
                    <a:pt x="63" y="3137"/>
                    <a:pt x="0" y="3186"/>
                    <a:pt x="0" y="3282"/>
                  </a:cubicBezTo>
                  <a:cubicBezTo>
                    <a:pt x="0" y="4359"/>
                    <a:pt x="304" y="5519"/>
                    <a:pt x="1133" y="6155"/>
                  </a:cubicBezTo>
                  <a:cubicBezTo>
                    <a:pt x="1467" y="6427"/>
                    <a:pt x="1868" y="6560"/>
                    <a:pt x="2268" y="6560"/>
                  </a:cubicBezTo>
                  <a:cubicBezTo>
                    <a:pt x="2761" y="6560"/>
                    <a:pt x="3253" y="6358"/>
                    <a:pt x="3619" y="5961"/>
                  </a:cubicBezTo>
                  <a:cubicBezTo>
                    <a:pt x="3701" y="5878"/>
                    <a:pt x="3784" y="5768"/>
                    <a:pt x="3840" y="5657"/>
                  </a:cubicBezTo>
                  <a:cubicBezTo>
                    <a:pt x="4075" y="5765"/>
                    <a:pt x="4311" y="5805"/>
                    <a:pt x="4559" y="5805"/>
                  </a:cubicBezTo>
                  <a:cubicBezTo>
                    <a:pt x="4631" y="5805"/>
                    <a:pt x="4704" y="5802"/>
                    <a:pt x="4779" y="5796"/>
                  </a:cubicBezTo>
                  <a:cubicBezTo>
                    <a:pt x="5745" y="5713"/>
                    <a:pt x="6574" y="5077"/>
                    <a:pt x="6905" y="4166"/>
                  </a:cubicBezTo>
                  <a:cubicBezTo>
                    <a:pt x="6933" y="4111"/>
                    <a:pt x="6961" y="4028"/>
                    <a:pt x="6988" y="3945"/>
                  </a:cubicBezTo>
                  <a:cubicBezTo>
                    <a:pt x="7679" y="3945"/>
                    <a:pt x="8342" y="3614"/>
                    <a:pt x="8756" y="3061"/>
                  </a:cubicBezTo>
                  <a:cubicBezTo>
                    <a:pt x="9308" y="2316"/>
                    <a:pt x="9833" y="714"/>
                    <a:pt x="8977" y="51"/>
                  </a:cubicBezTo>
                  <a:cubicBezTo>
                    <a:pt x="8932" y="16"/>
                    <a:pt x="8887" y="1"/>
                    <a:pt x="884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 name="Google Shape;3046;p96"/>
            <p:cNvSpPr/>
            <p:nvPr/>
          </p:nvSpPr>
          <p:spPr>
            <a:xfrm>
              <a:off x="5454527" y="3969155"/>
              <a:ext cx="37522" cy="83294"/>
            </a:xfrm>
            <a:custGeom>
              <a:avLst/>
              <a:gdLst/>
              <a:ahLst/>
              <a:cxnLst/>
              <a:rect l="l" t="t" r="r" b="b"/>
              <a:pathLst>
                <a:path w="1078" h="2393" extrusionOk="0">
                  <a:moveTo>
                    <a:pt x="709" y="1"/>
                  </a:moveTo>
                  <a:cubicBezTo>
                    <a:pt x="599" y="1"/>
                    <a:pt x="488" y="50"/>
                    <a:pt x="414" y="156"/>
                  </a:cubicBezTo>
                  <a:cubicBezTo>
                    <a:pt x="111" y="736"/>
                    <a:pt x="0" y="1371"/>
                    <a:pt x="55" y="2006"/>
                  </a:cubicBezTo>
                  <a:cubicBezTo>
                    <a:pt x="88" y="2233"/>
                    <a:pt x="328" y="2393"/>
                    <a:pt x="533" y="2393"/>
                  </a:cubicBezTo>
                  <a:cubicBezTo>
                    <a:pt x="678" y="2393"/>
                    <a:pt x="806" y="2312"/>
                    <a:pt x="829" y="2117"/>
                  </a:cubicBezTo>
                  <a:cubicBezTo>
                    <a:pt x="912" y="1537"/>
                    <a:pt x="1050" y="929"/>
                    <a:pt x="1077" y="349"/>
                  </a:cubicBezTo>
                  <a:cubicBezTo>
                    <a:pt x="1060" y="128"/>
                    <a:pt x="886" y="1"/>
                    <a:pt x="709"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 name="Google Shape;3047;p96"/>
            <p:cNvSpPr/>
            <p:nvPr/>
          </p:nvSpPr>
          <p:spPr>
            <a:xfrm>
              <a:off x="5547776" y="3957634"/>
              <a:ext cx="38045" cy="71773"/>
            </a:xfrm>
            <a:custGeom>
              <a:avLst/>
              <a:gdLst/>
              <a:ahLst/>
              <a:cxnLst/>
              <a:rect l="l" t="t" r="r" b="b"/>
              <a:pathLst>
                <a:path w="1093" h="2062" extrusionOk="0">
                  <a:moveTo>
                    <a:pt x="622" y="0"/>
                  </a:moveTo>
                  <a:cubicBezTo>
                    <a:pt x="540" y="0"/>
                    <a:pt x="456" y="31"/>
                    <a:pt x="387" y="100"/>
                  </a:cubicBezTo>
                  <a:cubicBezTo>
                    <a:pt x="0" y="487"/>
                    <a:pt x="28" y="1233"/>
                    <a:pt x="193" y="1730"/>
                  </a:cubicBezTo>
                  <a:cubicBezTo>
                    <a:pt x="256" y="1955"/>
                    <a:pt x="449" y="2061"/>
                    <a:pt x="639" y="2061"/>
                  </a:cubicBezTo>
                  <a:cubicBezTo>
                    <a:pt x="868" y="2061"/>
                    <a:pt x="1092" y="1906"/>
                    <a:pt x="1077" y="1619"/>
                  </a:cubicBezTo>
                  <a:cubicBezTo>
                    <a:pt x="1077" y="1371"/>
                    <a:pt x="1050" y="1122"/>
                    <a:pt x="1050" y="874"/>
                  </a:cubicBezTo>
                  <a:cubicBezTo>
                    <a:pt x="1050" y="625"/>
                    <a:pt x="994" y="376"/>
                    <a:pt x="912" y="155"/>
                  </a:cubicBezTo>
                  <a:cubicBezTo>
                    <a:pt x="847" y="59"/>
                    <a:pt x="737" y="0"/>
                    <a:pt x="622"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 name="Google Shape;3048;p96"/>
            <p:cNvSpPr/>
            <p:nvPr/>
          </p:nvSpPr>
          <p:spPr>
            <a:xfrm>
              <a:off x="5633333" y="3935462"/>
              <a:ext cx="57606" cy="69511"/>
            </a:xfrm>
            <a:custGeom>
              <a:avLst/>
              <a:gdLst/>
              <a:ahLst/>
              <a:cxnLst/>
              <a:rect l="l" t="t" r="r" b="b"/>
              <a:pathLst>
                <a:path w="1655" h="1997" extrusionOk="0">
                  <a:moveTo>
                    <a:pt x="497" y="1"/>
                  </a:moveTo>
                  <a:cubicBezTo>
                    <a:pt x="330" y="1"/>
                    <a:pt x="170" y="89"/>
                    <a:pt x="111" y="295"/>
                  </a:cubicBezTo>
                  <a:cubicBezTo>
                    <a:pt x="0" y="958"/>
                    <a:pt x="359" y="1649"/>
                    <a:pt x="967" y="1952"/>
                  </a:cubicBezTo>
                  <a:cubicBezTo>
                    <a:pt x="1027" y="1983"/>
                    <a:pt x="1095" y="1997"/>
                    <a:pt x="1164" y="1997"/>
                  </a:cubicBezTo>
                  <a:cubicBezTo>
                    <a:pt x="1408" y="1997"/>
                    <a:pt x="1655" y="1813"/>
                    <a:pt x="1547" y="1511"/>
                  </a:cubicBezTo>
                  <a:cubicBezTo>
                    <a:pt x="1464" y="1262"/>
                    <a:pt x="1354" y="1041"/>
                    <a:pt x="1216" y="820"/>
                  </a:cubicBezTo>
                  <a:cubicBezTo>
                    <a:pt x="1133" y="599"/>
                    <a:pt x="995" y="378"/>
                    <a:pt x="884" y="185"/>
                  </a:cubicBezTo>
                  <a:cubicBezTo>
                    <a:pt x="794" y="69"/>
                    <a:pt x="643" y="1"/>
                    <a:pt x="497" y="1"/>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0" name="Google Shape;3049;p96"/>
            <p:cNvSpPr/>
            <p:nvPr/>
          </p:nvSpPr>
          <p:spPr>
            <a:xfrm>
              <a:off x="5711998" y="3908590"/>
              <a:ext cx="81902" cy="60530"/>
            </a:xfrm>
            <a:custGeom>
              <a:avLst/>
              <a:gdLst/>
              <a:ahLst/>
              <a:cxnLst/>
              <a:rect l="l" t="t" r="r" b="b"/>
              <a:pathLst>
                <a:path w="2353" h="1739" extrusionOk="0">
                  <a:moveTo>
                    <a:pt x="405" y="0"/>
                  </a:moveTo>
                  <a:cubicBezTo>
                    <a:pt x="157" y="0"/>
                    <a:pt x="0" y="329"/>
                    <a:pt x="88" y="570"/>
                  </a:cubicBezTo>
                  <a:cubicBezTo>
                    <a:pt x="372" y="1190"/>
                    <a:pt x="995" y="1738"/>
                    <a:pt x="1707" y="1738"/>
                  </a:cubicBezTo>
                  <a:cubicBezTo>
                    <a:pt x="1756" y="1738"/>
                    <a:pt x="1806" y="1736"/>
                    <a:pt x="1856" y="1730"/>
                  </a:cubicBezTo>
                  <a:cubicBezTo>
                    <a:pt x="2187" y="1730"/>
                    <a:pt x="2353" y="1316"/>
                    <a:pt x="2104" y="1095"/>
                  </a:cubicBezTo>
                  <a:cubicBezTo>
                    <a:pt x="1635" y="708"/>
                    <a:pt x="1137" y="349"/>
                    <a:pt x="613" y="73"/>
                  </a:cubicBezTo>
                  <a:cubicBezTo>
                    <a:pt x="539" y="22"/>
                    <a:pt x="469" y="0"/>
                    <a:pt x="405" y="0"/>
                  </a:cubicBezTo>
                  <a:close/>
                </a:path>
              </a:pathLst>
            </a:custGeom>
            <a:solidFill>
              <a:srgbClr val="60A4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spTree>
    <p:extLst>
      <p:ext uri="{BB962C8B-B14F-4D97-AF65-F5344CB8AC3E}">
        <p14:creationId xmlns:p14="http://schemas.microsoft.com/office/powerpoint/2010/main" val="39106738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26" grpId="0" animBg="1"/>
      <p:bldP spid="41"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4A61A4F0-3E97-08C6-5719-47208CDE00F0}"/>
              </a:ext>
            </a:extLst>
          </p:cNvPr>
          <p:cNvSpPr>
            <a:spLocks noGrp="1"/>
          </p:cNvSpPr>
          <p:nvPr>
            <p:ph type="title"/>
          </p:nvPr>
        </p:nvSpPr>
        <p:spPr>
          <a:xfrm>
            <a:off x="630936" y="411480"/>
            <a:ext cx="2700645" cy="1842120"/>
          </a:xfrm>
        </p:spPr>
        <p:txBody>
          <a:bodyPr>
            <a:normAutofit/>
          </a:bodyPr>
          <a:lstStyle/>
          <a:p>
            <a:r>
              <a:rPr lang="en-US" sz="4100" dirty="0" err="1"/>
              <a:t>Luyện</a:t>
            </a:r>
            <a:r>
              <a:rPr lang="en-US" sz="4100" dirty="0"/>
              <a:t> </a:t>
            </a:r>
            <a:r>
              <a:rPr lang="en-US" sz="4100" dirty="0" err="1"/>
              <a:t>đoc</a:t>
            </a:r>
            <a:r>
              <a:rPr lang="en-US" sz="4100" dirty="0"/>
              <a:t> </a:t>
            </a:r>
            <a:r>
              <a:rPr lang="en-US" sz="4100" dirty="0" err="1"/>
              <a:t>câu</a:t>
            </a:r>
            <a:r>
              <a:rPr lang="en-US" sz="4100" dirty="0"/>
              <a:t> </a:t>
            </a:r>
            <a:r>
              <a:rPr lang="en-US" sz="4100" dirty="0" err="1"/>
              <a:t>dài</a:t>
            </a:r>
            <a:endParaRPr lang="en-US" sz="4100" dirty="0"/>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4">
            <a:extLst>
              <a:ext uri="{FF2B5EF4-FFF2-40B4-BE49-F238E27FC236}">
                <a16:creationId xmlns:a16="http://schemas.microsoft.com/office/drawing/2014/main" id="{744A4CD7-A1B3-3A86-57B9-C99DA7BDB74B}"/>
              </a:ext>
            </a:extLst>
          </p:cNvPr>
          <p:cNvSpPr>
            <a:spLocks noGrp="1"/>
          </p:cNvSpPr>
          <p:nvPr>
            <p:ph idx="1"/>
          </p:nvPr>
        </p:nvSpPr>
        <p:spPr>
          <a:xfrm>
            <a:off x="3844813" y="414068"/>
            <a:ext cx="4668251" cy="4073652"/>
          </a:xfrm>
        </p:spPr>
        <p:txBody>
          <a:bodyPr anchor="ctr">
            <a:normAutofit/>
          </a:bodyPr>
          <a:lstStyle/>
          <a:p>
            <a:pPr marL="165100" marR="0" lvl="0" indent="0" algn="just" defTabSz="914400" rtl="0" eaLnBrk="1" fontAlgn="auto" latinLnBrk="0" hangingPunct="1">
              <a:lnSpc>
                <a:spcPct val="115000"/>
              </a:lnSpc>
              <a:spcBef>
                <a:spcPts val="0"/>
              </a:spcBef>
              <a:spcAft>
                <a:spcPts val="0"/>
              </a:spcAft>
              <a:buClr>
                <a:srgbClr val="000000"/>
              </a:buClr>
              <a:buSzPts val="1100"/>
              <a:buFont typeface="Comfortaa"/>
              <a:buNone/>
              <a:tabLst/>
              <a:defRPr/>
            </a:pPr>
            <a:r>
              <a:rPr kumimoji="0" lang="vi-VN" b="0" i="0" u="none" strike="noStrike" kern="0" cap="none" spc="0" normalizeH="0" baseline="0" noProof="0" dirty="0">
                <a:ln>
                  <a:noFill/>
                </a:ln>
                <a:solidFill>
                  <a:srgbClr val="000000"/>
                </a:solidFill>
                <a:effectLst/>
                <a:uLnTx/>
                <a:uFillTx/>
                <a:latin typeface="Comfortaa"/>
                <a:sym typeface="Comfortaa"/>
              </a:rPr>
              <a:t>Bây giờ, nhân có đông đủ môn sinh, thầy muốn mời tất cả các anh theo thầy tới thăm một người mà thầy mang ơn rất nặng.</a:t>
            </a:r>
          </a:p>
          <a:p>
            <a:pPr marL="0" indent="0">
              <a:buNone/>
            </a:pPr>
            <a:endParaRPr lang="en-US" sz="1700" dirty="0"/>
          </a:p>
        </p:txBody>
      </p:sp>
      <p:pic>
        <p:nvPicPr>
          <p:cNvPr id="17" name="图片 7">
            <a:extLst>
              <a:ext uri="{FF2B5EF4-FFF2-40B4-BE49-F238E27FC236}">
                <a16:creationId xmlns:a16="http://schemas.microsoft.com/office/drawing/2014/main" id="{618F9EE7-AE6C-DF01-C6C3-309DC8BA5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1" y="2334282"/>
            <a:ext cx="1973580" cy="2804160"/>
          </a:xfrm>
          <a:prstGeom prst="rect">
            <a:avLst/>
          </a:prstGeom>
        </p:spPr>
      </p:pic>
      <p:pic>
        <p:nvPicPr>
          <p:cNvPr id="19" name="图片 2">
            <a:extLst>
              <a:ext uri="{FF2B5EF4-FFF2-40B4-BE49-F238E27FC236}">
                <a16:creationId xmlns:a16="http://schemas.microsoft.com/office/drawing/2014/main" id="{1ABADF14-6C78-C52F-D33F-3495A0D936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49040"/>
            <a:ext cx="9144000" cy="1389402"/>
          </a:xfrm>
          <a:prstGeom prst="rect">
            <a:avLst/>
          </a:prstGeom>
        </p:spPr>
      </p:pic>
      <p:sp>
        <p:nvSpPr>
          <p:cNvPr id="21" name="Line 9">
            <a:extLst>
              <a:ext uri="{FF2B5EF4-FFF2-40B4-BE49-F238E27FC236}">
                <a16:creationId xmlns:a16="http://schemas.microsoft.com/office/drawing/2014/main" id="{B6CB659D-06AE-E58D-7081-59E0EC6CE1F4}"/>
              </a:ext>
            </a:extLst>
          </p:cNvPr>
          <p:cNvSpPr>
            <a:spLocks noChangeShapeType="1"/>
          </p:cNvSpPr>
          <p:nvPr/>
        </p:nvSpPr>
        <p:spPr bwMode="auto">
          <a:xfrm flipH="1">
            <a:off x="5419933" y="1166654"/>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23" name="Line 9">
            <a:extLst>
              <a:ext uri="{FF2B5EF4-FFF2-40B4-BE49-F238E27FC236}">
                <a16:creationId xmlns:a16="http://schemas.microsoft.com/office/drawing/2014/main" id="{57DC2D74-D7F8-CC45-C025-05721FC48B23}"/>
              </a:ext>
            </a:extLst>
          </p:cNvPr>
          <p:cNvSpPr>
            <a:spLocks noChangeShapeType="1"/>
          </p:cNvSpPr>
          <p:nvPr/>
        </p:nvSpPr>
        <p:spPr bwMode="auto">
          <a:xfrm flipH="1">
            <a:off x="5700918" y="1646714"/>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26" name="Line 9">
            <a:extLst>
              <a:ext uri="{FF2B5EF4-FFF2-40B4-BE49-F238E27FC236}">
                <a16:creationId xmlns:a16="http://schemas.microsoft.com/office/drawing/2014/main" id="{18CBD02B-DECD-1436-3029-497986769467}"/>
              </a:ext>
            </a:extLst>
          </p:cNvPr>
          <p:cNvSpPr>
            <a:spLocks noChangeShapeType="1"/>
          </p:cNvSpPr>
          <p:nvPr/>
        </p:nvSpPr>
        <p:spPr bwMode="auto">
          <a:xfrm flipH="1">
            <a:off x="6647068" y="2044550"/>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28" name="Line 9">
            <a:extLst>
              <a:ext uri="{FF2B5EF4-FFF2-40B4-BE49-F238E27FC236}">
                <a16:creationId xmlns:a16="http://schemas.microsoft.com/office/drawing/2014/main" id="{928D5BC9-E459-8B67-AC0B-E6D48EECF323}"/>
              </a:ext>
            </a:extLst>
          </p:cNvPr>
          <p:cNvSpPr>
            <a:spLocks noChangeShapeType="1"/>
          </p:cNvSpPr>
          <p:nvPr/>
        </p:nvSpPr>
        <p:spPr bwMode="auto">
          <a:xfrm flipH="1">
            <a:off x="7688263" y="2470071"/>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39838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250" fill="hold"/>
                                        <p:tgtEl>
                                          <p:spTgt spid="17"/>
                                        </p:tgtEl>
                                        <p:attrNameLst>
                                          <p:attrName>ppt_x</p:attrName>
                                        </p:attrNameLst>
                                      </p:cBhvr>
                                      <p:tavLst>
                                        <p:tav tm="0">
                                          <p:val>
                                            <p:strVal val="0-#ppt_w/2"/>
                                          </p:val>
                                        </p:tav>
                                        <p:tav tm="100000">
                                          <p:val>
                                            <p:strVal val="#ppt_x"/>
                                          </p:val>
                                        </p:tav>
                                      </p:tavLst>
                                    </p:anim>
                                    <p:anim calcmode="lin" valueType="num">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8"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amond(in)">
                                      <p:cBhvr>
                                        <p:cTn id="16" dur="20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8"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amond(in)">
                                      <p:cBhvr>
                                        <p:cTn id="19" dur="20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8"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amond(in)">
                                      <p:cBhvr>
                                        <p:cTn id="22" dur="20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3" presetID="8"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amond(in)">
                                      <p:cBhvr>
                                        <p:cTn id="25" dur="20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12258076">
            <a:off x="5295899" y="-498825"/>
            <a:ext cx="5111065" cy="3150869"/>
          </a:xfrm>
          <a:prstGeom prst="rect">
            <a:avLst/>
          </a:prstGeom>
        </p:spPr>
      </p:pic>
      <p:sp>
        <p:nvSpPr>
          <p:cNvPr id="75" name="Rectangle 74">
            <a:extLst>
              <a:ext uri="{FF2B5EF4-FFF2-40B4-BE49-F238E27FC236}">
                <a16:creationId xmlns:a16="http://schemas.microsoft.com/office/drawing/2014/main" id="{87E217F7-3785-4A3E-8524-248AFF962FCC}"/>
              </a:ext>
            </a:extLst>
          </p:cNvPr>
          <p:cNvSpPr/>
          <p:nvPr/>
        </p:nvSpPr>
        <p:spPr>
          <a:xfrm>
            <a:off x="2194088" y="1955712"/>
            <a:ext cx="5359799"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rPr>
              <a:t>Giải nghĩa</a:t>
            </a:r>
            <a:r>
              <a:rPr kumimoji="0" lang="en-US" sz="60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từ</a:t>
            </a:r>
            <a:r>
              <a:rPr kumimoji="0" lang="vi-VN" sz="60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a:t>
            </a:r>
            <a:endParaRPr kumimoji="0" lang="en-US" sz="60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endParaRPr>
          </a:p>
        </p:txBody>
      </p:sp>
      <p:pic>
        <p:nvPicPr>
          <p:cNvPr id="21" name="Picture 20">
            <a:extLst>
              <a:ext uri="{FF2B5EF4-FFF2-40B4-BE49-F238E27FC236}">
                <a16:creationId xmlns:a16="http://schemas.microsoft.com/office/drawing/2014/main" id="{9AD120A2-13ED-4558-A330-A9B61DC87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82" y="1112520"/>
            <a:ext cx="3286681" cy="4354007"/>
          </a:xfrm>
          <a:prstGeom prst="rect">
            <a:avLst/>
          </a:prstGeom>
        </p:spPr>
      </p:pic>
      <p:pic>
        <p:nvPicPr>
          <p:cNvPr id="22" name="图片 2">
            <a:extLst>
              <a:ext uri="{FF2B5EF4-FFF2-40B4-BE49-F238E27FC236}">
                <a16:creationId xmlns:a16="http://schemas.microsoft.com/office/drawing/2014/main" id="{3C14565D-A2E7-4738-9203-F1BECC2D1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99460"/>
            <a:ext cx="9144000" cy="1838982"/>
          </a:xfrm>
          <a:prstGeom prst="rect">
            <a:avLst/>
          </a:prstGeom>
        </p:spPr>
      </p:pic>
    </p:spTree>
    <p:extLst>
      <p:ext uri="{BB962C8B-B14F-4D97-AF65-F5344CB8AC3E}">
        <p14:creationId xmlns:p14="http://schemas.microsoft.com/office/powerpoint/2010/main" val="5959591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par>
                                <p:cTn id="10" presetID="22" presetClass="entr" presetSubtype="4"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42"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Content Placeholder 104"/>
          <p:cNvPicPr>
            <a:picLocks noGrp="1"/>
          </p:cNvPicPr>
          <p:nvPr>
            <p:ph idx="1"/>
          </p:nvPr>
        </p:nvPicPr>
        <p:blipFill>
          <a:blip r:embed="rId2"/>
          <a:stretch>
            <a:fillRect/>
          </a:stretch>
        </p:blipFill>
        <p:spPr>
          <a:xfrm>
            <a:off x="7620" y="0"/>
            <a:ext cx="3959543" cy="5143500"/>
          </a:xfrm>
          <a:prstGeom prst="rect">
            <a:avLst/>
          </a:prstGeom>
          <a:noFill/>
          <a:ln w="9525">
            <a:noFill/>
          </a:ln>
        </p:spPr>
      </p:pic>
      <p:sp>
        <p:nvSpPr>
          <p:cNvPr id="6" name="Text Box 5"/>
          <p:cNvSpPr txBox="1"/>
          <p:nvPr/>
        </p:nvSpPr>
        <p:spPr>
          <a:xfrm>
            <a:off x="5069764" y="22860"/>
            <a:ext cx="2638736" cy="1107996"/>
          </a:xfrm>
          <a:prstGeom prst="rect">
            <a:avLst/>
          </a:prstGeom>
          <a:noFill/>
        </p:spPr>
        <p:txBody>
          <a:bodyPr wrap="none" rtlCol="0">
            <a:spAutoFit/>
          </a:bodyPr>
          <a:lstStyle/>
          <a:p>
            <a:pPr algn="ctr" defTabSz="685800">
              <a:buClrTx/>
            </a:pPr>
            <a:r>
              <a:rPr lang="en-US" sz="3600" b="1" kern="1200">
                <a:solidFill>
                  <a:srgbClr val="C00000"/>
                </a:solidFill>
                <a:effectLst>
                  <a:outerShdw blurRad="38100" dist="38100" dir="2700000" algn="tl">
                    <a:srgbClr val="000000">
                      <a:alpha val="43137"/>
                    </a:srgbClr>
                  </a:outerShdw>
                </a:effectLst>
                <a:latin typeface="Times New Roman" panose="02020603050405020304" charset="0"/>
                <a:ea typeface="+mn-ea"/>
                <a:cs typeface="Times New Roman" panose="02020603050405020304" charset="0"/>
              </a:rPr>
              <a:t>Chu Văn An</a:t>
            </a:r>
          </a:p>
          <a:p>
            <a:pPr algn="ctr" defTabSz="685800">
              <a:buClrTx/>
            </a:pPr>
            <a:r>
              <a:rPr lang="en-US" sz="3000" b="1" kern="1200">
                <a:solidFill>
                  <a:srgbClr val="1F497D"/>
                </a:solidFill>
                <a:latin typeface="Times New Roman" panose="02020603050405020304" charset="0"/>
                <a:ea typeface="+mn-ea"/>
                <a:cs typeface="Times New Roman" panose="02020603050405020304" charset="0"/>
              </a:rPr>
              <a:t>(1292- 1370)</a:t>
            </a:r>
          </a:p>
        </p:txBody>
      </p:sp>
      <p:sp>
        <p:nvSpPr>
          <p:cNvPr id="7" name="Rounded Rectangle 6"/>
          <p:cNvSpPr/>
          <p:nvPr/>
        </p:nvSpPr>
        <p:spPr>
          <a:xfrm>
            <a:off x="4130040" y="1165861"/>
            <a:ext cx="4945380" cy="777239"/>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a:solidFill>
                  <a:srgbClr val="1F497D"/>
                </a:solidFill>
                <a:latin typeface="Times New Roman" panose="02020603050405020304" charset="0"/>
                <a:cs typeface="Times New Roman" panose="02020603050405020304" charset="0"/>
              </a:rPr>
              <a:t>     </a:t>
            </a:r>
            <a:r>
              <a:rPr lang="en-US" sz="2400" b="1" kern="1200">
                <a:solidFill>
                  <a:srgbClr val="002060"/>
                </a:solidFill>
                <a:latin typeface="UTM Isadora" panose="02040603050506020204" pitchFamily="18" charset="0"/>
                <a:cs typeface="Times New Roman" panose="02020603050405020304" charset="0"/>
              </a:rPr>
              <a:t>Ông là nhà giáo, nhà văn hóa, nhà thơ lớn đời Trần</a:t>
            </a:r>
          </a:p>
        </p:txBody>
      </p:sp>
      <p:sp>
        <p:nvSpPr>
          <p:cNvPr id="8" name="Rounded Rectangle 7"/>
          <p:cNvSpPr/>
          <p:nvPr/>
        </p:nvSpPr>
        <p:spPr>
          <a:xfrm>
            <a:off x="4130040" y="2232660"/>
            <a:ext cx="4945380" cy="1173480"/>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a:solidFill>
                  <a:srgbClr val="1F497D"/>
                </a:solidFill>
                <a:latin typeface="Times New Roman" panose="02020603050405020304" charset="0"/>
                <a:cs typeface="Times New Roman" panose="02020603050405020304" charset="0"/>
              </a:rPr>
              <a:t>     </a:t>
            </a:r>
            <a:r>
              <a:rPr lang="en-US" sz="2400" b="1" kern="1200">
                <a:solidFill>
                  <a:srgbClr val="002060"/>
                </a:solidFill>
                <a:latin typeface="UTM Isadora" panose="02040603050506020204" pitchFamily="18" charset="0"/>
                <a:cs typeface="Times New Roman" panose="02020603050405020304" charset="0"/>
              </a:rPr>
              <a:t>Ông đỗ đạt cao, nhưng không làm quan mà mở trường dạy học ở quê nhà.</a:t>
            </a:r>
          </a:p>
        </p:txBody>
      </p:sp>
      <p:sp>
        <p:nvSpPr>
          <p:cNvPr id="9" name="Rounded Rectangle 8"/>
          <p:cNvSpPr/>
          <p:nvPr/>
        </p:nvSpPr>
        <p:spPr>
          <a:xfrm>
            <a:off x="4130040" y="3695700"/>
            <a:ext cx="4945380" cy="1143000"/>
          </a:xfrm>
          <a:prstGeom prst="roundRect">
            <a:avLst/>
          </a:prstGeom>
          <a:solidFill>
            <a:schemeClr val="bg1"/>
          </a:solidFill>
          <a:ln>
            <a:solidFill>
              <a:schemeClr val="bg1"/>
            </a:solidFill>
          </a:ln>
          <a:effectLst>
            <a:glow rad="1016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800" b="1" kern="1200">
                <a:solidFill>
                  <a:srgbClr val="1F497D"/>
                </a:solidFill>
                <a:latin typeface="Times New Roman" panose="02020603050405020304" charset="0"/>
                <a:cs typeface="Times New Roman" panose="02020603050405020304" charset="0"/>
              </a:rPr>
              <a:t>      </a:t>
            </a:r>
            <a:r>
              <a:rPr lang="en-US" sz="2400" b="1" kern="1200">
                <a:solidFill>
                  <a:srgbClr val="002060"/>
                </a:solidFill>
                <a:latin typeface="UTM Isadora" panose="02040603050506020204" pitchFamily="18" charset="0"/>
                <a:cs typeface="Times New Roman" panose="02020603050405020304" charset="0"/>
              </a:rPr>
              <a:t>Ông là người chính trực, hiền hòa; được tôn vinh là bậc thầy của giáo dục Việt Nam.</a:t>
            </a:r>
          </a:p>
        </p:txBody>
      </p:sp>
    </p:spTree>
    <p:extLst>
      <p:ext uri="{BB962C8B-B14F-4D97-AF65-F5344CB8AC3E}">
        <p14:creationId xmlns:p14="http://schemas.microsoft.com/office/powerpoint/2010/main" val="138322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Áo dài nam công sở: Thể nghiệm cần được ủng hộ - Báo Thừa Thiên Huế Online">
            <a:extLst>
              <a:ext uri="{FF2B5EF4-FFF2-40B4-BE49-F238E27FC236}">
                <a16:creationId xmlns:a16="http://schemas.microsoft.com/office/drawing/2014/main" id="{6494274B-0599-8933-FACA-732C8C262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635" y="190501"/>
            <a:ext cx="2957705" cy="40970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11DE1B-95A4-8DA0-64DA-B67992E95A79}"/>
              </a:ext>
            </a:extLst>
          </p:cNvPr>
          <p:cNvSpPr txBox="1"/>
          <p:nvPr/>
        </p:nvSpPr>
        <p:spPr>
          <a:xfrm>
            <a:off x="2316480" y="4430376"/>
            <a:ext cx="4960620" cy="461665"/>
          </a:xfrm>
          <a:prstGeom prst="rect">
            <a:avLst/>
          </a:prstGeom>
          <a:noFill/>
        </p:spPr>
        <p:txBody>
          <a:bodyPr wrap="square" rtlCol="0">
            <a:spAutoFit/>
          </a:bodyPr>
          <a:lstStyle/>
          <a:p>
            <a:pPr algn="ctr"/>
            <a:r>
              <a:rPr lang="en-US" sz="2400" b="1" dirty="0" err="1">
                <a:solidFill>
                  <a:srgbClr val="FF0000"/>
                </a:solidFill>
              </a:rPr>
              <a:t>Áo</a:t>
            </a:r>
            <a:r>
              <a:rPr lang="en-US" sz="2400" b="1" dirty="0">
                <a:solidFill>
                  <a:srgbClr val="FF0000"/>
                </a:solidFill>
              </a:rPr>
              <a:t> </a:t>
            </a:r>
            <a:r>
              <a:rPr lang="en-US" sz="2400" b="1" dirty="0" err="1">
                <a:solidFill>
                  <a:srgbClr val="FF0000"/>
                </a:solidFill>
              </a:rPr>
              <a:t>dài</a:t>
            </a:r>
            <a:r>
              <a:rPr lang="en-US" sz="2400" b="1" dirty="0">
                <a:solidFill>
                  <a:srgbClr val="FF0000"/>
                </a:solidFill>
              </a:rPr>
              <a:t> </a:t>
            </a:r>
            <a:r>
              <a:rPr lang="en-US" sz="2400" b="1" dirty="0" err="1">
                <a:solidFill>
                  <a:srgbClr val="FF0000"/>
                </a:solidFill>
              </a:rPr>
              <a:t>thâm</a:t>
            </a:r>
            <a:endParaRPr lang="en-US" sz="2400" b="1" dirty="0">
              <a:solidFill>
                <a:srgbClr val="FF0000"/>
              </a:solidFill>
            </a:endParaRPr>
          </a:p>
        </p:txBody>
      </p:sp>
    </p:spTree>
    <p:extLst>
      <p:ext uri="{BB962C8B-B14F-4D97-AF65-F5344CB8AC3E}">
        <p14:creationId xmlns:p14="http://schemas.microsoft.com/office/powerpoint/2010/main" val="2457915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ịa Chỉ Bán Sập Gỗ Gụ , Giá Rẻ, Uy Tín, Chất Lượng Tại Hà Nội">
            <a:extLst>
              <a:ext uri="{FF2B5EF4-FFF2-40B4-BE49-F238E27FC236}">
                <a16:creationId xmlns:a16="http://schemas.microsoft.com/office/drawing/2014/main" id="{7D41CDA4-42A9-DF9B-A88E-C552492874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18" b="7555"/>
          <a:stretch/>
        </p:blipFill>
        <p:spPr bwMode="auto">
          <a:xfrm>
            <a:off x="1916430" y="388620"/>
            <a:ext cx="514350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2842F1-7D78-DD9B-6955-2DDD4AA9A60C}"/>
              </a:ext>
            </a:extLst>
          </p:cNvPr>
          <p:cNvSpPr txBox="1"/>
          <p:nvPr/>
        </p:nvSpPr>
        <p:spPr>
          <a:xfrm>
            <a:off x="1840230" y="3985260"/>
            <a:ext cx="5585460" cy="1010533"/>
          </a:xfrm>
          <a:prstGeom prst="rect">
            <a:avLst/>
          </a:prstGeom>
          <a:noFill/>
        </p:spPr>
        <p:txBody>
          <a:bodyPr wrap="square" rtlCol="0">
            <a:spAutoFit/>
          </a:bodyPr>
          <a:lstStyle/>
          <a:p>
            <a:pPr algn="ctr">
              <a:lnSpc>
                <a:spcPct val="150000"/>
              </a:lnSpc>
            </a:pPr>
            <a:r>
              <a:rPr lang="en-US" sz="2400" b="1" dirty="0" err="1">
                <a:solidFill>
                  <a:srgbClr val="FF0000"/>
                </a:solidFill>
              </a:rPr>
              <a:t>Sập</a:t>
            </a:r>
            <a:endParaRPr lang="en-US" sz="2400" b="1" dirty="0">
              <a:solidFill>
                <a:srgbClr val="FF0000"/>
              </a:solidFill>
            </a:endParaRPr>
          </a:p>
          <a:p>
            <a:pPr algn="ctr">
              <a:lnSpc>
                <a:spcPct val="150000"/>
              </a:lnSpc>
            </a:pPr>
            <a:r>
              <a:rPr lang="en-US" sz="1800" i="1" dirty="0" err="1">
                <a:solidFill>
                  <a:srgbClr val="FF0000"/>
                </a:solidFill>
              </a:rPr>
              <a:t>Giường</a:t>
            </a:r>
            <a:r>
              <a:rPr lang="en-US" sz="1800" i="1" dirty="0">
                <a:solidFill>
                  <a:srgbClr val="FF0000"/>
                </a:solidFill>
              </a:rPr>
              <a:t> </a:t>
            </a:r>
            <a:r>
              <a:rPr lang="en-US" sz="1800" i="1" dirty="0" err="1">
                <a:solidFill>
                  <a:srgbClr val="FF0000"/>
                </a:solidFill>
              </a:rPr>
              <a:t>gỗ</a:t>
            </a:r>
            <a:r>
              <a:rPr lang="en-US" sz="1800" i="1" dirty="0">
                <a:solidFill>
                  <a:srgbClr val="FF0000"/>
                </a:solidFill>
              </a:rPr>
              <a:t>, </a:t>
            </a:r>
            <a:r>
              <a:rPr lang="en-US" sz="1800" i="1" dirty="0" err="1">
                <a:solidFill>
                  <a:srgbClr val="FF0000"/>
                </a:solidFill>
              </a:rPr>
              <a:t>mặt</a:t>
            </a:r>
            <a:r>
              <a:rPr lang="en-US" sz="1800" i="1" dirty="0">
                <a:solidFill>
                  <a:srgbClr val="FF0000"/>
                </a:solidFill>
              </a:rPr>
              <a:t> </a:t>
            </a:r>
            <a:r>
              <a:rPr lang="en-US" sz="1800" i="1" dirty="0" err="1">
                <a:solidFill>
                  <a:srgbClr val="FF0000"/>
                </a:solidFill>
              </a:rPr>
              <a:t>liền</a:t>
            </a:r>
            <a:r>
              <a:rPr lang="en-US" sz="1800" i="1" dirty="0">
                <a:solidFill>
                  <a:srgbClr val="FF0000"/>
                </a:solidFill>
              </a:rPr>
              <a:t> </a:t>
            </a:r>
            <a:r>
              <a:rPr lang="en-US" sz="1800" i="1" dirty="0" err="1">
                <a:solidFill>
                  <a:srgbClr val="FF0000"/>
                </a:solidFill>
              </a:rPr>
              <a:t>với</a:t>
            </a:r>
            <a:r>
              <a:rPr lang="en-US" sz="1800" i="1" dirty="0">
                <a:solidFill>
                  <a:srgbClr val="FF0000"/>
                </a:solidFill>
              </a:rPr>
              <a:t> </a:t>
            </a:r>
            <a:r>
              <a:rPr lang="en-US" sz="1800" i="1" dirty="0" err="1">
                <a:solidFill>
                  <a:srgbClr val="FF0000"/>
                </a:solidFill>
              </a:rPr>
              <a:t>chân</a:t>
            </a:r>
            <a:r>
              <a:rPr lang="en-US" sz="1800" i="1" dirty="0">
                <a:solidFill>
                  <a:srgbClr val="FF0000"/>
                </a:solidFill>
              </a:rPr>
              <a:t>, </a:t>
            </a:r>
            <a:r>
              <a:rPr lang="en-US" sz="1800" i="1" dirty="0" err="1">
                <a:solidFill>
                  <a:srgbClr val="FF0000"/>
                </a:solidFill>
              </a:rPr>
              <a:t>xung</a:t>
            </a:r>
            <a:r>
              <a:rPr lang="en-US" sz="1800" i="1" dirty="0">
                <a:solidFill>
                  <a:srgbClr val="FF0000"/>
                </a:solidFill>
              </a:rPr>
              <a:t> </a:t>
            </a:r>
            <a:r>
              <a:rPr lang="en-US" sz="1800" i="1" dirty="0" err="1">
                <a:solidFill>
                  <a:srgbClr val="FF0000"/>
                </a:solidFill>
              </a:rPr>
              <a:t>quanh</a:t>
            </a:r>
            <a:r>
              <a:rPr lang="en-US" sz="1800" i="1" dirty="0">
                <a:solidFill>
                  <a:srgbClr val="FF0000"/>
                </a:solidFill>
              </a:rPr>
              <a:t> </a:t>
            </a:r>
            <a:r>
              <a:rPr lang="en-US" sz="1800" i="1" dirty="0" err="1">
                <a:solidFill>
                  <a:srgbClr val="FF0000"/>
                </a:solidFill>
              </a:rPr>
              <a:t>có</a:t>
            </a:r>
            <a:r>
              <a:rPr lang="en-US" sz="1800" i="1" dirty="0">
                <a:solidFill>
                  <a:srgbClr val="FF0000"/>
                </a:solidFill>
              </a:rPr>
              <a:t> </a:t>
            </a:r>
            <a:r>
              <a:rPr lang="en-US" sz="1800" i="1" dirty="0" err="1">
                <a:solidFill>
                  <a:srgbClr val="FF0000"/>
                </a:solidFill>
              </a:rPr>
              <a:t>diềm</a:t>
            </a:r>
            <a:endParaRPr lang="en-US" sz="1800" i="1" dirty="0">
              <a:solidFill>
                <a:srgbClr val="FF0000"/>
              </a:solidFill>
            </a:endParaRPr>
          </a:p>
        </p:txBody>
      </p:sp>
    </p:spTree>
    <p:extLst>
      <p:ext uri="{BB962C8B-B14F-4D97-AF65-F5344CB8AC3E}">
        <p14:creationId xmlns:p14="http://schemas.microsoft.com/office/powerpoint/2010/main" val="813190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Content Placeholder 105"/>
          <p:cNvPicPr>
            <a:picLocks noGrp="1"/>
          </p:cNvPicPr>
          <p:nvPr>
            <p:ph idx="1"/>
          </p:nvPr>
        </p:nvPicPr>
        <p:blipFill>
          <a:blip r:embed="rId2"/>
          <a:stretch>
            <a:fillRect/>
          </a:stretch>
        </p:blipFill>
        <p:spPr>
          <a:xfrm>
            <a:off x="-800100" y="-83820"/>
            <a:ext cx="10934700" cy="5345906"/>
          </a:xfrm>
          <a:prstGeom prst="rect">
            <a:avLst/>
          </a:prstGeom>
          <a:noFill/>
          <a:ln w="9525">
            <a:noFill/>
          </a:ln>
        </p:spPr>
      </p:pic>
      <p:sp>
        <p:nvSpPr>
          <p:cNvPr id="8" name="Rounded Rectangular Callout 7"/>
          <p:cNvSpPr/>
          <p:nvPr/>
        </p:nvSpPr>
        <p:spPr>
          <a:xfrm>
            <a:off x="541735" y="86677"/>
            <a:ext cx="1705451" cy="931545"/>
          </a:xfrm>
          <a:prstGeom prst="wedgeRoundRectCallout">
            <a:avLst>
              <a:gd name="adj1" fmla="val 73652"/>
              <a:gd name="adj2" fmla="val 127051"/>
              <a:gd name="adj3" fmla="val 16667"/>
            </a:avLst>
          </a:prstGeom>
          <a:solidFill>
            <a:schemeClr val="accent5">
              <a:lumMod val="20000"/>
              <a:lumOff val="80000"/>
            </a:schemeClr>
          </a:solidFill>
          <a:ln>
            <a:noFill/>
          </a:ln>
          <a:effectLst>
            <a:outerShdw blurRad="50800" dist="38100" dir="2700000" algn="tl" rotWithShape="0">
              <a:prstClr val="black">
                <a:alpha val="8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7" name="Content Placeholder 2"/>
          <p:cNvSpPr>
            <a:spLocks noGrp="1"/>
          </p:cNvSpPr>
          <p:nvPr/>
        </p:nvSpPr>
        <p:spPr>
          <a:xfrm>
            <a:off x="541735" y="124776"/>
            <a:ext cx="1664494"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lnSpc>
                <a:spcPct val="95000"/>
              </a:lnSpc>
              <a:spcBef>
                <a:spcPts val="15"/>
              </a:spcBef>
              <a:buClrTx/>
              <a:buNone/>
            </a:pPr>
            <a:r>
              <a:rPr lang="en-US" sz="2800" b="1">
                <a:solidFill>
                  <a:srgbClr val="002060"/>
                </a:solidFill>
                <a:latin typeface="Times New Roman" panose="02020603050405020304" charset="0"/>
                <a:cs typeface="Times New Roman" panose="02020603050405020304" charset="0"/>
              </a:rPr>
              <a:t>Áo dài thâm</a:t>
            </a:r>
            <a:r>
              <a:rPr lang="en-US" sz="2800">
                <a:solidFill>
                  <a:srgbClr val="002060"/>
                </a:solidFill>
                <a:latin typeface="Times New Roman" panose="02020603050405020304" charset="0"/>
                <a:cs typeface="Times New Roman" panose="02020603050405020304" charset="0"/>
              </a:rPr>
              <a:t> </a:t>
            </a:r>
            <a:endParaRPr lang="en-US" sz="2800" b="1">
              <a:solidFill>
                <a:srgbClr val="002060"/>
              </a:solidFill>
              <a:latin typeface="Times New Roman" panose="02020603050405020304" charset="0"/>
              <a:cs typeface="Times New Roman" panose="02020603050405020304" charset="0"/>
            </a:endParaRPr>
          </a:p>
        </p:txBody>
      </p:sp>
      <p:sp>
        <p:nvSpPr>
          <p:cNvPr id="9" name="Rounded Rectangular Callout 8"/>
          <p:cNvSpPr/>
          <p:nvPr/>
        </p:nvSpPr>
        <p:spPr>
          <a:xfrm>
            <a:off x="6968491" y="2300764"/>
            <a:ext cx="1705451" cy="742950"/>
          </a:xfrm>
          <a:prstGeom prst="wedgeRoundRectCallout">
            <a:avLst>
              <a:gd name="adj1" fmla="val -92306"/>
              <a:gd name="adj2" fmla="val -76474"/>
              <a:gd name="adj3" fmla="val 16667"/>
            </a:avLst>
          </a:prstGeom>
          <a:solidFill>
            <a:schemeClr val="accent5">
              <a:lumMod val="20000"/>
              <a:lumOff val="80000"/>
            </a:schemeClr>
          </a:solidFill>
          <a:ln>
            <a:noFill/>
          </a:ln>
          <a:effectLst>
            <a:outerShdw blurRad="50800" dist="38100" dir="2700000" algn="tl" rotWithShape="0">
              <a:prstClr val="black">
                <a:alpha val="8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2" name="Content Placeholder 2"/>
          <p:cNvSpPr>
            <a:spLocks noGrp="1"/>
          </p:cNvSpPr>
          <p:nvPr/>
        </p:nvSpPr>
        <p:spPr>
          <a:xfrm>
            <a:off x="7405923" y="2357913"/>
            <a:ext cx="1315403"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lnSpc>
                <a:spcPct val="95000"/>
              </a:lnSpc>
              <a:spcBef>
                <a:spcPts val="15"/>
              </a:spcBef>
              <a:buClrTx/>
              <a:buNone/>
            </a:pPr>
            <a:r>
              <a:rPr lang="en-US" sz="3600" b="1">
                <a:solidFill>
                  <a:srgbClr val="002060"/>
                </a:solidFill>
                <a:latin typeface="Times New Roman" panose="02020603050405020304" charset="0"/>
                <a:cs typeface="Times New Roman" panose="02020603050405020304" charset="0"/>
              </a:rPr>
              <a:t>Sập</a:t>
            </a:r>
            <a:r>
              <a:rPr lang="en-US" sz="3600">
                <a:solidFill>
                  <a:srgbClr val="002060"/>
                </a:solidFill>
                <a:latin typeface="Times New Roman" panose="02020603050405020304" charset="0"/>
                <a:cs typeface="Times New Roman" panose="02020603050405020304" charset="0"/>
              </a:rPr>
              <a:t> </a:t>
            </a:r>
            <a:endParaRPr lang="en-US" sz="3600" b="1">
              <a:solidFill>
                <a:srgbClr val="002060"/>
              </a:solidFill>
              <a:latin typeface="Times New Roman" panose="02020603050405020304" charset="0"/>
              <a:cs typeface="Times New Roman" panose="02020603050405020304" charset="0"/>
            </a:endParaRPr>
          </a:p>
        </p:txBody>
      </p:sp>
      <p:sp>
        <p:nvSpPr>
          <p:cNvPr id="11" name="Rounded Rectangular Callout 10"/>
          <p:cNvSpPr/>
          <p:nvPr/>
        </p:nvSpPr>
        <p:spPr>
          <a:xfrm>
            <a:off x="83820" y="4435316"/>
            <a:ext cx="1267301" cy="742950"/>
          </a:xfrm>
          <a:prstGeom prst="wedgeRoundRectCallout">
            <a:avLst>
              <a:gd name="adj1" fmla="val 74201"/>
              <a:gd name="adj2" fmla="val -225641"/>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3" name="Rounded Rectangular Callout 12"/>
          <p:cNvSpPr/>
          <p:nvPr/>
        </p:nvSpPr>
        <p:spPr>
          <a:xfrm>
            <a:off x="68580" y="4363402"/>
            <a:ext cx="1267301" cy="857250"/>
          </a:xfrm>
          <a:prstGeom prst="wedgeRoundRectCallout">
            <a:avLst>
              <a:gd name="adj1" fmla="val 78335"/>
              <a:gd name="adj2" fmla="val -81538"/>
              <a:gd name="adj3" fmla="val 16667"/>
            </a:avLst>
          </a:prstGeom>
          <a:solidFill>
            <a:schemeClr val="accent5">
              <a:lumMod val="20000"/>
              <a:lumOff val="80000"/>
            </a:schemeClr>
          </a:solidFill>
          <a:ln>
            <a:noFill/>
          </a:ln>
          <a:effectLst>
            <a:outerShdw blurRad="50800" dist="381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4" name="Content Placeholder 2"/>
          <p:cNvSpPr>
            <a:spLocks noGrp="1"/>
          </p:cNvSpPr>
          <p:nvPr/>
        </p:nvSpPr>
        <p:spPr>
          <a:xfrm>
            <a:off x="352187" y="4351972"/>
            <a:ext cx="1429226" cy="427673"/>
          </a:xfrm>
          <a:prstGeom prst="rect">
            <a:avLst/>
          </a:prstGeom>
        </p:spPr>
        <p:txBody>
          <a:bodyPr vert="horz" lIns="68580" tIns="34290" rIns="68580" bIns="34290" rtlCol="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lnSpc>
                <a:spcPct val="95000"/>
              </a:lnSpc>
              <a:spcBef>
                <a:spcPts val="15"/>
              </a:spcBef>
              <a:buClrTx/>
              <a:buNone/>
            </a:pPr>
            <a:r>
              <a:rPr lang="en-US" sz="2800" b="1">
                <a:solidFill>
                  <a:srgbClr val="002060"/>
                </a:solidFill>
                <a:latin typeface="Times New Roman" panose="02020603050405020304" charset="0"/>
                <a:cs typeface="Times New Roman" panose="02020603050405020304" charset="0"/>
              </a:rPr>
              <a:t>Môn sinh </a:t>
            </a:r>
            <a:r>
              <a:rPr lang="en-US" sz="2800">
                <a:solidFill>
                  <a:srgbClr val="002060"/>
                </a:solidFill>
                <a:latin typeface="Times New Roman" panose="02020603050405020304" charset="0"/>
                <a:cs typeface="Times New Roman" panose="02020603050405020304" charset="0"/>
              </a:rPr>
              <a:t> </a:t>
            </a:r>
            <a:endParaRPr lang="en-US" sz="2800" b="1">
              <a:solidFill>
                <a:srgbClr val="00206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764306710"/>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 grpId="0"/>
      <p:bldP spid="7" grpId="1"/>
      <p:bldP spid="9" grpId="0" bldLvl="0" animBg="1"/>
      <p:bldP spid="9" grpId="1" bldLvl="0" animBg="1"/>
      <p:bldP spid="12" grpId="0"/>
      <p:bldP spid="12" grpId="1"/>
      <p:bldP spid="11" grpId="0" animBg="1"/>
      <p:bldP spid="11" grpId="1" animBg="1"/>
      <p:bldP spid="13" grpId="0" animBg="1"/>
      <p:bldP spid="13" grpId="1" animBg="1"/>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CF29-FC1A-6953-734B-10BC2683740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B5F06C4-81C9-8462-6884-EC6B92DF3F91}"/>
              </a:ext>
            </a:extLst>
          </p:cNvPr>
          <p:cNvSpPr>
            <a:spLocks noGrp="1"/>
          </p:cNvSpPr>
          <p:nvPr>
            <p:ph type="subTitle" idx="1"/>
          </p:nvPr>
        </p:nvSpPr>
        <p:spPr/>
        <p:txBody>
          <a:bodyPr/>
          <a:lstStyle/>
          <a:p>
            <a:endParaRPr lang="en-US"/>
          </a:p>
        </p:txBody>
      </p:sp>
      <p:pic>
        <p:nvPicPr>
          <p:cNvPr id="1032" name="Picture 8" descr="Ai là Triệu Phú - TV House/Mùa 2 | Wiki Custom WWTBAM | Fandom">
            <a:extLst>
              <a:ext uri="{FF2B5EF4-FFF2-40B4-BE49-F238E27FC236}">
                <a16:creationId xmlns:a16="http://schemas.microsoft.com/office/drawing/2014/main" id="{14037319-E667-6160-984F-FF423A904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Nhac-nen-ai-la-trieu-phu-www_nhacchuongvui_com">
            <a:hlinkClick r:id="" action="ppaction://media"/>
            <a:extLst>
              <a:ext uri="{FF2B5EF4-FFF2-40B4-BE49-F238E27FC236}">
                <a16:creationId xmlns:a16="http://schemas.microsoft.com/office/drawing/2014/main" id="{2F4344DE-E942-CB0E-2E90-745DA91F6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938" y="2892425"/>
            <a:ext cx="487363" cy="487363"/>
          </a:xfrm>
          <a:prstGeom prst="rect">
            <a:avLst/>
          </a:prstGeom>
        </p:spPr>
      </p:pic>
    </p:spTree>
    <p:extLst>
      <p:ext uri="{BB962C8B-B14F-4D97-AF65-F5344CB8AC3E}">
        <p14:creationId xmlns:p14="http://schemas.microsoft.com/office/powerpoint/2010/main" val="24128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sp>
        <p:nvSpPr>
          <p:cNvPr id="4" name="Rectangle 3"/>
          <p:cNvSpPr/>
          <p:nvPr/>
        </p:nvSpPr>
        <p:spPr>
          <a:xfrm>
            <a:off x="5238400" y="1005185"/>
            <a:ext cx="322395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a:ln w="22225">
                  <a:solidFill>
                    <a:srgbClr val="F79646">
                      <a:lumMod val="50000"/>
                    </a:srgbClr>
                  </a:solidFill>
                  <a:prstDash val="solid"/>
                </a:ln>
                <a:solidFill>
                  <a:srgbClr val="FFC000"/>
                </a:solidFill>
              </a:rPr>
              <a:t>TÌM HIỂU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22225">
                  <a:solidFill>
                    <a:srgbClr val="F79646">
                      <a:lumMod val="50000"/>
                    </a:srgbClr>
                  </a:solidFill>
                  <a:prstDash val="solid"/>
                </a:ln>
                <a:solidFill>
                  <a:srgbClr val="FFC000"/>
                </a:solidFill>
                <a:effectLst/>
                <a:uLnTx/>
                <a:uFillTx/>
                <a:latin typeface="Arial"/>
                <a:cs typeface="Arial"/>
                <a:sym typeface="Arial"/>
              </a:rPr>
              <a:t>BÀI</a:t>
            </a:r>
          </a:p>
        </p:txBody>
      </p:sp>
    </p:spTree>
    <p:extLst>
      <p:ext uri="{BB962C8B-B14F-4D97-AF65-F5344CB8AC3E}">
        <p14:creationId xmlns:p14="http://schemas.microsoft.com/office/powerpoint/2010/main" val="25114948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6" name="图片 15">
            <a:extLst>
              <a:ext uri="{FF2B5EF4-FFF2-40B4-BE49-F238E27FC236}">
                <a16:creationId xmlns:a16="http://schemas.microsoft.com/office/drawing/2014/main" id="{DC1235E2-8B64-42B0-A205-D5A2130214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671" y="1996440"/>
            <a:ext cx="1602370" cy="3025140"/>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406700" y="505189"/>
            <a:ext cx="6287720" cy="1085275"/>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buClrTx/>
              <a:buFontTx/>
              <a:buNone/>
              <a:defRPr/>
            </a:pPr>
            <a:r>
              <a:rPr lang="en-US" sz="2800" b="1" u="sng" kern="1200">
                <a:solidFill>
                  <a:prstClr val="black"/>
                </a:solidFill>
                <a:latin typeface="UTM Isadora" panose="02040603050506020204" pitchFamily="18" charset="0"/>
              </a:rPr>
              <a:t>Câu 1:</a:t>
            </a:r>
            <a:r>
              <a:rPr lang="en-US" sz="2800" b="1" kern="1200">
                <a:solidFill>
                  <a:prstClr val="black"/>
                </a:solidFill>
                <a:latin typeface="UTM Isadora" panose="02040603050506020204" pitchFamily="18" charset="0"/>
              </a:rPr>
              <a:t> </a:t>
            </a:r>
            <a:r>
              <a:rPr lang="en-US" sz="2800" b="1" kern="1200">
                <a:solidFill>
                  <a:srgbClr val="FF0000"/>
                </a:solidFill>
                <a:latin typeface="UTM Isadora" panose="02040603050506020204" pitchFamily="18" charset="0"/>
              </a:rPr>
              <a:t>Các môn sinh đến nhà cụ giáo Chu để làm gì ?</a:t>
            </a:r>
            <a:endParaRPr lang="en-US" sz="2700" dirty="0">
              <a:solidFill>
                <a:srgbClr val="FF0000"/>
              </a:solidFill>
              <a:latin typeface="Times New Roman" panose="02020603050405020304" pitchFamily="18" charset="0"/>
              <a:ea typeface="+mn-ea"/>
              <a:cs typeface="Times New Roman" panose="02020603050405020304" pitchFamily="18" charset="0"/>
            </a:endParaRPr>
          </a:p>
        </p:txBody>
      </p:sp>
      <p:sp>
        <p:nvSpPr>
          <p:cNvPr id="10" name="Rounded Rectangle 9"/>
          <p:cNvSpPr/>
          <p:nvPr/>
        </p:nvSpPr>
        <p:spPr>
          <a:xfrm>
            <a:off x="508000" y="2354924"/>
            <a:ext cx="6142089" cy="1452154"/>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just">
              <a:buClrTx/>
              <a:buFontTx/>
              <a:buNone/>
              <a:defRPr/>
            </a:pPr>
            <a:r>
              <a:rPr lang="en-US" sz="2800" b="1" kern="1200">
                <a:solidFill>
                  <a:prstClr val="black"/>
                </a:solidFill>
                <a:latin typeface="UTM Isadora" panose="02040603050506020204" pitchFamily="18" charset="0"/>
              </a:rPr>
              <a:t>    </a:t>
            </a:r>
            <a:r>
              <a:rPr lang="en-US" sz="3600" b="1" kern="1200">
                <a:solidFill>
                  <a:schemeClr val="accent3">
                    <a:lumMod val="50000"/>
                  </a:schemeClr>
                </a:solidFill>
                <a:latin typeface="UTM Isadora" panose="02040603050506020204" pitchFamily="18" charset="0"/>
              </a:rPr>
              <a:t>Các môn sinh đến nhà cụ giáo Chu để mừng thọ thầy.</a:t>
            </a:r>
            <a:endParaRPr lang="en-US" sz="3600">
              <a:solidFill>
                <a:schemeClr val="accent3">
                  <a:lumMod val="50000"/>
                </a:schemeClr>
              </a:solidFill>
              <a:latin typeface="等线"/>
              <a:ea typeface="+mn-ea"/>
              <a:cs typeface="+mn-cs"/>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7999831">
            <a:off x="-1714800" y="-182156"/>
            <a:ext cx="5111065" cy="3150869"/>
          </a:xfrm>
          <a:prstGeom prst="rect">
            <a:avLst/>
          </a:prstGeom>
        </p:spPr>
      </p:pic>
    </p:spTree>
    <p:extLst>
      <p:ext uri="{BB962C8B-B14F-4D97-AF65-F5344CB8AC3E}">
        <p14:creationId xmlns:p14="http://schemas.microsoft.com/office/powerpoint/2010/main" val="1189797489"/>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146672" y="233425"/>
            <a:ext cx="6844928" cy="95722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rgbClr val="FF0000"/>
                </a:solidFill>
                <a:latin typeface="UTM Isadora" panose="02040603050506020204" pitchFamily="18" charset="0"/>
                <a:ea typeface="+mn-ea"/>
              </a:rPr>
              <a:t>      Tìm những chi tiết cho thấy học trò rất tôn kính cụ giáo Chu.</a:t>
            </a:r>
            <a:endParaRPr kumimoji="0" lang="en-US" sz="28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0" y="-182156"/>
            <a:ext cx="5111065" cy="3150869"/>
          </a:xfrm>
          <a:prstGeom prst="rect">
            <a:avLst/>
          </a:prstGeom>
        </p:spPr>
      </p:pic>
      <p:sp>
        <p:nvSpPr>
          <p:cNvPr id="11" name="Rounded Rectangle 10"/>
          <p:cNvSpPr/>
          <p:nvPr/>
        </p:nvSpPr>
        <p:spPr>
          <a:xfrm>
            <a:off x="1617003" y="1509821"/>
            <a:ext cx="7142268" cy="2620219"/>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just" eaLnBrk="0" fontAlgn="base" hangingPunct="0">
              <a:spcBef>
                <a:spcPct val="50000"/>
              </a:spcBef>
              <a:spcAft>
                <a:spcPct val="0"/>
              </a:spcAft>
              <a:buClrTx/>
            </a:pPr>
            <a:r>
              <a:rPr lang="en-US" altLang="en-US" sz="2400" b="1" kern="1200">
                <a:solidFill>
                  <a:srgbClr val="FF0000"/>
                </a:solidFill>
                <a:latin typeface="UTM Isadora" panose="02040603050506020204" pitchFamily="18" charset="0"/>
                <a:ea typeface="+mn-ea"/>
              </a:rPr>
              <a:t>   </a:t>
            </a:r>
            <a:r>
              <a:rPr lang="en-US" altLang="en-US" sz="2400" b="1" kern="1200">
                <a:solidFill>
                  <a:srgbClr val="002060"/>
                </a:solidFill>
                <a:latin typeface="UTM Isadora" panose="02040603050506020204" pitchFamily="18" charset="0"/>
                <a:ea typeface="+mn-ea"/>
              </a:rPr>
              <a:t>Từ sáng sớm, các môn sinh đã tề tựu trước sân nhà thầy giáo Chu để mừng thọ thầy. Họ dâng biếu thầy những cuốn sách quý. Khi nghe cùng với thầy “tới thăm một người mà thầy mang ơn rất nặng”, họ “đồng thanh dạ ran”, cùng theo sau thầy.  </a:t>
            </a:r>
            <a:endParaRPr lang="en-US" altLang="en-US" sz="2400" kern="1200">
              <a:solidFill>
                <a:srgbClr val="00206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6750139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399080" y="463859"/>
            <a:ext cx="6287720" cy="141510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UTM Isadora" panose="02040603050506020204" pitchFamily="18" charset="0"/>
                <a:cs typeface="Arial"/>
                <a:sym typeface="Arial"/>
              </a:rPr>
              <a:t>Câu 2:</a:t>
            </a:r>
            <a:r>
              <a:rPr kumimoji="0" lang="en-US" sz="2800" b="1" i="0" u="none" strike="noStrike" kern="1200" cap="none" spc="0" normalizeH="0" baseline="0" noProof="0">
                <a:ln>
                  <a:noFill/>
                </a:ln>
                <a:solidFill>
                  <a:prstClr val="black"/>
                </a:solidFill>
                <a:effectLst/>
                <a:uLnTx/>
                <a:uFillTx/>
                <a:latin typeface="UTM Isadora" panose="02040603050506020204" pitchFamily="18" charset="0"/>
                <a:cs typeface="Arial"/>
                <a:sym typeface="Arial"/>
              </a:rPr>
              <a:t> </a:t>
            </a:r>
            <a:r>
              <a:rPr lang="en-US" sz="2800" b="1" kern="1200">
                <a:solidFill>
                  <a:srgbClr val="FF0000"/>
                </a:solidFill>
                <a:latin typeface="UTM Isadora" panose="02040603050506020204" pitchFamily="18" charset="0"/>
              </a:rPr>
              <a:t>Tình cảm của cụ giáo Chu  đối với người thầy đã dạy cho cụ từ thuở học vỡ lòng như thế nào </a:t>
            </a:r>
            <a:r>
              <a:rPr kumimoji="0" lang="en-US" sz="2800" b="1" i="0" u="none" strike="noStrike" kern="1200" cap="none" spc="0" normalizeH="0" baseline="0" noProof="0">
                <a:ln>
                  <a:noFill/>
                </a:ln>
                <a:solidFill>
                  <a:srgbClr val="FF0000"/>
                </a:solidFill>
                <a:effectLst/>
                <a:uLnTx/>
                <a:uFillTx/>
                <a:latin typeface="UTM Isadora" panose="02040603050506020204" pitchFamily="18" charset="0"/>
                <a:cs typeface="Arial"/>
                <a:sym typeface="Arial"/>
              </a:rPr>
              <a:t>?</a:t>
            </a:r>
            <a:endParaRPr kumimoji="0" lang="en-US" sz="27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ounded Rectangle 9"/>
          <p:cNvSpPr/>
          <p:nvPr/>
        </p:nvSpPr>
        <p:spPr>
          <a:xfrm>
            <a:off x="508000" y="2354924"/>
            <a:ext cx="6142089" cy="1851316"/>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Isadora" panose="02040603050506020204" pitchFamily="18" charset="0"/>
                <a:cs typeface="Arial"/>
                <a:sym typeface="Arial"/>
              </a:rPr>
              <a:t>    </a:t>
            </a:r>
            <a:r>
              <a:rPr kumimoji="0" lang="en-US" sz="3600" b="1" i="0" u="none" strike="noStrike" kern="1200" cap="none" spc="0" normalizeH="0" baseline="0" noProof="0">
                <a:ln>
                  <a:noFill/>
                </a:ln>
                <a:solidFill>
                  <a:srgbClr val="002060"/>
                </a:solidFill>
                <a:effectLst/>
                <a:uLnTx/>
                <a:uFillTx/>
                <a:latin typeface="UTM Isadora" panose="02040603050506020204" pitchFamily="18" charset="0"/>
                <a:cs typeface="Arial"/>
                <a:sym typeface="Arial"/>
              </a:rPr>
              <a:t>Cụ</a:t>
            </a:r>
            <a:r>
              <a:rPr kumimoji="0" lang="en-US" sz="3600" b="1" i="0" u="none" strike="noStrike" kern="1200" cap="none" spc="0" normalizeH="0" noProof="0">
                <a:ln>
                  <a:noFill/>
                </a:ln>
                <a:solidFill>
                  <a:srgbClr val="002060"/>
                </a:solidFill>
                <a:effectLst/>
                <a:uLnTx/>
                <a:uFillTx/>
                <a:latin typeface="UTM Isadora" panose="02040603050506020204" pitchFamily="18" charset="0"/>
                <a:cs typeface="Arial"/>
                <a:sym typeface="Arial"/>
              </a:rPr>
              <a:t> rất tôn kính người thầy đã dạy cho cụ từ thuở vỡ lòng</a:t>
            </a:r>
            <a:r>
              <a:rPr kumimoji="0" lang="en-US" sz="3600" b="1" i="0" u="none" strike="noStrike" kern="1200" cap="none" spc="0" normalizeH="0" noProof="0">
                <a:ln>
                  <a:noFill/>
                </a:ln>
                <a:solidFill>
                  <a:srgbClr val="9BBB59">
                    <a:lumMod val="50000"/>
                  </a:srgbClr>
                </a:solidFill>
                <a:effectLst/>
                <a:uLnTx/>
                <a:uFillTx/>
                <a:latin typeface="UTM Isadora" panose="02040603050506020204" pitchFamily="18" charset="0"/>
                <a:cs typeface="Arial"/>
                <a:sym typeface="Arial"/>
              </a:rPr>
              <a:t>. </a:t>
            </a:r>
            <a:endParaRPr kumimoji="0" lang="en-US" sz="3600" b="0" i="0" u="none" strike="noStrike" kern="0" cap="none" spc="0" normalizeH="0" baseline="0" noProof="0">
              <a:ln>
                <a:noFill/>
              </a:ln>
              <a:solidFill>
                <a:srgbClr val="9BBB59">
                  <a:lumMod val="50000"/>
                </a:srgbClr>
              </a:solidFill>
              <a:effectLst/>
              <a:uLnTx/>
              <a:uFillTx/>
              <a:latin typeface="等线"/>
              <a:ea typeface="+mn-ea"/>
              <a:cs typeface="Arial"/>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pic>
        <p:nvPicPr>
          <p:cNvPr id="8" name="图片 13">
            <a:extLst>
              <a:ext uri="{FF2B5EF4-FFF2-40B4-BE49-F238E27FC236}">
                <a16:creationId xmlns:a16="http://schemas.microsoft.com/office/drawing/2014/main" id="{2E9DE2F8-A259-40AB-A5C7-25F8C345B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455" y="2354924"/>
            <a:ext cx="1842185" cy="2642356"/>
          </a:xfrm>
          <a:prstGeom prst="rect">
            <a:avLst/>
          </a:prstGeom>
        </p:spPr>
      </p:pic>
    </p:spTree>
    <p:extLst>
      <p:ext uri="{BB962C8B-B14F-4D97-AF65-F5344CB8AC3E}">
        <p14:creationId xmlns:p14="http://schemas.microsoft.com/office/powerpoint/2010/main" val="1088058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52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2000">
                                          <p:cBhvr additive="base">
                                            <p:cTn id="11" dur="1500" fill="hold"/>
                                            <p:tgtEl>
                                              <p:spTgt spid="8"/>
                                            </p:tgtEl>
                                            <p:attrNameLst>
                                              <p:attrName>ppt_x</p:attrName>
                                            </p:attrNameLst>
                                          </p:cBhvr>
                                          <p:tavLst>
                                            <p:tav tm="0">
                                              <p:val>
                                                <p:strVal val="0-#ppt_w/2"/>
                                              </p:val>
                                            </p:tav>
                                            <p:tav tm="100000">
                                              <p:val>
                                                <p:strVal val="#ppt_x"/>
                                              </p:val>
                                            </p:tav>
                                          </p:tavLst>
                                        </p:anim>
                                        <p:anim calcmode="lin" valueType="num" p14:bounceEnd="52000">
                                          <p:cBhvr additive="base">
                                            <p:cTn id="12"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2463931" y="224054"/>
            <a:ext cx="6287720" cy="99156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prstClr val="black"/>
                </a:solidFill>
                <a:latin typeface="UTM Isadora" panose="02040603050506020204" pitchFamily="18" charset="0"/>
                <a:ea typeface="+mn-ea"/>
              </a:rPr>
              <a:t>    </a:t>
            </a:r>
            <a:r>
              <a:rPr lang="en-US" sz="2800" b="1" kern="1200">
                <a:solidFill>
                  <a:srgbClr val="FF0000"/>
                </a:solidFill>
                <a:latin typeface="UTM Isadora" panose="02040603050506020204" pitchFamily="18" charset="0"/>
                <a:ea typeface="+mn-ea"/>
              </a:rPr>
              <a:t>Tìm những chi tiết biểu hiện tình cảm đó.</a:t>
            </a:r>
            <a:endParaRPr kumimoji="0" lang="en-US" sz="27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sp>
        <p:nvSpPr>
          <p:cNvPr id="12" name="Rounded Rectangle 11"/>
          <p:cNvSpPr/>
          <p:nvPr/>
        </p:nvSpPr>
        <p:spPr>
          <a:xfrm>
            <a:off x="1493520" y="1729740"/>
            <a:ext cx="7258131" cy="2758440"/>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lvl="0" algn="just" eaLnBrk="0" fontAlgn="base" hangingPunct="0">
              <a:spcBef>
                <a:spcPct val="50000"/>
              </a:spcBef>
              <a:spcAft>
                <a:spcPct val="0"/>
              </a:spcAft>
              <a:buClrTx/>
            </a:pPr>
            <a:r>
              <a:rPr lang="en-US" altLang="en-US" sz="2400" b="1" kern="1200">
                <a:solidFill>
                  <a:srgbClr val="FF0000"/>
                </a:solidFill>
                <a:latin typeface="UTM Isadora" panose="02040603050506020204" pitchFamily="18" charset="0"/>
                <a:ea typeface="+mn-ea"/>
              </a:rPr>
              <a:t>   Những chi tiết biểu hiện sự tôn kính là: </a:t>
            </a:r>
          </a:p>
          <a:p>
            <a:pPr lvl="0" algn="just" eaLnBrk="0" fontAlgn="base" hangingPunct="0">
              <a:spcBef>
                <a:spcPct val="50000"/>
              </a:spcBef>
              <a:spcAft>
                <a:spcPct val="0"/>
              </a:spcAft>
              <a:buClrTx/>
            </a:pPr>
            <a:r>
              <a:rPr lang="en-US" altLang="en-US" sz="2400" b="1" kern="1200">
                <a:solidFill>
                  <a:srgbClr val="002060"/>
                </a:solidFill>
                <a:latin typeface="UTM Isadora" panose="02040603050506020204" pitchFamily="18" charset="0"/>
                <a:ea typeface="+mn-ea"/>
              </a:rPr>
              <a:t>- Thầy mời học trò cùng tới thăm người mà thầy mang ơn rất nặng. </a:t>
            </a:r>
          </a:p>
          <a:p>
            <a:pPr lvl="0" algn="just" eaLnBrk="0" fontAlgn="base" hangingPunct="0">
              <a:spcBef>
                <a:spcPct val="50000"/>
              </a:spcBef>
              <a:spcAft>
                <a:spcPct val="0"/>
              </a:spcAft>
              <a:buClrTx/>
            </a:pPr>
            <a:r>
              <a:rPr lang="en-US" altLang="en-US" sz="2400" b="1" kern="1200">
                <a:solidFill>
                  <a:srgbClr val="002060"/>
                </a:solidFill>
                <a:latin typeface="UTM Isadora" panose="02040603050506020204" pitchFamily="18" charset="0"/>
                <a:ea typeface="+mn-ea"/>
              </a:rPr>
              <a:t>- Thầy chắp tay cung kính vái cụ đồ. Thầy cung kính thưa với cụ: “Lạy thầy! Hôm nay con đem tất cả môn sinh đến tạ ơn thầy”.  </a:t>
            </a:r>
            <a:endParaRPr lang="en-US" altLang="en-US" sz="2400" kern="1200">
              <a:solidFill>
                <a:srgbClr val="00206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603284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sp>
        <p:nvSpPr>
          <p:cNvPr id="9" name="Rounded Rectangle 8"/>
          <p:cNvSpPr/>
          <p:nvPr/>
        </p:nvSpPr>
        <p:spPr>
          <a:xfrm>
            <a:off x="2463931" y="224054"/>
            <a:ext cx="6405750" cy="1680946"/>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Isadora" panose="02040603050506020204" pitchFamily="18" charset="0"/>
                <a:ea typeface="+mn-ea"/>
                <a:cs typeface="Arial"/>
                <a:sym typeface="Arial"/>
              </a:rPr>
              <a:t>  </a:t>
            </a:r>
            <a:r>
              <a:rPr kumimoji="0" lang="en-US" sz="2400" b="1" i="0" u="sng" strike="noStrike" kern="1200" cap="none" spc="0" normalizeH="0" baseline="0" noProof="0">
                <a:ln>
                  <a:noFill/>
                </a:ln>
                <a:solidFill>
                  <a:prstClr val="black"/>
                </a:solidFill>
                <a:effectLst/>
                <a:uLnTx/>
                <a:uFillTx/>
                <a:latin typeface="UTM Isadora" panose="02040603050506020204" pitchFamily="18" charset="0"/>
                <a:ea typeface="+mn-ea"/>
                <a:sym typeface="Arial"/>
              </a:rPr>
              <a:t>Câu</a:t>
            </a:r>
            <a:r>
              <a:rPr kumimoji="0" lang="en-US" sz="2400" b="1" i="0" u="sng" strike="noStrike" kern="1200" cap="none" spc="0" normalizeH="0" noProof="0">
                <a:ln>
                  <a:noFill/>
                </a:ln>
                <a:solidFill>
                  <a:prstClr val="black"/>
                </a:solidFill>
                <a:effectLst/>
                <a:uLnTx/>
                <a:uFillTx/>
                <a:latin typeface="UTM Isadora" panose="02040603050506020204" pitchFamily="18" charset="0"/>
                <a:ea typeface="+mn-ea"/>
                <a:sym typeface="Arial"/>
              </a:rPr>
              <a:t> 3: </a:t>
            </a:r>
            <a:r>
              <a:rPr kumimoji="0" lang="en-US" sz="2400" b="1" i="0" u="none" strike="noStrike" kern="1200" cap="none" spc="0" normalizeH="0" noProof="0">
                <a:ln>
                  <a:noFill/>
                </a:ln>
                <a:solidFill>
                  <a:srgbClr val="FF0000"/>
                </a:solidFill>
                <a:effectLst/>
                <a:uLnTx/>
                <a:uFillTx/>
                <a:latin typeface="UTM Isadora" panose="02040603050506020204" pitchFamily="18" charset="0"/>
                <a:ea typeface="+mn-ea"/>
                <a:sym typeface="Arial"/>
              </a:rPr>
              <a:t>Những thành ngữ, tục ngữ nào dưới đây nói lên bài học mà các môn sinh nhận được trong ngày mừng thọ cụ giáo Chu?</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2">
            <a:extLst>
              <a:ext uri="{28A0092B-C50C-407E-A947-70E740481C1C}">
                <a14:useLocalDpi xmlns:a14="http://schemas.microsoft.com/office/drawing/2010/main" val="0"/>
              </a:ext>
            </a:extLst>
          </a:blip>
          <a:srcRect l="61250" t="20400"/>
          <a:stretch/>
        </p:blipFill>
        <p:spPr>
          <a:xfrm rot="7999831">
            <a:off x="-1815758" y="-162813"/>
            <a:ext cx="5111065" cy="3150869"/>
          </a:xfrm>
          <a:prstGeom prst="rect">
            <a:avLst/>
          </a:prstGeom>
        </p:spPr>
      </p:pic>
      <p:pic>
        <p:nvPicPr>
          <p:cNvPr id="8"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295"/>
          <a:stretch/>
        </p:blipFill>
        <p:spPr>
          <a:xfrm>
            <a:off x="-1" y="3642360"/>
            <a:ext cx="10139423" cy="1496695"/>
          </a:xfrm>
          <a:prstGeom prst="rect">
            <a:avLst/>
          </a:prstGeom>
        </p:spPr>
      </p:pic>
      <p:sp>
        <p:nvSpPr>
          <p:cNvPr id="10" name="Rounded Rectangle 9"/>
          <p:cNvSpPr/>
          <p:nvPr/>
        </p:nvSpPr>
        <p:spPr>
          <a:xfrm>
            <a:off x="1643751" y="2202655"/>
            <a:ext cx="5120639" cy="2253865"/>
          </a:xfrm>
          <a:prstGeom prst="roundRect">
            <a:avLst/>
          </a:prstGeom>
          <a:solidFill>
            <a:sysClr val="window" lastClr="FFFFFF"/>
          </a:solidFill>
          <a:ln w="57150" cap="flat" cmpd="sng" algn="ctr">
            <a:solidFill>
              <a:srgbClr val="ED7D31">
                <a:lumMod val="75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lang="en-US" altLang="en-US" sz="2400" b="1" kern="1200" noProof="0">
                <a:solidFill>
                  <a:srgbClr val="002060"/>
                </a:solidFill>
                <a:latin typeface="UTM Isadora" panose="02040603050506020204" pitchFamily="18" charset="0"/>
                <a:ea typeface="+mn-ea"/>
              </a:rPr>
              <a:t>Tiên học lễ, hậu học văn.</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kumimoji="0" lang="en-US" altLang="en-US" sz="2400" b="1" i="0" u="none" strike="noStrike" kern="1200" cap="none" spc="0" normalizeH="0" baseline="0">
                <a:ln>
                  <a:noFill/>
                </a:ln>
                <a:solidFill>
                  <a:srgbClr val="002060"/>
                </a:solidFill>
                <a:effectLst/>
                <a:uLnTx/>
                <a:uFillTx/>
                <a:latin typeface="UTM Isadora" panose="02040603050506020204" pitchFamily="18" charset="0"/>
                <a:ea typeface="+mn-ea"/>
                <a:cs typeface="Arial"/>
                <a:sym typeface="Arial"/>
              </a:rPr>
              <a:t>Uống</a:t>
            </a:r>
            <a:r>
              <a:rPr kumimoji="0" lang="en-US" altLang="en-US" sz="2400" b="1" i="0" u="none" strike="noStrike" kern="1200" cap="none" spc="0" normalizeH="0">
                <a:ln>
                  <a:noFill/>
                </a:ln>
                <a:solidFill>
                  <a:srgbClr val="002060"/>
                </a:solidFill>
                <a:effectLst/>
                <a:uLnTx/>
                <a:uFillTx/>
                <a:latin typeface="UTM Isadora" panose="02040603050506020204" pitchFamily="18" charset="0"/>
                <a:ea typeface="+mn-ea"/>
                <a:cs typeface="Arial"/>
                <a:sym typeface="Arial"/>
              </a:rPr>
              <a:t> nước nhớ nguồn.</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lang="en-US" altLang="en-US" sz="2400" b="1" kern="1200" baseline="0" noProof="0">
                <a:solidFill>
                  <a:srgbClr val="002060"/>
                </a:solidFill>
                <a:latin typeface="UTM Isadora" panose="02040603050506020204" pitchFamily="18" charset="0"/>
                <a:ea typeface="+mn-ea"/>
              </a:rPr>
              <a:t>Tôn</a:t>
            </a:r>
            <a:r>
              <a:rPr lang="en-US" altLang="en-US" sz="2400" b="1" kern="1200" noProof="0">
                <a:solidFill>
                  <a:srgbClr val="002060"/>
                </a:solidFill>
                <a:latin typeface="UTM Isadora" panose="02040603050506020204" pitchFamily="18" charset="0"/>
                <a:ea typeface="+mn-ea"/>
              </a:rPr>
              <a:t> sư trọng đạo.</a:t>
            </a:r>
          </a:p>
          <a:p>
            <a:pPr marL="457200" marR="0" lvl="0" indent="-457200" algn="just" defTabSz="914400" rtl="0" eaLnBrk="0" fontAlgn="base" latinLnBrk="0" hangingPunct="0">
              <a:lnSpc>
                <a:spcPct val="100000"/>
              </a:lnSpc>
              <a:spcBef>
                <a:spcPct val="50000"/>
              </a:spcBef>
              <a:spcAft>
                <a:spcPct val="0"/>
              </a:spcAft>
              <a:buClrTx/>
              <a:buSzTx/>
              <a:buFont typeface="Arial"/>
              <a:buAutoNum type="alphaLcParenR"/>
              <a:tabLst/>
              <a:defRPr/>
            </a:pPr>
            <a:r>
              <a:rPr kumimoji="0" lang="en-US" altLang="en-US" sz="2400" b="1" i="0" u="none" strike="noStrike" kern="1200" cap="none" spc="0" normalizeH="0" baseline="0">
                <a:ln>
                  <a:noFill/>
                </a:ln>
                <a:solidFill>
                  <a:srgbClr val="002060"/>
                </a:solidFill>
                <a:effectLst/>
                <a:uLnTx/>
                <a:uFillTx/>
                <a:latin typeface="UTM Isadora" panose="02040603050506020204" pitchFamily="18" charset="0"/>
                <a:ea typeface="+mn-ea"/>
                <a:cs typeface="Arial"/>
                <a:sym typeface="Arial"/>
              </a:rPr>
              <a:t>Nhất</a:t>
            </a:r>
            <a:r>
              <a:rPr kumimoji="0" lang="en-US" altLang="en-US" sz="2400" b="1" i="0" u="none" strike="noStrike" kern="1200" cap="none" spc="0" normalizeH="0">
                <a:ln>
                  <a:noFill/>
                </a:ln>
                <a:solidFill>
                  <a:srgbClr val="002060"/>
                </a:solidFill>
                <a:effectLst/>
                <a:uLnTx/>
                <a:uFillTx/>
                <a:latin typeface="UTM Isadora" panose="02040603050506020204" pitchFamily="18" charset="0"/>
                <a:ea typeface="+mn-ea"/>
                <a:cs typeface="Arial"/>
                <a:sym typeface="Arial"/>
              </a:rPr>
              <a:t> tự vi sư, bán tự vi sư.</a:t>
            </a:r>
            <a:r>
              <a:rPr kumimoji="0" lang="en-US" altLang="en-US" sz="2400" b="1" i="0" u="none" strike="noStrike" kern="1200" cap="none" spc="0" normalizeH="0" baseline="0" noProof="0">
                <a:ln>
                  <a:noFill/>
                </a:ln>
                <a:solidFill>
                  <a:srgbClr val="002060"/>
                </a:solidFill>
                <a:effectLst/>
                <a:uLnTx/>
                <a:uFillTx/>
                <a:latin typeface="UTM Isadora" panose="02040603050506020204" pitchFamily="18" charset="0"/>
                <a:ea typeface="+mn-ea"/>
                <a:cs typeface="Arial"/>
                <a:sym typeface="Arial"/>
              </a:rPr>
              <a:t> </a:t>
            </a:r>
          </a:p>
        </p:txBody>
      </p:sp>
      <p:sp>
        <p:nvSpPr>
          <p:cNvPr id="13" name="Oval 12"/>
          <p:cNvSpPr/>
          <p:nvPr/>
        </p:nvSpPr>
        <p:spPr>
          <a:xfrm>
            <a:off x="1674231" y="2799646"/>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BEE"/>
              </a:solidFill>
              <a:effectLst/>
              <a:uLnTx/>
              <a:uFillTx/>
              <a:ea typeface="+mn-ea"/>
              <a:cs typeface="+mn-cs"/>
            </a:endParaRPr>
          </a:p>
        </p:txBody>
      </p:sp>
      <p:sp>
        <p:nvSpPr>
          <p:cNvPr id="14" name="Oval 13"/>
          <p:cNvSpPr/>
          <p:nvPr/>
        </p:nvSpPr>
        <p:spPr>
          <a:xfrm>
            <a:off x="1674231" y="3329588"/>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BEE"/>
              </a:solidFill>
              <a:effectLst/>
              <a:uLnTx/>
              <a:uFillTx/>
              <a:ea typeface="+mn-ea"/>
              <a:cs typeface="+mn-cs"/>
            </a:endParaRPr>
          </a:p>
        </p:txBody>
      </p:sp>
      <p:sp>
        <p:nvSpPr>
          <p:cNvPr id="15" name="Oval 14"/>
          <p:cNvSpPr/>
          <p:nvPr/>
        </p:nvSpPr>
        <p:spPr>
          <a:xfrm>
            <a:off x="1674231" y="3868386"/>
            <a:ext cx="527949" cy="484222"/>
          </a:xfrm>
          <a:prstGeom prst="ellipse">
            <a:avLst/>
          </a:prstGeom>
          <a:noFill/>
          <a:ln w="25400" cap="flat" cmpd="sng" algn="ctr">
            <a:solidFill>
              <a:srgbClr val="841F00">
                <a:lumMod val="60000"/>
                <a:lumOff val="40000"/>
              </a:srgbClr>
            </a:solidFill>
            <a:prstDash val="soli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a:ln>
                <a:noFill/>
              </a:ln>
              <a:solidFill>
                <a:srgbClr val="FFFBEE"/>
              </a:solidFill>
              <a:effectLst/>
              <a:uLnTx/>
              <a:uFillTx/>
              <a:ea typeface="+mn-ea"/>
              <a:cs typeface="+mn-cs"/>
            </a:endParaRPr>
          </a:p>
        </p:txBody>
      </p:sp>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72317" y="3041757"/>
            <a:ext cx="2303757" cy="1847568"/>
          </a:xfrm>
          <a:prstGeom prst="rect">
            <a:avLst/>
          </a:prstGeom>
        </p:spPr>
      </p:pic>
    </p:spTree>
    <p:extLst>
      <p:ext uri="{BB962C8B-B14F-4D97-AF65-F5344CB8AC3E}">
        <p14:creationId xmlns:p14="http://schemas.microsoft.com/office/powerpoint/2010/main" val="273571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2"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250" fill="hold"/>
                                        <p:tgtEl>
                                          <p:spTgt spid="17"/>
                                        </p:tgtEl>
                                        <p:attrNameLst>
                                          <p:attrName>ppt_x</p:attrName>
                                        </p:attrNameLst>
                                      </p:cBhvr>
                                      <p:tavLst>
                                        <p:tav tm="0">
                                          <p:val>
                                            <p:strVal val="1+#ppt_w/2"/>
                                          </p:val>
                                        </p:tav>
                                        <p:tav tm="100000">
                                          <p:val>
                                            <p:strVal val="#ppt_x"/>
                                          </p:val>
                                        </p:tav>
                                      </p:tavLst>
                                    </p:anim>
                                    <p:anim calcmode="lin" valueType="num">
                                      <p:cBhvr additive="base">
                                        <p:cTn id="11" dur="1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295"/>
          <a:stretch/>
        </p:blipFill>
        <p:spPr>
          <a:xfrm>
            <a:off x="0" y="3642360"/>
            <a:ext cx="9144000" cy="1496695"/>
          </a:xfrm>
          <a:prstGeom prst="rect">
            <a:avLst/>
          </a:prstGeom>
        </p:spPr>
      </p:pic>
      <p:sp>
        <p:nvSpPr>
          <p:cNvPr id="9" name="Rounded Rectangle 8"/>
          <p:cNvSpPr/>
          <p:nvPr/>
        </p:nvSpPr>
        <p:spPr>
          <a:xfrm>
            <a:off x="1832000" y="1059722"/>
            <a:ext cx="5480000" cy="279181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a:solidFill>
                  <a:schemeClr val="accent6">
                    <a:lumMod val="50000"/>
                  </a:schemeClr>
                </a:solidFill>
                <a:latin typeface="UTM Isadora" panose="02040603050506020204" pitchFamily="18" charset="0"/>
                <a:ea typeface="+mn-ea"/>
              </a:rPr>
              <a:t>   Ca ngợi truyền thống tôn sư trọng đạo của nhân dân ta, nhắc nhở mọi người cần giữ gìn và phát huy truyền thống tốt đẹp đó.</a:t>
            </a:r>
            <a:endParaRPr kumimoji="0" lang="en-US" sz="3200" b="0" i="0" strike="noStrike" kern="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13626827">
            <a:off x="5875591" y="-682517"/>
            <a:ext cx="4011738" cy="2850906"/>
          </a:xfrm>
          <a:prstGeom prst="rect">
            <a:avLst/>
          </a:prstGeom>
        </p:spPr>
      </p:pic>
      <p:pic>
        <p:nvPicPr>
          <p:cNvPr id="8"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74308" y="2099892"/>
            <a:ext cx="2247423" cy="3039163"/>
          </a:xfrm>
          <a:prstGeom prst="rect">
            <a:avLst/>
          </a:prstGeom>
        </p:spPr>
      </p:pic>
      <p:sp>
        <p:nvSpPr>
          <p:cNvPr id="2" name="Rectangle 1"/>
          <p:cNvSpPr/>
          <p:nvPr/>
        </p:nvSpPr>
        <p:spPr>
          <a:xfrm>
            <a:off x="200784" y="82163"/>
            <a:ext cx="3262432" cy="830997"/>
          </a:xfrm>
          <a:prstGeom prst="rect">
            <a:avLst/>
          </a:prstGeom>
          <a:noFill/>
        </p:spPr>
        <p:txBody>
          <a:bodyPr wrap="none" lIns="91440" tIns="45720" rIns="91440" bIns="45720">
            <a:spAutoFit/>
          </a:bodyPr>
          <a:lstStyle/>
          <a:p>
            <a:pPr algn="ctr"/>
            <a:r>
              <a:rPr lang="en-US" sz="4800" b="1" cap="none" spc="0">
                <a:ln w="12700" cmpd="sng">
                  <a:solidFill>
                    <a:schemeClr val="accent4"/>
                  </a:solidFill>
                  <a:prstDash val="solid"/>
                </a:ln>
                <a:solidFill>
                  <a:srgbClr val="FFC000"/>
                </a:solidFill>
                <a:effectLst/>
              </a:rPr>
              <a:t>NỘI DUNG</a:t>
            </a:r>
          </a:p>
        </p:txBody>
      </p:sp>
    </p:spTree>
    <p:extLst>
      <p:ext uri="{BB962C8B-B14F-4D97-AF65-F5344CB8AC3E}">
        <p14:creationId xmlns:p14="http://schemas.microsoft.com/office/powerpoint/2010/main" val="3473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sp>
        <p:nvSpPr>
          <p:cNvPr id="9" name="Rounded Rectangle 8"/>
          <p:cNvSpPr/>
          <p:nvPr/>
        </p:nvSpPr>
        <p:spPr>
          <a:xfrm>
            <a:off x="205581" y="106481"/>
            <a:ext cx="8801100" cy="4914781"/>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79646">
                    <a:lumMod val="50000"/>
                  </a:srgbClr>
                </a:solidFill>
                <a:effectLst/>
                <a:uLnTx/>
                <a:uFillTx/>
                <a:latin typeface="UTM Isadora" panose="02040603050506020204" pitchFamily="18" charset="0"/>
                <a:ea typeface="+mn-ea"/>
                <a:cs typeface="Arial"/>
                <a:sym typeface="Arial"/>
              </a:rPr>
              <a:t>   </a:t>
            </a:r>
            <a:endParaRPr kumimoji="0" lang="en-US" sz="3200" b="0" i="0" u="none" strike="noStrike" kern="0" cap="none" spc="0" normalizeH="0" baseline="0" noProof="0" dirty="0">
              <a:ln>
                <a:noFill/>
              </a:ln>
              <a:solidFill>
                <a:srgbClr val="F79646">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p:cNvSpPr/>
          <p:nvPr/>
        </p:nvSpPr>
        <p:spPr>
          <a:xfrm>
            <a:off x="2866467" y="196846"/>
            <a:ext cx="2938625" cy="584775"/>
          </a:xfrm>
          <a:prstGeom prst="rect">
            <a:avLst/>
          </a:prstGeom>
          <a:noFill/>
        </p:spPr>
        <p:txBody>
          <a:bodyPr wrap="none" lIns="91440" tIns="45720" rIns="91440" bIns="45720">
            <a:spAutoFit/>
          </a:bodyPr>
          <a:lstStyle/>
          <a:p>
            <a:pPr algn="ctr"/>
            <a:r>
              <a:rPr lang="en-US" sz="3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Nghĩa thầy trò</a:t>
            </a:r>
          </a:p>
        </p:txBody>
      </p:sp>
      <p:sp>
        <p:nvSpPr>
          <p:cNvPr id="10" name="Text Box 3"/>
          <p:cNvSpPr txBox="1">
            <a:spLocks noChangeArrowheads="1"/>
          </p:cNvSpPr>
          <p:nvPr/>
        </p:nvSpPr>
        <p:spPr bwMode="auto">
          <a:xfrm>
            <a:off x="411163" y="755601"/>
            <a:ext cx="8732837" cy="397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7915" tIns="48957" rIns="97915" bIns="48957">
            <a:spAutoFit/>
          </a:bodyPr>
          <a:lstStyle>
            <a:lvl1pPr indent="263525" defTabSz="979488">
              <a:defRPr>
                <a:solidFill>
                  <a:schemeClr val="tx1"/>
                </a:solidFill>
                <a:latin typeface="Arial" panose="020B0604020202020204" pitchFamily="34" charset="0"/>
              </a:defRPr>
            </a:lvl1pPr>
            <a:lvl2pPr marL="742950" indent="-285750" defTabSz="979488">
              <a:defRPr>
                <a:solidFill>
                  <a:schemeClr val="tx1"/>
                </a:solidFill>
                <a:latin typeface="Arial" panose="020B0604020202020204" pitchFamily="34" charset="0"/>
              </a:defRPr>
            </a:lvl2pPr>
            <a:lvl3pPr marL="1143000" indent="-228600" defTabSz="979488">
              <a:defRPr>
                <a:solidFill>
                  <a:schemeClr val="tx1"/>
                </a:solidFill>
                <a:latin typeface="Arial" panose="020B0604020202020204" pitchFamily="34" charset="0"/>
              </a:defRPr>
            </a:lvl3pPr>
            <a:lvl4pPr marL="1600200" indent="-228600" defTabSz="979488">
              <a:defRPr>
                <a:solidFill>
                  <a:schemeClr val="tx1"/>
                </a:solidFill>
                <a:latin typeface="Arial" panose="020B0604020202020204" pitchFamily="34" charset="0"/>
              </a:defRPr>
            </a:lvl4pPr>
            <a:lvl5pPr marL="2057400" indent="-228600" defTabSz="979488">
              <a:defRPr>
                <a:solidFill>
                  <a:schemeClr val="tx1"/>
                </a:solidFill>
                <a:latin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Tx/>
              <a:buFontTx/>
              <a:buNone/>
            </a:pPr>
            <a:r>
              <a:rPr lang="en-US" altLang="en-US" sz="2800" kern="1200" dirty="0" err="1">
                <a:solidFill>
                  <a:prstClr val="black"/>
                </a:solidFill>
                <a:latin typeface="Times New Roman" panose="02020603050405020304" pitchFamily="18" charset="0"/>
                <a:ea typeface="+mn-ea"/>
                <a:cs typeface="+mn-cs"/>
              </a:rPr>
              <a:t>Từ</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sáng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sớm</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các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môn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sinh</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đã</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tề</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tựu</a:t>
            </a:r>
            <a:r>
              <a:rPr lang="en-US" altLang="en-US" sz="2800" b="1" i="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trước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sân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nhà</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cụ</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giáo</a:t>
            </a:r>
            <a:r>
              <a:rPr lang="en-US" altLang="en-US" sz="2800" kern="1200" dirty="0">
                <a:solidFill>
                  <a:prstClr val="black"/>
                </a:solidFill>
                <a:latin typeface="Times New Roman" panose="02020603050405020304" pitchFamily="18" charset="0"/>
                <a:ea typeface="+mn-ea"/>
                <a:cs typeface="+mn-cs"/>
              </a:rPr>
              <a:t> Chu  </a:t>
            </a:r>
            <a:r>
              <a:rPr lang="en-US" altLang="en-US" sz="2800" kern="1200" dirty="0" err="1">
                <a:solidFill>
                  <a:prstClr val="black"/>
                </a:solidFill>
                <a:latin typeface="Times New Roman" panose="02020603050405020304" pitchFamily="18" charset="0"/>
                <a:ea typeface="+mn-ea"/>
                <a:cs typeface="+mn-cs"/>
              </a:rPr>
              <a:t>để</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mừng</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thọ</a:t>
            </a:r>
            <a:r>
              <a:rPr lang="en-US" altLang="en-US" sz="2800" b="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Cụ</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giáo</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đội</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khăn</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ngay</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ngắn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mặc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áo</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dài</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thâm</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ngồi</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trên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sập</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Mấy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học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trò</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cũ</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từ</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xa</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về</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dâng</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biếu</a:t>
            </a:r>
            <a:r>
              <a:rPr lang="en-US" altLang="en-US" sz="2800" b="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những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cuốn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sách</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quý</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Cụ</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giáo</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hỏi</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thăm</a:t>
            </a:r>
            <a:r>
              <a:rPr lang="en-US" altLang="en-US" sz="2800" b="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công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việc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của</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từng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người</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bảo</a:t>
            </a:r>
            <a:r>
              <a:rPr lang="en-US" altLang="en-US" sz="2800" b="1" kern="1200" dirty="0">
                <a:solidFill>
                  <a:srgbClr val="FF0000"/>
                </a:solidFill>
                <a:latin typeface="Times New Roman" panose="02020603050405020304" pitchFamily="18" charset="0"/>
                <a:ea typeface="+mn-ea"/>
                <a:cs typeface="+mn-cs"/>
              </a:rPr>
              <a:t> ban </a:t>
            </a:r>
            <a:r>
              <a:rPr lang="en-US" altLang="en-US" sz="2800" kern="1200" dirty="0" err="1">
                <a:solidFill>
                  <a:prstClr val="black"/>
                </a:solidFill>
                <a:latin typeface="Times New Roman" panose="02020603050405020304" pitchFamily="18" charset="0"/>
                <a:ea typeface="+mn-ea"/>
                <a:cs typeface="+mn-cs"/>
              </a:rPr>
              <a:t>các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học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trò</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nhỏ</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rồi</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nói</a:t>
            </a:r>
            <a:r>
              <a:rPr lang="en-US" altLang="en-US" sz="2800" kern="1200" dirty="0">
                <a:solidFill>
                  <a:prstClr val="black"/>
                </a:solidFill>
                <a:latin typeface="Times New Roman" panose="02020603050405020304" pitchFamily="18" charset="0"/>
                <a:ea typeface="+mn-ea"/>
                <a:cs typeface="+mn-cs"/>
              </a:rPr>
              <a:t>:                           -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cảm</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ơn</a:t>
            </a:r>
            <a:r>
              <a:rPr lang="en-US" altLang="en-US" sz="2800" b="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các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anh</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Bây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giờ</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nhân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có</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đông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đủ</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môn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sinh</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muốn</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mời</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tất</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cả</a:t>
            </a:r>
            <a:r>
              <a:rPr lang="en-US" altLang="en-US" sz="2800" b="1" kern="1200" dirty="0">
                <a:solidFill>
                  <a:srgbClr val="FF0000"/>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các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anh</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theo</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đến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thăm</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một</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người</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mà</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thầy</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mang</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ơn</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rất</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nặng</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Các</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môn</a:t>
            </a:r>
            <a:r>
              <a:rPr lang="en-US" altLang="en-US" sz="2800" kern="1200" dirty="0">
                <a:solidFill>
                  <a:prstClr val="black"/>
                </a:solidFill>
                <a:latin typeface="Times New Roman" panose="02020603050405020304" pitchFamily="18" charset="0"/>
                <a:ea typeface="+mn-ea"/>
                <a:cs typeface="+mn-cs"/>
              </a:rPr>
              <a:t> </a:t>
            </a:r>
            <a:r>
              <a:rPr lang="en-US" altLang="en-US" sz="2800" kern="1200" dirty="0" err="1">
                <a:solidFill>
                  <a:prstClr val="black"/>
                </a:solidFill>
                <a:latin typeface="Times New Roman" panose="02020603050405020304" pitchFamily="18" charset="0"/>
                <a:ea typeface="+mn-ea"/>
                <a:cs typeface="+mn-cs"/>
              </a:rPr>
              <a:t>sinh</a:t>
            </a:r>
            <a:r>
              <a:rPr lang="en-US" altLang="en-US" sz="2800" kern="1200" dirty="0">
                <a:solidFill>
                  <a:prstClr val="black"/>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đồng</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thanh</a:t>
            </a:r>
            <a:r>
              <a:rPr lang="en-US" altLang="en-US" sz="2800" b="1" kern="1200" dirty="0">
                <a:solidFill>
                  <a:srgbClr val="FF0000"/>
                </a:solidFill>
                <a:latin typeface="Times New Roman" panose="02020603050405020304" pitchFamily="18" charset="0"/>
                <a:ea typeface="+mn-ea"/>
                <a:cs typeface="+mn-cs"/>
              </a:rPr>
              <a:t> </a:t>
            </a:r>
            <a:r>
              <a:rPr lang="en-US" altLang="en-US" sz="2800" b="1" kern="1200" dirty="0" err="1">
                <a:solidFill>
                  <a:srgbClr val="FF0000"/>
                </a:solidFill>
                <a:latin typeface="Times New Roman" panose="02020603050405020304" pitchFamily="18" charset="0"/>
                <a:ea typeface="+mn-ea"/>
                <a:cs typeface="+mn-cs"/>
              </a:rPr>
              <a:t>dạ</a:t>
            </a:r>
            <a:r>
              <a:rPr lang="en-US" altLang="en-US" sz="2800" b="1" kern="1200" dirty="0">
                <a:solidFill>
                  <a:srgbClr val="FF0000"/>
                </a:solidFill>
                <a:latin typeface="Times New Roman" panose="02020603050405020304" pitchFamily="18" charset="0"/>
                <a:ea typeface="+mn-ea"/>
                <a:cs typeface="+mn-cs"/>
              </a:rPr>
              <a:t> ran</a:t>
            </a:r>
            <a:r>
              <a:rPr lang="en-US" altLang="en-US" sz="2800" kern="1200" dirty="0">
                <a:solidFill>
                  <a:prstClr val="black"/>
                </a:solidFill>
                <a:latin typeface="Times New Roman" panose="02020603050405020304" pitchFamily="18" charset="0"/>
                <a:ea typeface="+mn-ea"/>
                <a:cs typeface="+mn-cs"/>
              </a:rPr>
              <a:t>.</a:t>
            </a:r>
          </a:p>
        </p:txBody>
      </p:sp>
      <p:sp>
        <p:nvSpPr>
          <p:cNvPr id="12" name="Line 4"/>
          <p:cNvSpPr>
            <a:spLocks noChangeShapeType="1"/>
          </p:cNvSpPr>
          <p:nvPr/>
        </p:nvSpPr>
        <p:spPr bwMode="auto">
          <a:xfrm flipH="1">
            <a:off x="6127668" y="755601"/>
            <a:ext cx="152400"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13" name="Line 5"/>
          <p:cNvSpPr>
            <a:spLocks noChangeShapeType="1"/>
          </p:cNvSpPr>
          <p:nvPr/>
        </p:nvSpPr>
        <p:spPr bwMode="auto">
          <a:xfrm flipH="1">
            <a:off x="1827848" y="1209166"/>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14" name="Line 6"/>
          <p:cNvSpPr>
            <a:spLocks noChangeShapeType="1"/>
          </p:cNvSpPr>
          <p:nvPr/>
        </p:nvSpPr>
        <p:spPr bwMode="auto">
          <a:xfrm flipH="1">
            <a:off x="2863851" y="1631156"/>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15" name="Line 7"/>
          <p:cNvSpPr>
            <a:spLocks noChangeShapeType="1"/>
          </p:cNvSpPr>
          <p:nvPr/>
        </p:nvSpPr>
        <p:spPr bwMode="auto">
          <a:xfrm flipH="1">
            <a:off x="8470107" y="1631156"/>
            <a:ext cx="150812" cy="4683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16" name="Line 8"/>
          <p:cNvSpPr>
            <a:spLocks noChangeShapeType="1"/>
          </p:cNvSpPr>
          <p:nvPr/>
        </p:nvSpPr>
        <p:spPr bwMode="auto">
          <a:xfrm flipH="1">
            <a:off x="5573713" y="3324060"/>
            <a:ext cx="166687"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17" name="Line 9"/>
          <p:cNvSpPr>
            <a:spLocks noChangeShapeType="1"/>
          </p:cNvSpPr>
          <p:nvPr/>
        </p:nvSpPr>
        <p:spPr bwMode="auto">
          <a:xfrm flipH="1">
            <a:off x="1996123" y="3779672"/>
            <a:ext cx="168275" cy="4556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
        <p:nvSpPr>
          <p:cNvPr id="28" name="Line 20"/>
          <p:cNvSpPr>
            <a:spLocks noChangeShapeType="1"/>
          </p:cNvSpPr>
          <p:nvPr/>
        </p:nvSpPr>
        <p:spPr bwMode="auto">
          <a:xfrm>
            <a:off x="2525713" y="6392863"/>
            <a:ext cx="2743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buClrTx/>
              <a:buFontTx/>
              <a:buNone/>
            </a:pPr>
            <a:endParaRPr lang="en-US" sz="18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26393880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1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8"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in)">
                                      <p:cBhvr>
                                        <p:cTn id="15" dur="10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8"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amond(in)">
                                      <p:cBhvr>
                                        <p:cTn id="18" dur="10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9" presetID="8"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amond(in)">
                                      <p:cBhvr>
                                        <p:cTn id="21" dur="10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2" presetID="8"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amond(in)">
                                      <p:cBhvr>
                                        <p:cTn id="24" dur="20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5" presetID="8"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amond(in)">
                                      <p:cBhvr>
                                        <p:cTn id="27" dur="20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8" presetID="5"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79">
            <a:extLst>
              <a:ext uri="{FF2B5EF4-FFF2-40B4-BE49-F238E27FC236}">
                <a16:creationId xmlns:a16="http://schemas.microsoft.com/office/drawing/2014/main" id="{0CF903B7-D74E-49B6-A8D9-2868411DE8BD}"/>
              </a:ext>
            </a:extLst>
          </p:cNvPr>
          <p:cNvSpPr/>
          <p:nvPr/>
        </p:nvSpPr>
        <p:spPr>
          <a:xfrm>
            <a:off x="4847163" y="377252"/>
            <a:ext cx="2635678" cy="975298"/>
          </a:xfrm>
          <a:prstGeom prst="roundRect">
            <a:avLst>
              <a:gd name="adj" fmla="val 50000"/>
            </a:avLst>
          </a:prstGeom>
          <a:solidFill>
            <a:schemeClr val="accent6">
              <a:lumMod val="20000"/>
              <a:lumOff val="80000"/>
            </a:schemeClr>
          </a:solidFill>
          <a:ln w="12700">
            <a:miter lim="400000"/>
          </a:ln>
        </p:spPr>
        <p:txBody>
          <a:bodyPr lIns="19050" tIns="19050" rIns="19050" bIns="19050" anchor="ctr"/>
          <a:lstStyle/>
          <a:p>
            <a:pPr marL="0" marR="0" lvl="0" indent="0" algn="ctr" defTabSz="309563" rtl="0" eaLnBrk="1" fontAlgn="auto" latinLnBrk="0" hangingPunct="0">
              <a:lnSpc>
                <a:spcPct val="100000"/>
              </a:lnSpc>
              <a:spcBef>
                <a:spcPts val="0"/>
              </a:spcBef>
              <a:spcAft>
                <a:spcPts val="0"/>
              </a:spcAft>
              <a:buClrTx/>
              <a:buSzTx/>
              <a:buFont typeface="Arial"/>
              <a:buNone/>
              <a:tabLst/>
              <a:defRPr sz="3200" cap="none">
                <a:solidFill>
                  <a:srgbClr val="FFFFFF"/>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9" y="2862217"/>
            <a:ext cx="3209898" cy="2233784"/>
          </a:xfrm>
          <a:prstGeom prst="rect">
            <a:avLst/>
          </a:prstGeom>
        </p:spPr>
      </p:pic>
      <p:sp>
        <p:nvSpPr>
          <p:cNvPr id="9" name="Rectangle 8">
            <a:extLst>
              <a:ext uri="{FF2B5EF4-FFF2-40B4-BE49-F238E27FC236}">
                <a16:creationId xmlns:a16="http://schemas.microsoft.com/office/drawing/2014/main" id="{87E217F7-3785-4A3E-8524-248AFF962FCC}"/>
              </a:ext>
            </a:extLst>
          </p:cNvPr>
          <p:cNvSpPr/>
          <p:nvPr/>
        </p:nvSpPr>
        <p:spPr>
          <a:xfrm>
            <a:off x="4767649" y="377252"/>
            <a:ext cx="2947105"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1200">
                <a:ln w="57150">
                  <a:solidFill>
                    <a:srgbClr val="C1313B"/>
                  </a:solidFill>
                  <a:prstDash val="solid"/>
                </a:ln>
                <a:solidFill>
                  <a:prstClr val="white"/>
                </a:solidFill>
                <a:effectLst>
                  <a:outerShdw blurRad="38100" dist="38100" dir="2700000" algn="tl">
                    <a:srgbClr val="000000">
                      <a:alpha val="43137"/>
                    </a:srgbClr>
                  </a:outerShdw>
                </a:effectLst>
                <a:latin typeface="UTM Cookies" panose="02040603050506020204" pitchFamily="18" charset="0"/>
                <a:ea typeface="+mn-ea"/>
              </a:rPr>
              <a:t>Dặn dò</a:t>
            </a:r>
            <a:r>
              <a:rPr kumimoji="0" lang="vi-VN" sz="44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 </a:t>
            </a:r>
            <a:endParaRPr kumimoji="0" lang="en-US" sz="4400" b="1" i="0" u="none" strike="noStrike" kern="1200" cap="none" spc="0" normalizeH="0" baseline="0" noProof="0">
              <a:ln w="57150">
                <a:solidFill>
                  <a:srgbClr val="C1313B"/>
                </a:solidFill>
                <a:prstDash val="solid"/>
              </a:ln>
              <a:solidFill>
                <a:prstClr val="white"/>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endParaRPr>
          </a:p>
        </p:txBody>
      </p:sp>
      <p:pic>
        <p:nvPicPr>
          <p:cNvPr id="71"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3">
            <a:extLst>
              <a:ext uri="{28A0092B-C50C-407E-A947-70E740481C1C}">
                <a14:useLocalDpi xmlns:a14="http://schemas.microsoft.com/office/drawing/2010/main" val="0"/>
              </a:ext>
            </a:extLst>
          </a:blip>
          <a:srcRect l="61250" t="20400"/>
          <a:stretch/>
        </p:blipFill>
        <p:spPr>
          <a:xfrm rot="7999831">
            <a:off x="-1714801" y="-182156"/>
            <a:ext cx="5111065" cy="3150869"/>
          </a:xfrm>
          <a:prstGeom prst="rect">
            <a:avLst/>
          </a:prstGeom>
        </p:spPr>
      </p:pic>
      <p:grpSp>
        <p:nvGrpSpPr>
          <p:cNvPr id="72" name="Group 71"/>
          <p:cNvGrpSpPr/>
          <p:nvPr/>
        </p:nvGrpSpPr>
        <p:grpSpPr>
          <a:xfrm>
            <a:off x="4099702" y="1720938"/>
            <a:ext cx="4739498" cy="2939987"/>
            <a:chOff x="2170983" y="645106"/>
            <a:chExt cx="6460399" cy="1544488"/>
          </a:xfrm>
        </p:grpSpPr>
        <p:sp>
          <p:nvSpPr>
            <p:cNvPr id="73" name="Rounded Rectangle 72"/>
            <p:cNvSpPr/>
            <p:nvPr/>
          </p:nvSpPr>
          <p:spPr>
            <a:xfrm>
              <a:off x="2323383" y="797506"/>
              <a:ext cx="6307999" cy="1392088"/>
            </a:xfrm>
            <a:prstGeom prst="roundRect">
              <a:avLst/>
            </a:prstGeom>
            <a:solidFill>
              <a:srgbClr val="ED7D31">
                <a:lumMod val="60000"/>
                <a:lumOff val="40000"/>
              </a:srgbClr>
            </a:solidFill>
            <a:ln w="28575" cap="flat" cmpd="sng" algn="ctr">
              <a:noFill/>
              <a:prstDash val="dash"/>
              <a:miter lim="800000"/>
            </a:ln>
            <a:effectLst/>
          </p:spPr>
          <p:txBody>
            <a:bodyPr rtlCol="0" anchor="ctr"/>
            <a:lstStyle/>
            <a:p>
              <a:pPr algn="ctr">
                <a:buClrTx/>
                <a:buFontTx/>
                <a:buNone/>
                <a:defRPr/>
              </a:pPr>
              <a:endParaRPr lang="en-US" sz="1800">
                <a:solidFill>
                  <a:prstClr val="black"/>
                </a:solidFill>
                <a:latin typeface="等线"/>
                <a:ea typeface="+mn-ea"/>
                <a:cs typeface="+mn-cs"/>
              </a:endParaRPr>
            </a:p>
          </p:txBody>
        </p:sp>
        <p:sp>
          <p:nvSpPr>
            <p:cNvPr id="74" name="Rounded Rectangle 73"/>
            <p:cNvSpPr/>
            <p:nvPr/>
          </p:nvSpPr>
          <p:spPr>
            <a:xfrm>
              <a:off x="2170983" y="645106"/>
              <a:ext cx="6307999" cy="1392089"/>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lgn="ctr">
                <a:buClrTx/>
                <a:buFontTx/>
                <a:buNone/>
                <a:defRPr/>
              </a:pPr>
              <a:endParaRPr lang="en-US" sz="1800">
                <a:solidFill>
                  <a:prstClr val="black"/>
                </a:solidFill>
                <a:latin typeface="等线"/>
                <a:ea typeface="+mn-ea"/>
                <a:cs typeface="+mn-cs"/>
              </a:endParaRPr>
            </a:p>
          </p:txBody>
        </p:sp>
      </p:grpSp>
      <p:sp>
        <p:nvSpPr>
          <p:cNvPr id="75" name="Text Box 8"/>
          <p:cNvSpPr txBox="1">
            <a:spLocks noChangeArrowheads="1"/>
          </p:cNvSpPr>
          <p:nvPr/>
        </p:nvSpPr>
        <p:spPr bwMode="auto">
          <a:xfrm>
            <a:off x="4186437" y="1765341"/>
            <a:ext cx="4498436" cy="249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915" tIns="48957" rIns="97915" bIns="48957">
            <a:spAutoFit/>
          </a:bodyPr>
          <a:lstStyle>
            <a:lvl1pPr defTabSz="979488">
              <a:defRPr>
                <a:solidFill>
                  <a:schemeClr val="tx1"/>
                </a:solidFill>
                <a:latin typeface="Arial" panose="020B0604020202020204" pitchFamily="34" charset="0"/>
              </a:defRPr>
            </a:lvl1pPr>
            <a:lvl2pPr marL="742950" indent="-285750" defTabSz="979488">
              <a:defRPr>
                <a:solidFill>
                  <a:schemeClr val="tx1"/>
                </a:solidFill>
                <a:latin typeface="Arial" panose="020B0604020202020204" pitchFamily="34" charset="0"/>
              </a:defRPr>
            </a:lvl2pPr>
            <a:lvl3pPr marL="1143000" indent="-228600" defTabSz="979488">
              <a:defRPr>
                <a:solidFill>
                  <a:schemeClr val="tx1"/>
                </a:solidFill>
                <a:latin typeface="Arial" panose="020B0604020202020204" pitchFamily="34" charset="0"/>
              </a:defRPr>
            </a:lvl3pPr>
            <a:lvl4pPr marL="1600200" indent="-228600" defTabSz="979488">
              <a:defRPr>
                <a:solidFill>
                  <a:schemeClr val="tx1"/>
                </a:solidFill>
                <a:latin typeface="Arial" panose="020B0604020202020204" pitchFamily="34" charset="0"/>
              </a:defRPr>
            </a:lvl4pPr>
            <a:lvl5pPr marL="2057400" indent="-228600" defTabSz="979488">
              <a:defRPr>
                <a:solidFill>
                  <a:schemeClr val="tx1"/>
                </a:solidFill>
                <a:latin typeface="Arial" panose="020B0604020202020204" pitchFamily="34" charset="0"/>
              </a:defRPr>
            </a:lvl5pPr>
            <a:lvl6pPr marL="2514600" indent="-228600" defTabSz="979488" eaLnBrk="0" fontAlgn="base" hangingPunct="0">
              <a:spcBef>
                <a:spcPct val="0"/>
              </a:spcBef>
              <a:spcAft>
                <a:spcPct val="0"/>
              </a:spcAft>
              <a:defRPr>
                <a:solidFill>
                  <a:schemeClr val="tx1"/>
                </a:solidFill>
                <a:latin typeface="Arial" panose="020B0604020202020204" pitchFamily="34" charset="0"/>
              </a:defRPr>
            </a:lvl6pPr>
            <a:lvl7pPr marL="2971800" indent="-228600" defTabSz="979488" eaLnBrk="0" fontAlgn="base" hangingPunct="0">
              <a:spcBef>
                <a:spcPct val="0"/>
              </a:spcBef>
              <a:spcAft>
                <a:spcPct val="0"/>
              </a:spcAft>
              <a:defRPr>
                <a:solidFill>
                  <a:schemeClr val="tx1"/>
                </a:solidFill>
                <a:latin typeface="Arial" panose="020B0604020202020204" pitchFamily="34" charset="0"/>
              </a:defRPr>
            </a:lvl7pPr>
            <a:lvl8pPr marL="3429000" indent="-228600" defTabSz="979488" eaLnBrk="0" fontAlgn="base" hangingPunct="0">
              <a:spcBef>
                <a:spcPct val="0"/>
              </a:spcBef>
              <a:spcAft>
                <a:spcPct val="0"/>
              </a:spcAft>
              <a:defRPr>
                <a:solidFill>
                  <a:schemeClr val="tx1"/>
                </a:solidFill>
                <a:latin typeface="Arial" panose="020B0604020202020204" pitchFamily="34" charset="0"/>
              </a:defRPr>
            </a:lvl8pPr>
            <a:lvl9pPr marL="3886200" indent="-228600" defTabSz="979488"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buClrTx/>
            </a:pPr>
            <a:r>
              <a:rPr lang="en-US" altLang="en-US" sz="2400" b="1" kern="1200" dirty="0">
                <a:solidFill>
                  <a:prstClr val="black"/>
                </a:solidFill>
                <a:latin typeface="UTM Isadora" panose="02040603050506020204" pitchFamily="18" charset="0"/>
                <a:ea typeface="+mn-ea"/>
                <a:cs typeface="+mn-cs"/>
              </a:rPr>
              <a:t>-</a:t>
            </a:r>
            <a:r>
              <a:rPr lang="en-US" altLang="en-US" sz="2400" b="1" kern="1200" dirty="0" err="1">
                <a:solidFill>
                  <a:prstClr val="black"/>
                </a:solidFill>
                <a:latin typeface="UTM Isadora" panose="02040603050506020204" pitchFamily="18" charset="0"/>
                <a:ea typeface="+mn-ea"/>
                <a:cs typeface="+mn-cs"/>
              </a:rPr>
              <a:t>Về</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nhà</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luyện</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đọc</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lại</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bài</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và</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tìm</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thêm</a:t>
            </a:r>
            <a:r>
              <a:rPr lang="en-US" altLang="en-US" sz="2400" b="1" kern="1200" dirty="0">
                <a:solidFill>
                  <a:prstClr val="black"/>
                </a:solidFill>
                <a:latin typeface="UTM Isadora" panose="02040603050506020204" pitchFamily="18" charset="0"/>
                <a:ea typeface="+mn-ea"/>
                <a:cs typeface="+mn-cs"/>
              </a:rPr>
              <a:t> </a:t>
            </a:r>
            <a:r>
              <a:rPr lang="vi-VN" altLang="en-US" sz="2400" b="1" kern="1200" dirty="0">
                <a:solidFill>
                  <a:prstClr val="black"/>
                </a:solidFill>
                <a:latin typeface="UTM Isadora" panose="02040603050506020204" pitchFamily="18" charset="0"/>
                <a:ea typeface="+mn-ea"/>
                <a:cs typeface="+mn-cs"/>
              </a:rPr>
              <a:t>thành ngữ, tục ngữ, ca dao hay khẩu hiệu</a:t>
            </a:r>
            <a:r>
              <a:rPr lang="en-US" altLang="en-US" sz="2400" b="1" kern="1200" dirty="0">
                <a:solidFill>
                  <a:prstClr val="black"/>
                </a:solidFill>
                <a:latin typeface="UTM Isadora" panose="02040603050506020204" pitchFamily="18" charset="0"/>
                <a:ea typeface="+mn-ea"/>
                <a:cs typeface="+mn-cs"/>
              </a:rPr>
              <a:t> </a:t>
            </a:r>
            <a:r>
              <a:rPr lang="vi-VN" altLang="en-US" sz="2400" b="1" kern="1200" dirty="0">
                <a:solidFill>
                  <a:prstClr val="black"/>
                </a:solidFill>
                <a:latin typeface="UTM Isadora" panose="02040603050506020204" pitchFamily="18" charset="0"/>
                <a:ea typeface="+mn-ea"/>
                <a:cs typeface="+mn-cs"/>
              </a:rPr>
              <a:t>có nội dung tương tự </a:t>
            </a:r>
            <a:r>
              <a:rPr lang="en-US" altLang="en-US" sz="2400" b="1" kern="1200" dirty="0" err="1">
                <a:solidFill>
                  <a:prstClr val="black"/>
                </a:solidFill>
                <a:latin typeface="UTM Isadora" panose="02040603050506020204" pitchFamily="18" charset="0"/>
                <a:ea typeface="+mn-ea"/>
                <a:cs typeface="+mn-cs"/>
              </a:rPr>
              <a:t>chủ</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đề</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bài</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học</a:t>
            </a:r>
            <a:r>
              <a:rPr lang="en-US" altLang="en-US" sz="2400" b="1" kern="1200" dirty="0">
                <a:solidFill>
                  <a:prstClr val="black"/>
                </a:solidFill>
                <a:latin typeface="UTM Isadora" panose="02040603050506020204" pitchFamily="18" charset="0"/>
                <a:ea typeface="+mn-ea"/>
                <a:cs typeface="+mn-cs"/>
              </a:rPr>
              <a:t>.                   </a:t>
            </a:r>
          </a:p>
          <a:p>
            <a:pPr fontAlgn="base">
              <a:spcBef>
                <a:spcPct val="50000"/>
              </a:spcBef>
              <a:spcAft>
                <a:spcPct val="0"/>
              </a:spcAft>
              <a:buClrTx/>
            </a:pP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Chuẩn</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bị</a:t>
            </a:r>
            <a:r>
              <a:rPr lang="en-US" altLang="en-US" sz="2400" b="1" kern="1200" dirty="0">
                <a:solidFill>
                  <a:prstClr val="black"/>
                </a:solidFill>
                <a:latin typeface="UTM Isadora" panose="02040603050506020204" pitchFamily="18" charset="0"/>
                <a:ea typeface="+mn-ea"/>
                <a:cs typeface="+mn-cs"/>
              </a:rPr>
              <a:t> </a:t>
            </a:r>
            <a:r>
              <a:rPr lang="en-US" altLang="en-US" sz="2400" b="1" kern="1200" dirty="0" err="1">
                <a:solidFill>
                  <a:prstClr val="black"/>
                </a:solidFill>
                <a:latin typeface="UTM Isadora" panose="02040603050506020204" pitchFamily="18" charset="0"/>
                <a:ea typeface="+mn-ea"/>
                <a:cs typeface="+mn-cs"/>
              </a:rPr>
              <a:t>bài</a:t>
            </a:r>
            <a:r>
              <a:rPr lang="en-US" altLang="en-US" sz="2400" b="1" kern="1200" dirty="0">
                <a:solidFill>
                  <a:prstClr val="black"/>
                </a:solidFill>
                <a:latin typeface="UTM Isadora" panose="02040603050506020204" pitchFamily="18" charset="0"/>
                <a:ea typeface="+mn-ea"/>
                <a:cs typeface="+mn-cs"/>
              </a:rPr>
              <a:t> </a:t>
            </a:r>
            <a:r>
              <a:rPr lang="en-US" altLang="en-US" sz="2400" b="1" i="1" kern="1200" dirty="0" err="1">
                <a:solidFill>
                  <a:srgbClr val="FF0000"/>
                </a:solidFill>
                <a:latin typeface="UTM Isadora" panose="02040603050506020204" pitchFamily="18" charset="0"/>
                <a:ea typeface="+mn-ea"/>
                <a:cs typeface="+mn-cs"/>
              </a:rPr>
              <a:t>Hội</a:t>
            </a:r>
            <a:r>
              <a:rPr lang="en-US" altLang="en-US" sz="2400" b="1" i="1" kern="1200" dirty="0">
                <a:solidFill>
                  <a:srgbClr val="FF0000"/>
                </a:solidFill>
                <a:latin typeface="UTM Isadora" panose="02040603050506020204" pitchFamily="18" charset="0"/>
                <a:ea typeface="+mn-ea"/>
                <a:cs typeface="+mn-cs"/>
              </a:rPr>
              <a:t> </a:t>
            </a:r>
            <a:r>
              <a:rPr lang="en-US" altLang="en-US" sz="2400" b="1" i="1" kern="1200" dirty="0" err="1">
                <a:solidFill>
                  <a:srgbClr val="FF0000"/>
                </a:solidFill>
                <a:latin typeface="UTM Isadora" panose="02040603050506020204" pitchFamily="18" charset="0"/>
                <a:ea typeface="+mn-ea"/>
                <a:cs typeface="+mn-cs"/>
              </a:rPr>
              <a:t>thổi</a:t>
            </a:r>
            <a:r>
              <a:rPr lang="en-US" altLang="en-US" sz="2400" b="1" i="1" kern="1200" dirty="0">
                <a:solidFill>
                  <a:srgbClr val="FF0000"/>
                </a:solidFill>
                <a:latin typeface="UTM Isadora" panose="02040603050506020204" pitchFamily="18" charset="0"/>
                <a:ea typeface="+mn-ea"/>
                <a:cs typeface="+mn-cs"/>
              </a:rPr>
              <a:t> </a:t>
            </a:r>
            <a:r>
              <a:rPr lang="en-US" altLang="en-US" sz="2400" b="1" i="1" kern="1200" dirty="0" err="1">
                <a:solidFill>
                  <a:srgbClr val="FF0000"/>
                </a:solidFill>
                <a:latin typeface="UTM Isadora" panose="02040603050506020204" pitchFamily="18" charset="0"/>
                <a:ea typeface="+mn-ea"/>
                <a:cs typeface="+mn-cs"/>
              </a:rPr>
              <a:t>cơm</a:t>
            </a:r>
            <a:r>
              <a:rPr lang="en-US" altLang="en-US" sz="2400" b="1" i="1" kern="1200" dirty="0">
                <a:solidFill>
                  <a:srgbClr val="FF0000"/>
                </a:solidFill>
                <a:latin typeface="UTM Isadora" panose="02040603050506020204" pitchFamily="18" charset="0"/>
                <a:ea typeface="+mn-ea"/>
                <a:cs typeface="+mn-cs"/>
              </a:rPr>
              <a:t> </a:t>
            </a:r>
            <a:r>
              <a:rPr lang="en-US" altLang="en-US" sz="2400" b="1" i="1" kern="1200" dirty="0" err="1">
                <a:solidFill>
                  <a:srgbClr val="FF0000"/>
                </a:solidFill>
                <a:latin typeface="UTM Isadora" panose="02040603050506020204" pitchFamily="18" charset="0"/>
                <a:ea typeface="+mn-ea"/>
                <a:cs typeface="+mn-cs"/>
              </a:rPr>
              <a:t>thi</a:t>
            </a:r>
            <a:r>
              <a:rPr lang="en-US" altLang="en-US" sz="2400" b="1" i="1" kern="1200" dirty="0">
                <a:solidFill>
                  <a:srgbClr val="FF0000"/>
                </a:solidFill>
                <a:latin typeface="UTM Isadora" panose="02040603050506020204" pitchFamily="18" charset="0"/>
                <a:ea typeface="+mn-ea"/>
                <a:cs typeface="+mn-cs"/>
              </a:rPr>
              <a:t> ở </a:t>
            </a:r>
            <a:r>
              <a:rPr lang="en-US" altLang="en-US" sz="2400" b="1" i="1" kern="1200" dirty="0" err="1">
                <a:solidFill>
                  <a:srgbClr val="FF0000"/>
                </a:solidFill>
                <a:latin typeface="UTM Isadora" panose="02040603050506020204" pitchFamily="18" charset="0"/>
                <a:ea typeface="+mn-ea"/>
                <a:cs typeface="+mn-cs"/>
              </a:rPr>
              <a:t>Đồng</a:t>
            </a:r>
            <a:r>
              <a:rPr lang="en-US" altLang="en-US" sz="2400" b="1" i="1" kern="1200" dirty="0">
                <a:solidFill>
                  <a:srgbClr val="FF0000"/>
                </a:solidFill>
                <a:latin typeface="UTM Isadora" panose="02040603050506020204" pitchFamily="18" charset="0"/>
                <a:ea typeface="+mn-ea"/>
                <a:cs typeface="+mn-cs"/>
              </a:rPr>
              <a:t> Vân</a:t>
            </a:r>
            <a:r>
              <a:rPr lang="en-US" altLang="en-US" sz="2400" b="1" kern="1200" dirty="0">
                <a:latin typeface="UTM Isadora" panose="02040603050506020204" pitchFamily="18" charset="0"/>
                <a:ea typeface="+mn-ea"/>
                <a:cs typeface="+mn-cs"/>
              </a:rPr>
              <a:t>.</a:t>
            </a:r>
          </a:p>
        </p:txBody>
      </p:sp>
    </p:spTree>
    <p:extLst>
      <p:ext uri="{BB962C8B-B14F-4D97-AF65-F5344CB8AC3E}">
        <p14:creationId xmlns:p14="http://schemas.microsoft.com/office/powerpoint/2010/main" val="9405865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up)">
                                      <p:cBhvr>
                                        <p:cTn id="40" dur="500"/>
                                        <p:tgtEl>
                                          <p:spTgt spid="72"/>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75"/>
                                        </p:tgtEl>
                                        <p:attrNameLst>
                                          <p:attrName>style.visibility</p:attrName>
                                        </p:attrNameLst>
                                      </p:cBhvr>
                                      <p:to>
                                        <p:strVal val="visible"/>
                                      </p:to>
                                    </p:set>
                                    <p:anim by="(-#ppt_w*2)" calcmode="lin" valueType="num">
                                      <p:cBhvr rctx="PPT">
                                        <p:cTn id="45" dur="1000" autoRev="1" fill="hold">
                                          <p:stCondLst>
                                            <p:cond delay="0"/>
                                          </p:stCondLst>
                                        </p:cTn>
                                        <p:tgtEl>
                                          <p:spTgt spid="75"/>
                                        </p:tgtEl>
                                        <p:attrNameLst>
                                          <p:attrName>ppt_w</p:attrName>
                                        </p:attrNameLst>
                                      </p:cBhvr>
                                    </p:anim>
                                    <p:anim by="(#ppt_w*0.50)" calcmode="lin" valueType="num">
                                      <p:cBhvr>
                                        <p:cTn id="46" dur="1000" decel="50000" autoRev="1" fill="hold">
                                          <p:stCondLst>
                                            <p:cond delay="0"/>
                                          </p:stCondLst>
                                        </p:cTn>
                                        <p:tgtEl>
                                          <p:spTgt spid="75"/>
                                        </p:tgtEl>
                                        <p:attrNameLst>
                                          <p:attrName>ppt_x</p:attrName>
                                        </p:attrNameLst>
                                      </p:cBhvr>
                                    </p:anim>
                                    <p:anim from="(-#ppt_h/2)" to="(#ppt_y)" calcmode="lin" valueType="num">
                                      <p:cBhvr>
                                        <p:cTn id="47" dur="2000" fill="hold">
                                          <p:stCondLst>
                                            <p:cond delay="0"/>
                                          </p:stCondLst>
                                        </p:cTn>
                                        <p:tgtEl>
                                          <p:spTgt spid="75"/>
                                        </p:tgtEl>
                                        <p:attrNameLst>
                                          <p:attrName>ppt_y</p:attrName>
                                        </p:attrNameLst>
                                      </p:cBhvr>
                                    </p:anim>
                                    <p:animRot by="21600000">
                                      <p:cBhvr>
                                        <p:cTn id="48" dur="2000" fill="hold">
                                          <p:stCondLst>
                                            <p:cond delay="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9144000" cy="51435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220980" y="0"/>
            <a:ext cx="9593580" cy="51435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5308995" y="2317808"/>
            <a:ext cx="4835177" cy="3103871"/>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437" y="3356830"/>
            <a:ext cx="2768307" cy="1792691"/>
          </a:xfrm>
          <a:prstGeom prst="rect">
            <a:avLst/>
          </a:prstGeom>
        </p:spPr>
      </p:pic>
      <p:sp>
        <p:nvSpPr>
          <p:cNvPr id="14" name="Rectangle 13">
            <a:extLst>
              <a:ext uri="{FF2B5EF4-FFF2-40B4-BE49-F238E27FC236}">
                <a16:creationId xmlns:a16="http://schemas.microsoft.com/office/drawing/2014/main" id="{06C999B0-AE93-4CDD-AA52-57241EAFE613}"/>
              </a:ext>
            </a:extLst>
          </p:cNvPr>
          <p:cNvSpPr/>
          <p:nvPr/>
        </p:nvSpPr>
        <p:spPr>
          <a:xfrm>
            <a:off x="2379497" y="1512514"/>
            <a:ext cx="4005200" cy="1754326"/>
          </a:xfrm>
          <a:prstGeom prst="rect">
            <a:avLst/>
          </a:prstGeom>
          <a:noFill/>
        </p:spPr>
        <p:txBody>
          <a:bodyPr wrap="none" lIns="91440" tIns="45720" rIns="91440" bIns="45720">
            <a:spAutoFit/>
          </a:bodyPr>
          <a:lstStyle/>
          <a:p>
            <a:pPr algn="ctr">
              <a:buClrTx/>
              <a:buFontTx/>
              <a:buNone/>
              <a:defRPr/>
            </a:pPr>
            <a:r>
              <a:rPr lang="en-US" sz="5400" b="1" kern="1200" dirty="0" err="1">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Chúc</a:t>
            </a:r>
            <a:r>
              <a:rPr lang="en-US" sz="5400" b="1" kern="1200" dirty="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 </a:t>
            </a:r>
            <a:r>
              <a:rPr lang="en-US" sz="5400" b="1" kern="1200" dirty="0" err="1">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các</a:t>
            </a:r>
            <a:r>
              <a:rPr lang="en-US" sz="5400" b="1" kern="120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 con </a:t>
            </a:r>
          </a:p>
          <a:p>
            <a:pPr algn="ctr">
              <a:buClrTx/>
              <a:buFontTx/>
              <a:buNone/>
              <a:defRPr/>
            </a:pPr>
            <a:r>
              <a:rPr lang="en-US" sz="5400" b="1" kern="1200" dirty="0" err="1">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học</a:t>
            </a:r>
            <a:r>
              <a:rPr lang="en-US" sz="5400" b="1" kern="1200" dirty="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 </a:t>
            </a:r>
            <a:r>
              <a:rPr lang="en-US" sz="5400" b="1" kern="1200" dirty="0" err="1">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tốt</a:t>
            </a:r>
            <a:endParaRPr lang="en-US" sz="5400" b="1" kern="1200" dirty="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endParaRPr>
          </a:p>
        </p:txBody>
      </p:sp>
    </p:spTree>
    <p:extLst>
      <p:ext uri="{BB962C8B-B14F-4D97-AF65-F5344CB8AC3E}">
        <p14:creationId xmlns:p14="http://schemas.microsoft.com/office/powerpoint/2010/main" val="21397811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4605F6AC-8356-4661-B6A4-309609CF4CCF}"/>
              </a:ext>
            </a:extLst>
          </p:cNvPr>
          <p:cNvSpPr txBox="1"/>
          <p:nvPr/>
        </p:nvSpPr>
        <p:spPr>
          <a:xfrm>
            <a:off x="829507" y="2790303"/>
            <a:ext cx="7037773" cy="646331"/>
          </a:xfrm>
          <a:prstGeom prst="rect">
            <a:avLst/>
          </a:prstGeom>
          <a:noFill/>
        </p:spPr>
        <p:txBody>
          <a:bodyPr wrap="square" rtlCol="0">
            <a:spAutoFit/>
          </a:bodyPr>
          <a:lstStyle/>
          <a:p>
            <a:r>
              <a:rPr lang="en-US" sz="1800" dirty="0" err="1">
                <a:solidFill>
                  <a:schemeClr val="bg1"/>
                </a:solidFill>
              </a:rPr>
              <a:t>Câu</a:t>
            </a:r>
            <a:r>
              <a:rPr lang="en-US" sz="1800" dirty="0">
                <a:solidFill>
                  <a:schemeClr val="bg1"/>
                </a:solidFill>
              </a:rPr>
              <a:t> </a:t>
            </a:r>
            <a:r>
              <a:rPr lang="en-US" sz="1800" dirty="0" err="1">
                <a:solidFill>
                  <a:schemeClr val="bg1"/>
                </a:solidFill>
              </a:rPr>
              <a:t>hỏi</a:t>
            </a:r>
            <a:r>
              <a:rPr lang="en-US" sz="1800" dirty="0">
                <a:solidFill>
                  <a:schemeClr val="bg1"/>
                </a:solidFill>
              </a:rPr>
              <a:t> 1: </a:t>
            </a:r>
            <a:r>
              <a:rPr lang="en-US" sz="1800" dirty="0" err="1">
                <a:solidFill>
                  <a:schemeClr val="bg1"/>
                </a:solidFill>
              </a:rPr>
              <a:t>Tìm</a:t>
            </a:r>
            <a:r>
              <a:rPr lang="en-US" sz="1800" dirty="0">
                <a:solidFill>
                  <a:schemeClr val="bg1"/>
                </a:solidFill>
              </a:rPr>
              <a:t> </a:t>
            </a:r>
            <a:r>
              <a:rPr lang="en-US" sz="1800" dirty="0" err="1">
                <a:solidFill>
                  <a:schemeClr val="bg1"/>
                </a:solidFill>
              </a:rPr>
              <a:t>cặp</a:t>
            </a:r>
            <a:r>
              <a:rPr lang="en-US" sz="1800" dirty="0">
                <a:solidFill>
                  <a:schemeClr val="bg1"/>
                </a:solidFill>
              </a:rPr>
              <a:t> </a:t>
            </a:r>
            <a:r>
              <a:rPr lang="en-US" sz="1800" dirty="0" err="1">
                <a:solidFill>
                  <a:schemeClr val="bg1"/>
                </a:solidFill>
              </a:rPr>
              <a:t>từ</a:t>
            </a:r>
            <a:r>
              <a:rPr lang="en-US" sz="1800" dirty="0">
                <a:solidFill>
                  <a:schemeClr val="bg1"/>
                </a:solidFill>
              </a:rPr>
              <a:t> </a:t>
            </a:r>
            <a:r>
              <a:rPr lang="en-US" sz="1800" dirty="0" err="1">
                <a:solidFill>
                  <a:schemeClr val="bg1"/>
                </a:solidFill>
              </a:rPr>
              <a:t>thích</a:t>
            </a:r>
            <a:r>
              <a:rPr lang="en-US" sz="1800" dirty="0">
                <a:solidFill>
                  <a:schemeClr val="bg1"/>
                </a:solidFill>
              </a:rPr>
              <a:t> </a:t>
            </a:r>
            <a:r>
              <a:rPr lang="en-US" sz="1800" dirty="0" err="1">
                <a:solidFill>
                  <a:schemeClr val="bg1"/>
                </a:solidFill>
              </a:rPr>
              <a:t>hợp</a:t>
            </a:r>
            <a:r>
              <a:rPr lang="en-US" sz="1800" dirty="0">
                <a:solidFill>
                  <a:schemeClr val="bg1"/>
                </a:solidFill>
              </a:rPr>
              <a:t> </a:t>
            </a:r>
            <a:r>
              <a:rPr lang="en-US" sz="1800" dirty="0" err="1">
                <a:solidFill>
                  <a:schemeClr val="bg1"/>
                </a:solidFill>
              </a:rPr>
              <a:t>để</a:t>
            </a:r>
            <a:r>
              <a:rPr lang="en-US" sz="1800" dirty="0">
                <a:solidFill>
                  <a:schemeClr val="bg1"/>
                </a:solidFill>
              </a:rPr>
              <a:t> </a:t>
            </a:r>
            <a:r>
              <a:rPr lang="en-US" sz="1800" dirty="0" err="1">
                <a:solidFill>
                  <a:schemeClr val="bg1"/>
                </a:solidFill>
              </a:rPr>
              <a:t>điền</a:t>
            </a:r>
            <a:r>
              <a:rPr lang="en-US" sz="1800" dirty="0">
                <a:solidFill>
                  <a:schemeClr val="bg1"/>
                </a:solidFill>
              </a:rPr>
              <a:t> </a:t>
            </a:r>
            <a:r>
              <a:rPr lang="en-US" sz="1800" dirty="0" err="1">
                <a:solidFill>
                  <a:schemeClr val="bg1"/>
                </a:solidFill>
              </a:rPr>
              <a:t>vào</a:t>
            </a:r>
            <a:r>
              <a:rPr lang="en-US" sz="1800" dirty="0">
                <a:solidFill>
                  <a:schemeClr val="bg1"/>
                </a:solidFill>
              </a:rPr>
              <a:t> </a:t>
            </a:r>
            <a:r>
              <a:rPr lang="en-US" sz="1800" dirty="0" err="1">
                <a:solidFill>
                  <a:schemeClr val="bg1"/>
                </a:solidFill>
              </a:rPr>
              <a:t>chỗ</a:t>
            </a:r>
            <a:r>
              <a:rPr lang="en-US" sz="1800" dirty="0">
                <a:solidFill>
                  <a:schemeClr val="bg1"/>
                </a:solidFill>
              </a:rPr>
              <a:t> </a:t>
            </a:r>
            <a:r>
              <a:rPr lang="en-US" sz="1800" dirty="0" err="1">
                <a:solidFill>
                  <a:schemeClr val="bg1"/>
                </a:solidFill>
              </a:rPr>
              <a:t>trống</a:t>
            </a:r>
            <a:r>
              <a:rPr lang="en-US" sz="1800" dirty="0">
                <a:solidFill>
                  <a:schemeClr val="bg1"/>
                </a:solidFill>
              </a:rPr>
              <a:t>, </a:t>
            </a:r>
            <a:r>
              <a:rPr lang="en-US" sz="1800" dirty="0" err="1">
                <a:solidFill>
                  <a:schemeClr val="bg1"/>
                </a:solidFill>
              </a:rPr>
              <a:t>hoàn</a:t>
            </a:r>
            <a:r>
              <a:rPr lang="en-US" sz="1800" dirty="0">
                <a:solidFill>
                  <a:schemeClr val="bg1"/>
                </a:solidFill>
              </a:rPr>
              <a:t> </a:t>
            </a:r>
            <a:r>
              <a:rPr lang="en-US" sz="1800" dirty="0" err="1">
                <a:solidFill>
                  <a:schemeClr val="bg1"/>
                </a:solidFill>
              </a:rPr>
              <a:t>thiện</a:t>
            </a:r>
            <a:r>
              <a:rPr lang="en-US" sz="1800" dirty="0">
                <a:solidFill>
                  <a:schemeClr val="bg1"/>
                </a:solidFill>
              </a:rPr>
              <a:t> </a:t>
            </a:r>
            <a:r>
              <a:rPr lang="en-US" sz="1800" dirty="0" err="1">
                <a:solidFill>
                  <a:schemeClr val="bg1"/>
                </a:solidFill>
              </a:rPr>
              <a:t>câu</a:t>
            </a:r>
            <a:r>
              <a:rPr lang="en-US" sz="1800" dirty="0">
                <a:solidFill>
                  <a:schemeClr val="bg1"/>
                </a:solidFill>
              </a:rPr>
              <a:t> </a:t>
            </a:r>
            <a:r>
              <a:rPr lang="en-US" sz="1800" dirty="0" err="1">
                <a:solidFill>
                  <a:schemeClr val="bg1"/>
                </a:solidFill>
              </a:rPr>
              <a:t>tục</a:t>
            </a:r>
            <a:r>
              <a:rPr lang="en-US" sz="1800" dirty="0">
                <a:solidFill>
                  <a:schemeClr val="bg1"/>
                </a:solidFill>
              </a:rPr>
              <a:t> </a:t>
            </a:r>
            <a:r>
              <a:rPr lang="en-US" sz="1800" dirty="0" err="1">
                <a:solidFill>
                  <a:schemeClr val="bg1"/>
                </a:solidFill>
              </a:rPr>
              <a:t>ngữ</a:t>
            </a:r>
            <a:r>
              <a:rPr lang="en-US" sz="1800" dirty="0">
                <a:solidFill>
                  <a:schemeClr val="bg1"/>
                </a:solidFill>
              </a:rPr>
              <a:t> </a:t>
            </a:r>
            <a:r>
              <a:rPr lang="en-US" sz="1800" dirty="0" err="1">
                <a:solidFill>
                  <a:schemeClr val="bg1"/>
                </a:solidFill>
              </a:rPr>
              <a:t>sau</a:t>
            </a:r>
            <a:r>
              <a:rPr lang="en-US" sz="1800" dirty="0">
                <a:solidFill>
                  <a:schemeClr val="bg1"/>
                </a:solidFill>
              </a:rPr>
              <a:t>: “</a:t>
            </a:r>
            <a:r>
              <a:rPr lang="en-US" sz="1800" dirty="0" err="1">
                <a:solidFill>
                  <a:schemeClr val="bg1"/>
                </a:solidFill>
              </a:rPr>
              <a:t>Nhất</a:t>
            </a:r>
            <a:r>
              <a:rPr lang="en-US" sz="1800" dirty="0">
                <a:solidFill>
                  <a:schemeClr val="bg1"/>
                </a:solidFill>
              </a:rPr>
              <a:t> …vi … / </a:t>
            </a:r>
            <a:r>
              <a:rPr lang="en-US" sz="1800" dirty="0" err="1">
                <a:solidFill>
                  <a:schemeClr val="bg1"/>
                </a:solidFill>
              </a:rPr>
              <a:t>Bán</a:t>
            </a:r>
            <a:r>
              <a:rPr lang="en-US" sz="1800" dirty="0">
                <a:solidFill>
                  <a:schemeClr val="bg1"/>
                </a:solidFill>
              </a:rPr>
              <a:t> … vi ...”</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500" dirty="0">
                <a:solidFill>
                  <a:srgbClr val="FFC000"/>
                </a:solidFill>
                <a:ea typeface="Tahoma" panose="020B0604030504040204" pitchFamily="34" charset="0"/>
                <a:cs typeface="Tahoma" panose="020B0604030504040204" pitchFamily="34" charset="0"/>
              </a:rPr>
              <a:t>A. </a:t>
            </a:r>
            <a:r>
              <a:rPr lang="en-US" sz="1500" dirty="0" err="1">
                <a:solidFill>
                  <a:schemeClr val="bg1"/>
                </a:solidFill>
                <a:ea typeface="Tahoma" panose="020B0604030504040204" pitchFamily="34" charset="0"/>
                <a:cs typeface="Tahoma" panose="020B0604030504040204" pitchFamily="34" charset="0"/>
              </a:rPr>
              <a:t>tự</a:t>
            </a:r>
            <a:r>
              <a:rPr lang="en-US" sz="1500" dirty="0">
                <a:solidFill>
                  <a:schemeClr val="bg1"/>
                </a:solidFill>
                <a:ea typeface="Tahoma" panose="020B0604030504040204" pitchFamily="34" charset="0"/>
                <a:cs typeface="Tahoma" panose="020B0604030504040204" pitchFamily="34" charset="0"/>
              </a:rPr>
              <a:t> - </a:t>
            </a:r>
            <a:r>
              <a:rPr lang="en-US" sz="1500" dirty="0" err="1">
                <a:solidFill>
                  <a:schemeClr val="bg1"/>
                </a:solidFill>
                <a:ea typeface="Tahoma" panose="020B0604030504040204" pitchFamily="34" charset="0"/>
                <a:cs typeface="Tahoma" panose="020B0604030504040204" pitchFamily="34" charset="0"/>
              </a:rPr>
              <a:t>sư</a:t>
            </a:r>
            <a:endParaRPr lang="en-US" sz="1500" dirty="0">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pitchFamily="34" charset="0"/>
                <a:cs typeface="Tahoma" panose="020B0604030504040204" pitchFamily="34" charset="0"/>
              </a:rPr>
              <a:t>C. </a:t>
            </a:r>
            <a:r>
              <a:rPr lang="en-US" sz="1500" dirty="0" err="1">
                <a:solidFill>
                  <a:schemeClr val="bg1"/>
                </a:solidFill>
                <a:ea typeface="Tahoma" panose="020B0604030504040204" pitchFamily="34" charset="0"/>
                <a:cs typeface="Tahoma" panose="020B0604030504040204" pitchFamily="34" charset="0"/>
              </a:rPr>
              <a:t>chữ</a:t>
            </a:r>
            <a:r>
              <a:rPr lang="en-US" sz="1500" dirty="0">
                <a:solidFill>
                  <a:schemeClr val="bg1"/>
                </a:solidFill>
                <a:ea typeface="Tahoma" panose="020B0604030504040204" pitchFamily="34" charset="0"/>
                <a:cs typeface="Tahoma" panose="020B0604030504040204" pitchFamily="34" charset="0"/>
              </a:rPr>
              <a:t> - </a:t>
            </a:r>
            <a:r>
              <a:rPr lang="en-US" sz="1500" dirty="0" err="1">
                <a:solidFill>
                  <a:schemeClr val="bg1"/>
                </a:solidFill>
                <a:ea typeface="Tahoma" panose="020B0604030504040204" pitchFamily="34" charset="0"/>
                <a:cs typeface="Tahoma" panose="020B0604030504040204" pitchFamily="34" charset="0"/>
              </a:rPr>
              <a:t>thầy</a:t>
            </a:r>
            <a:endParaRPr lang="en-US" sz="1500" dirty="0">
              <a:solidFill>
                <a:schemeClr val="bg1"/>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pitchFamily="34" charset="0"/>
                <a:cs typeface="Tahoma" panose="020B0604030504040204" pitchFamily="34" charset="0"/>
              </a:rPr>
              <a:t>B. </a:t>
            </a:r>
            <a:r>
              <a:rPr lang="en-US" sz="1500" dirty="0" err="1">
                <a:solidFill>
                  <a:schemeClr val="bg1"/>
                </a:solidFill>
                <a:ea typeface="Tahoma" panose="020B0604030504040204" pitchFamily="34" charset="0"/>
                <a:cs typeface="Tahoma" panose="020B0604030504040204" pitchFamily="34" charset="0"/>
              </a:rPr>
              <a:t>tự</a:t>
            </a:r>
            <a:r>
              <a:rPr lang="en-US" sz="1500" dirty="0">
                <a:solidFill>
                  <a:schemeClr val="bg1"/>
                </a:solidFill>
                <a:ea typeface="Tahoma" panose="020B0604030504040204" pitchFamily="34" charset="0"/>
                <a:cs typeface="Tahoma" panose="020B0604030504040204" pitchFamily="34" charset="0"/>
              </a:rPr>
              <a:t> - </a:t>
            </a:r>
            <a:r>
              <a:rPr lang="en-US" sz="1500" dirty="0" err="1">
                <a:solidFill>
                  <a:schemeClr val="bg1"/>
                </a:solidFill>
                <a:ea typeface="Tahoma" panose="020B0604030504040204" pitchFamily="34" charset="0"/>
                <a:cs typeface="Tahoma" panose="020B0604030504040204" pitchFamily="34" charset="0"/>
              </a:rPr>
              <a:t>thầy</a:t>
            </a:r>
            <a:endParaRPr lang="en-US" sz="1500" dirty="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pitchFamily="34" charset="0"/>
                <a:cs typeface="Tahoma" panose="020B0604030504040204" pitchFamily="34" charset="0"/>
              </a:rPr>
              <a:t>D. </a:t>
            </a:r>
            <a:r>
              <a:rPr lang="en-US" sz="1500" dirty="0" err="1">
                <a:solidFill>
                  <a:schemeClr val="bg1"/>
                </a:solidFill>
                <a:ea typeface="Tahoma" panose="020B0604030504040204" pitchFamily="34" charset="0"/>
                <a:cs typeface="Tahoma" panose="020B0604030504040204" pitchFamily="34" charset="0"/>
              </a:rPr>
              <a:t>chữ</a:t>
            </a:r>
            <a:r>
              <a:rPr lang="en-US" sz="1500" dirty="0">
                <a:solidFill>
                  <a:schemeClr val="bg1"/>
                </a:solidFill>
                <a:ea typeface="Tahoma" panose="020B0604030504040204" pitchFamily="34" charset="0"/>
                <a:cs typeface="Tahoma" panose="020B0604030504040204" pitchFamily="34" charset="0"/>
              </a:rPr>
              <a:t> - </a:t>
            </a:r>
            <a:r>
              <a:rPr lang="en-US" sz="1500" dirty="0" err="1">
                <a:solidFill>
                  <a:schemeClr val="bg1"/>
                </a:solidFill>
                <a:ea typeface="Tahoma" panose="020B0604030504040204" pitchFamily="34" charset="0"/>
                <a:cs typeface="Tahoma" panose="020B0604030504040204" pitchFamily="34" charset="0"/>
              </a:rPr>
              <a:t>sư</a:t>
            </a:r>
            <a:endParaRPr lang="en-US" sz="1500" dirty="0">
              <a:solidFill>
                <a:schemeClr val="bg1"/>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769441"/>
          </a:xfrm>
          <a:prstGeom prst="rect">
            <a:avLst/>
          </a:prstGeom>
          <a:noFill/>
        </p:spPr>
        <p:txBody>
          <a:bodyPr wrap="square" rtlCol="0">
            <a:spAutoFit/>
          </a:bodyPr>
          <a:lstStyle/>
          <a:p>
            <a:pPr defTabSz="685800">
              <a:buClrTx/>
              <a:defRPr/>
            </a:pPr>
            <a:r>
              <a:rPr lang="en-US" sz="2200" kern="1200" dirty="0" err="1">
                <a:solidFill>
                  <a:prstClr val="white"/>
                </a:solidFill>
                <a:latin typeface="Calibri" panose="020F0502020204030204"/>
                <a:ea typeface="+mn-ea"/>
                <a:cs typeface="+mn-cs"/>
              </a:rPr>
              <a:t>Câu</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hỏi</a:t>
            </a:r>
            <a:r>
              <a:rPr lang="en-US" sz="2200" kern="1200" dirty="0">
                <a:solidFill>
                  <a:prstClr val="white"/>
                </a:solidFill>
                <a:latin typeface="Calibri" panose="020F0502020204030204"/>
                <a:ea typeface="+mn-ea"/>
                <a:cs typeface="+mn-cs"/>
              </a:rPr>
              <a:t> 2: </a:t>
            </a:r>
            <a:r>
              <a:rPr lang="en-US" sz="2200" kern="1200" dirty="0" err="1">
                <a:solidFill>
                  <a:prstClr val="white"/>
                </a:solidFill>
                <a:latin typeface="Calibri" panose="020F0502020204030204"/>
                <a:ea typeface="+mn-ea"/>
                <a:cs typeface="+mn-cs"/>
              </a:rPr>
              <a:t>Đâu</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là</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biểu</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hiện</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cho</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truyền</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thống</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hiếu</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học</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của</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nhân</a:t>
            </a:r>
            <a:r>
              <a:rPr lang="en-US" sz="2200" kern="1200" dirty="0">
                <a:solidFill>
                  <a:prstClr val="white"/>
                </a:solidFill>
                <a:latin typeface="Calibri" panose="020F0502020204030204"/>
                <a:ea typeface="+mn-ea"/>
                <a:cs typeface="+mn-cs"/>
              </a:rPr>
              <a:t> </a:t>
            </a:r>
            <a:r>
              <a:rPr lang="en-US" sz="2200" kern="1200" dirty="0" err="1">
                <a:solidFill>
                  <a:prstClr val="white"/>
                </a:solidFill>
                <a:latin typeface="Calibri" panose="020F0502020204030204"/>
                <a:ea typeface="+mn-ea"/>
                <a:cs typeface="+mn-cs"/>
              </a:rPr>
              <a:t>dân</a:t>
            </a:r>
            <a:r>
              <a:rPr lang="en-US" sz="2200" kern="1200" dirty="0">
                <a:solidFill>
                  <a:prstClr val="white"/>
                </a:solidFill>
                <a:latin typeface="Calibri" panose="020F0502020204030204"/>
                <a:ea typeface="+mn-ea"/>
                <a:cs typeface="+mn-cs"/>
              </a:rPr>
              <a:t> ta?</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Văn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miếu</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Quốc</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Tử</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Giám</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Hồ</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Hoàn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Kiếm</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Chùa</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Một</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Cột</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Hoàng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thành</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Thăng</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Long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3: </a:t>
            </a:r>
            <a:r>
              <a:rPr lang="en-US" sz="1800" kern="1200" dirty="0" err="1">
                <a:solidFill>
                  <a:prstClr val="white"/>
                </a:solidFill>
                <a:latin typeface="Calibri" panose="020F0502020204030204"/>
                <a:ea typeface="+mn-ea"/>
                <a:cs typeface="+mn-cs"/>
              </a:rPr>
              <a:t>Người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nổi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danh</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người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thầy</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mẫu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mực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đức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độ</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và</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tâm</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huyết</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với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nghề</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dạy</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học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người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được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ngợi</a:t>
            </a:r>
            <a:r>
              <a:rPr lang="en-US" sz="1800" kern="1200" dirty="0">
                <a:solidFill>
                  <a:prstClr val="white"/>
                </a:solidFill>
                <a:latin typeface="Calibri" panose="020F0502020204030204"/>
                <a:ea typeface="+mn-ea"/>
                <a:cs typeface="+mn-cs"/>
              </a:rPr>
              <a:t> ca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vạn</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thế</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sư</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biểu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ông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 ai?</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Chu Văn An</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Cao Bá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Quát</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Lê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Quý</a:t>
            </a:r>
            <a:r>
              <a:rPr lang="en-US" sz="1500" kern="1200" dirty="0">
                <a:solidFill>
                  <a:prstClr val="white"/>
                </a:solidFill>
                <a:latin typeface="Calibri" panose="020F0502020204030204"/>
                <a:ea typeface="Tahoma" panose="020B0604030504040204" pitchFamily="34" charset="0"/>
                <a:cs typeface="Tahoma" panose="020B0604030504040204" pitchFamily="34" charset="0"/>
              </a:rPr>
              <a:t> </a:t>
            </a:r>
            <a:r>
              <a:rPr lang="en-US" sz="1500" kern="1200" dirty="0" err="1">
                <a:solidFill>
                  <a:prstClr val="white"/>
                </a:solidFill>
                <a:latin typeface="Calibri" panose="020F0502020204030204"/>
                <a:ea typeface="Tahoma" panose="020B0604030504040204" pitchFamily="34" charset="0"/>
                <a:cs typeface="Tahoma" panose="020B0604030504040204" pitchFamily="34" charset="0"/>
              </a:rPr>
              <a:t>Đôn</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r>
              <a:rPr lang="en-US" sz="1500" kern="1200" dirty="0" err="1">
                <a:solidFill>
                  <a:schemeClr val="bg1"/>
                </a:solidFill>
                <a:latin typeface="Calibri" panose="020F0502020204030204"/>
                <a:ea typeface="Tahoma" panose="020B0604030504040204" pitchFamily="34" charset="0"/>
                <a:cs typeface="Tahoma" panose="020B0604030504040204" pitchFamily="34" charset="0"/>
              </a:rPr>
              <a:t>Lương</a:t>
            </a:r>
            <a:r>
              <a:rPr lang="en-US" sz="1500" kern="1200" dirty="0">
                <a:solidFill>
                  <a:schemeClr val="bg1"/>
                </a:solidFill>
                <a:latin typeface="Calibri" panose="020F0502020204030204"/>
                <a:ea typeface="Tahoma" panose="020B0604030504040204" pitchFamily="34" charset="0"/>
                <a:cs typeface="Tahoma" panose="020B0604030504040204" pitchFamily="34" charset="0"/>
              </a:rPr>
              <a:t> </a:t>
            </a:r>
            <a:r>
              <a:rPr lang="en-US" sz="1500" kern="1200" dirty="0" err="1">
                <a:solidFill>
                  <a:schemeClr val="bg1"/>
                </a:solidFill>
                <a:latin typeface="Calibri" panose="020F0502020204030204"/>
                <a:ea typeface="Tahoma" panose="020B0604030504040204" pitchFamily="34" charset="0"/>
                <a:cs typeface="Tahoma" panose="020B0604030504040204" pitchFamily="34" charset="0"/>
              </a:rPr>
              <a:t>Thế</a:t>
            </a:r>
            <a:r>
              <a:rPr lang="en-US" sz="1500" kern="1200" dirty="0">
                <a:solidFill>
                  <a:schemeClr val="bg1"/>
                </a:solidFill>
                <a:latin typeface="Calibri" panose="020F0502020204030204"/>
                <a:ea typeface="Tahoma" panose="020B0604030504040204" pitchFamily="34" charset="0"/>
                <a:cs typeface="Tahoma" panose="020B0604030504040204" pitchFamily="34" charset="0"/>
              </a:rPr>
              <a:t> Vinh</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9144000" cy="5143500"/>
          </a:xfrm>
          <a:prstGeom prst="rect">
            <a:avLst/>
          </a:prstGeom>
        </p:spPr>
      </p:pic>
      <p:pic>
        <p:nvPicPr>
          <p:cNvPr id="5" name="图片 4" descr="图片包含 物体, 镜子&#10;&#10;描述已自动生成">
            <a:extLst>
              <a:ext uri="{FF2B5EF4-FFF2-40B4-BE49-F238E27FC236}">
                <a16:creationId xmlns:a16="http://schemas.microsoft.com/office/drawing/2014/main"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12108" y="0"/>
            <a:ext cx="9144000" cy="5143500"/>
          </a:xfrm>
          <a:prstGeom prst="rect">
            <a:avLst/>
          </a:prstGeom>
        </p:spPr>
      </p:pic>
      <p:pic>
        <p:nvPicPr>
          <p:cNvPr id="7" name="图片 6">
            <a:extLst>
              <a:ext uri="{FF2B5EF4-FFF2-40B4-BE49-F238E27FC236}">
                <a16:creationId xmlns:a16="http://schemas.microsoft.com/office/drawing/2014/main"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4927995" y="2218748"/>
            <a:ext cx="4835177" cy="3103871"/>
          </a:xfrm>
          <a:prstGeom prst="rect">
            <a:avLst/>
          </a:prstGeom>
        </p:spPr>
      </p:pic>
      <p:pic>
        <p:nvPicPr>
          <p:cNvPr id="6" name="图片 5">
            <a:extLst>
              <a:ext uri="{FF2B5EF4-FFF2-40B4-BE49-F238E27FC236}">
                <a16:creationId xmlns:a16="http://schemas.microsoft.com/office/drawing/2014/main"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437" y="3356830"/>
            <a:ext cx="2768307" cy="1792691"/>
          </a:xfrm>
          <a:prstGeom prst="rect">
            <a:avLst/>
          </a:prstGeom>
        </p:spPr>
      </p:pic>
      <p:sp>
        <p:nvSpPr>
          <p:cNvPr id="10" name="TextBox 9">
            <a:extLst>
              <a:ext uri="{FF2B5EF4-FFF2-40B4-BE49-F238E27FC236}">
                <a16:creationId xmlns:a16="http://schemas.microsoft.com/office/drawing/2014/main" id="{3CDA8597-E0A6-4DD3-99BE-F98F7CAE7E4A}"/>
              </a:ext>
            </a:extLst>
          </p:cNvPr>
          <p:cNvSpPr txBox="1"/>
          <p:nvPr/>
        </p:nvSpPr>
        <p:spPr>
          <a:xfrm>
            <a:off x="1160644" y="917831"/>
            <a:ext cx="6096000" cy="707886"/>
          </a:xfrm>
          <a:prstGeom prst="rect">
            <a:avLst/>
          </a:prstGeom>
          <a:noFill/>
        </p:spPr>
        <p:txBody>
          <a:bodyPr wrap="square">
            <a:spAutoFit/>
          </a:bodyPr>
          <a:lstStyle/>
          <a:p>
            <a:pPr algn="ctr">
              <a:buClrTx/>
              <a:buFontTx/>
              <a:buNone/>
              <a:defRPr/>
            </a:pPr>
            <a:r>
              <a:rPr lang="en-US" sz="4000" kern="1200">
                <a:ln w="0">
                  <a:solidFill>
                    <a:srgbClr val="000000"/>
                  </a:solidFill>
                </a:ln>
                <a:solidFill>
                  <a:srgbClr val="00B050"/>
                </a:solidFill>
                <a:latin typeface="SVN-Cookies" panose="02040603050506020204" pitchFamily="18" charset="0"/>
                <a:ea typeface="微软雅黑"/>
                <a:cs typeface="+mn-cs"/>
              </a:rPr>
              <a:t>Tập đọc </a:t>
            </a:r>
          </a:p>
        </p:txBody>
      </p:sp>
      <p:sp>
        <p:nvSpPr>
          <p:cNvPr id="13" name="Rectangle 12">
            <a:extLst>
              <a:ext uri="{FF2B5EF4-FFF2-40B4-BE49-F238E27FC236}">
                <a16:creationId xmlns:a16="http://schemas.microsoft.com/office/drawing/2014/main" id="{06C999B0-AE93-4CDD-AA52-57241EAFE613}"/>
              </a:ext>
            </a:extLst>
          </p:cNvPr>
          <p:cNvSpPr/>
          <p:nvPr/>
        </p:nvSpPr>
        <p:spPr>
          <a:xfrm>
            <a:off x="2151184" y="1759715"/>
            <a:ext cx="4318811" cy="769441"/>
          </a:xfrm>
          <a:prstGeom prst="rect">
            <a:avLst/>
          </a:prstGeom>
          <a:noFill/>
        </p:spPr>
        <p:txBody>
          <a:bodyPr wrap="none" lIns="91440" tIns="45720" rIns="91440" bIns="45720">
            <a:spAutoFit/>
          </a:bodyPr>
          <a:lstStyle/>
          <a:p>
            <a:pPr algn="ctr">
              <a:buClrTx/>
              <a:buFontTx/>
              <a:buNone/>
              <a:defRPr/>
            </a:pPr>
            <a:r>
              <a:rPr lang="en-US" sz="4400" b="1" kern="1200">
                <a:ln w="22225">
                  <a:solidFill>
                    <a:srgbClr val="000000"/>
                  </a:solidFill>
                  <a:prstDash val="solid"/>
                </a:ln>
                <a:solidFill>
                  <a:srgbClr val="FFC000"/>
                </a:solidFill>
                <a:effectLst>
                  <a:glow rad="101600">
                    <a:srgbClr val="F26B43">
                      <a:satMod val="175000"/>
                      <a:alpha val="40000"/>
                    </a:srgbClr>
                  </a:glow>
                </a:effectLst>
                <a:latin typeface="SVN-Cookies" panose="02040603050506020204" pitchFamily="18" charset="0"/>
                <a:ea typeface="微软雅黑"/>
                <a:cs typeface="+mn-cs"/>
              </a:rPr>
              <a:t>Nghĩa thầy trò</a:t>
            </a:r>
          </a:p>
        </p:txBody>
      </p:sp>
      <p:sp>
        <p:nvSpPr>
          <p:cNvPr id="3" name="TextBox 2"/>
          <p:cNvSpPr txBox="1"/>
          <p:nvPr/>
        </p:nvSpPr>
        <p:spPr>
          <a:xfrm>
            <a:off x="4970535" y="2446513"/>
            <a:ext cx="1659461" cy="461665"/>
          </a:xfrm>
          <a:prstGeom prst="rect">
            <a:avLst/>
          </a:prstGeom>
          <a:noFill/>
        </p:spPr>
        <p:txBody>
          <a:bodyPr wrap="square" rtlCol="0">
            <a:spAutoFit/>
          </a:bodyPr>
          <a:lstStyle/>
          <a:p>
            <a:r>
              <a:rPr lang="en-US" sz="2400" b="1" i="1">
                <a:latin typeface="Times New Roman" panose="02020603050405020304" pitchFamily="18" charset="0"/>
                <a:cs typeface="Times New Roman" panose="02020603050405020304" pitchFamily="18" charset="0"/>
              </a:rPr>
              <a:t>Trang 79</a:t>
            </a:r>
          </a:p>
        </p:txBody>
      </p:sp>
    </p:spTree>
    <p:extLst>
      <p:ext uri="{BB962C8B-B14F-4D97-AF65-F5344CB8AC3E}">
        <p14:creationId xmlns:p14="http://schemas.microsoft.com/office/powerpoint/2010/main" val="28427057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par>
                                <p:cTn id="24" presetID="26"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80">
                                          <p:stCondLst>
                                            <p:cond delay="0"/>
                                          </p:stCondLst>
                                        </p:cTn>
                                        <p:tgtEl>
                                          <p:spTgt spid="13"/>
                                        </p:tgtEl>
                                      </p:cBhvr>
                                    </p:animEffect>
                                    <p:anim calcmode="lin" valueType="num">
                                      <p:cBhvr>
                                        <p:cTn id="2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2" dur="26">
                                          <p:stCondLst>
                                            <p:cond delay="650"/>
                                          </p:stCondLst>
                                        </p:cTn>
                                        <p:tgtEl>
                                          <p:spTgt spid="13"/>
                                        </p:tgtEl>
                                      </p:cBhvr>
                                      <p:to x="100000" y="60000"/>
                                    </p:animScale>
                                    <p:animScale>
                                      <p:cBhvr>
                                        <p:cTn id="33" dur="166" decel="50000">
                                          <p:stCondLst>
                                            <p:cond delay="676"/>
                                          </p:stCondLst>
                                        </p:cTn>
                                        <p:tgtEl>
                                          <p:spTgt spid="13"/>
                                        </p:tgtEl>
                                      </p:cBhvr>
                                      <p:to x="100000" y="100000"/>
                                    </p:animScale>
                                    <p:animScale>
                                      <p:cBhvr>
                                        <p:cTn id="34" dur="26">
                                          <p:stCondLst>
                                            <p:cond delay="1312"/>
                                          </p:stCondLst>
                                        </p:cTn>
                                        <p:tgtEl>
                                          <p:spTgt spid="13"/>
                                        </p:tgtEl>
                                      </p:cBhvr>
                                      <p:to x="100000" y="80000"/>
                                    </p:animScale>
                                    <p:animScale>
                                      <p:cBhvr>
                                        <p:cTn id="35" dur="166" decel="50000">
                                          <p:stCondLst>
                                            <p:cond delay="1338"/>
                                          </p:stCondLst>
                                        </p:cTn>
                                        <p:tgtEl>
                                          <p:spTgt spid="13"/>
                                        </p:tgtEl>
                                      </p:cBhvr>
                                      <p:to x="100000" y="100000"/>
                                    </p:animScale>
                                    <p:animScale>
                                      <p:cBhvr>
                                        <p:cTn id="36" dur="26">
                                          <p:stCondLst>
                                            <p:cond delay="1642"/>
                                          </p:stCondLst>
                                        </p:cTn>
                                        <p:tgtEl>
                                          <p:spTgt spid="13"/>
                                        </p:tgtEl>
                                      </p:cBhvr>
                                      <p:to x="100000" y="90000"/>
                                    </p:animScale>
                                    <p:animScale>
                                      <p:cBhvr>
                                        <p:cTn id="37" dur="166" decel="50000">
                                          <p:stCondLst>
                                            <p:cond delay="1668"/>
                                          </p:stCondLst>
                                        </p:cTn>
                                        <p:tgtEl>
                                          <p:spTgt spid="13"/>
                                        </p:tgtEl>
                                      </p:cBhvr>
                                      <p:to x="100000" y="100000"/>
                                    </p:animScale>
                                    <p:animScale>
                                      <p:cBhvr>
                                        <p:cTn id="38" dur="26">
                                          <p:stCondLst>
                                            <p:cond delay="1808"/>
                                          </p:stCondLst>
                                        </p:cTn>
                                        <p:tgtEl>
                                          <p:spTgt spid="13"/>
                                        </p:tgtEl>
                                      </p:cBhvr>
                                      <p:to x="100000" y="95000"/>
                                    </p:animScale>
                                    <p:animScale>
                                      <p:cBhvr>
                                        <p:cTn id="39" dur="166" decel="50000">
                                          <p:stCondLst>
                                            <p:cond delay="1834"/>
                                          </p:stCondLst>
                                        </p:cTn>
                                        <p:tgtEl>
                                          <p:spTgt spid="13"/>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38396" y="154178"/>
            <a:ext cx="8654143" cy="4913122"/>
          </a:xfrm>
          <a:prstGeom prst="roundRect">
            <a:avLst/>
          </a:prstGeom>
          <a:solidFill>
            <a:sysClr val="window" lastClr="FFFFFF"/>
          </a:solidFill>
          <a:ln w="57150" cap="flat" cmpd="sng" algn="ctr">
            <a:solidFill>
              <a:srgbClr val="70AD47">
                <a:lumMod val="50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ctr">
              <a:buClrTx/>
              <a:buFontTx/>
              <a:buNone/>
              <a:defRPr/>
            </a:pPr>
            <a:r>
              <a:rPr lang="en-US" sz="1800">
                <a:solidFill>
                  <a:prstClr val="white"/>
                </a:solidFill>
                <a:latin typeface="等线"/>
                <a:ea typeface="+mn-ea"/>
                <a:cs typeface="+mn-cs"/>
              </a:rPr>
              <a:t>.026</a:t>
            </a:r>
          </a:p>
        </p:txBody>
      </p:sp>
      <p:sp>
        <p:nvSpPr>
          <p:cNvPr id="16" name="pawprint_93155">
            <a:extLst>
              <a:ext uri="{FF2B5EF4-FFF2-40B4-BE49-F238E27FC236}">
                <a16:creationId xmlns:a16="http://schemas.microsoft.com/office/drawing/2014/main" id="{8BDF5BB0-4A02-463C-80A0-54F19BF7A5D0}"/>
              </a:ext>
            </a:extLst>
          </p:cNvPr>
          <p:cNvSpPr>
            <a:spLocks noChangeAspect="1"/>
          </p:cNvSpPr>
          <p:nvPr/>
        </p:nvSpPr>
        <p:spPr bwMode="auto">
          <a:xfrm>
            <a:off x="989824" y="2890816"/>
            <a:ext cx="457263" cy="398969"/>
          </a:xfrm>
          <a:custGeom>
            <a:avLst/>
            <a:gdLst>
              <a:gd name="connsiteX0" fmla="*/ 284004 w 606071"/>
              <a:gd name="connsiteY0" fmla="*/ 208591 h 528805"/>
              <a:gd name="connsiteX1" fmla="*/ 409720 w 606071"/>
              <a:gd name="connsiteY1" fmla="*/ 277286 h 528805"/>
              <a:gd name="connsiteX2" fmla="*/ 485298 w 606071"/>
              <a:gd name="connsiteY2" fmla="*/ 395022 h 528805"/>
              <a:gd name="connsiteX3" fmla="*/ 478149 w 606071"/>
              <a:gd name="connsiteY3" fmla="*/ 498388 h 528805"/>
              <a:gd name="connsiteX4" fmla="*/ 377037 w 606071"/>
              <a:gd name="connsiteY4" fmla="*/ 521472 h 528805"/>
              <a:gd name="connsiteX5" fmla="*/ 190970 w 606071"/>
              <a:gd name="connsiteY5" fmla="*/ 521379 h 528805"/>
              <a:gd name="connsiteX6" fmla="*/ 190970 w 606071"/>
              <a:gd name="connsiteY6" fmla="*/ 521472 h 528805"/>
              <a:gd name="connsiteX7" fmla="*/ 89766 w 606071"/>
              <a:gd name="connsiteY7" fmla="*/ 498388 h 528805"/>
              <a:gd name="connsiteX8" fmla="*/ 82710 w 606071"/>
              <a:gd name="connsiteY8" fmla="*/ 395022 h 528805"/>
              <a:gd name="connsiteX9" fmla="*/ 158288 w 606071"/>
              <a:gd name="connsiteY9" fmla="*/ 277286 h 528805"/>
              <a:gd name="connsiteX10" fmla="*/ 284004 w 606071"/>
              <a:gd name="connsiteY10" fmla="*/ 208591 h 528805"/>
              <a:gd name="connsiteX11" fmla="*/ 556639 w 606071"/>
              <a:gd name="connsiteY11" fmla="*/ 195669 h 528805"/>
              <a:gd name="connsiteX12" fmla="*/ 581409 w 606071"/>
              <a:gd name="connsiteY12" fmla="*/ 206238 h 528805"/>
              <a:gd name="connsiteX13" fmla="*/ 588465 w 606071"/>
              <a:gd name="connsiteY13" fmla="*/ 309782 h 528805"/>
              <a:gd name="connsiteX14" fmla="*/ 487262 w 606071"/>
              <a:gd name="connsiteY14" fmla="*/ 333235 h 528805"/>
              <a:gd name="connsiteX15" fmla="*/ 480205 w 606071"/>
              <a:gd name="connsiteY15" fmla="*/ 229784 h 528805"/>
              <a:gd name="connsiteX16" fmla="*/ 556639 w 606071"/>
              <a:gd name="connsiteY16" fmla="*/ 195669 h 528805"/>
              <a:gd name="connsiteX17" fmla="*/ 67274 w 606071"/>
              <a:gd name="connsiteY17" fmla="*/ 114871 h 528805"/>
              <a:gd name="connsiteX18" fmla="*/ 131914 w 606071"/>
              <a:gd name="connsiteY18" fmla="*/ 167991 h 528805"/>
              <a:gd name="connsiteX19" fmla="*/ 97384 w 606071"/>
              <a:gd name="connsiteY19" fmla="*/ 265879 h 528805"/>
              <a:gd name="connsiteX20" fmla="*/ 6139 w 606071"/>
              <a:gd name="connsiteY20" fmla="*/ 216378 h 528805"/>
              <a:gd name="connsiteX21" fmla="*/ 40576 w 606071"/>
              <a:gd name="connsiteY21" fmla="*/ 118490 h 528805"/>
              <a:gd name="connsiteX22" fmla="*/ 67274 w 606071"/>
              <a:gd name="connsiteY22" fmla="*/ 114871 h 528805"/>
              <a:gd name="connsiteX23" fmla="*/ 414772 w 606071"/>
              <a:gd name="connsiteY23" fmla="*/ 35517 h 528805"/>
              <a:gd name="connsiteX24" fmla="*/ 447403 w 606071"/>
              <a:gd name="connsiteY24" fmla="*/ 38406 h 528805"/>
              <a:gd name="connsiteX25" fmla="*/ 494844 w 606071"/>
              <a:gd name="connsiteY25" fmla="*/ 155369 h 528805"/>
              <a:gd name="connsiteX26" fmla="*/ 386685 w 606071"/>
              <a:gd name="connsiteY26" fmla="*/ 220709 h 528805"/>
              <a:gd name="connsiteX27" fmla="*/ 339337 w 606071"/>
              <a:gd name="connsiteY27" fmla="*/ 103746 h 528805"/>
              <a:gd name="connsiteX28" fmla="*/ 414772 w 606071"/>
              <a:gd name="connsiteY28" fmla="*/ 35517 h 528805"/>
              <a:gd name="connsiteX29" fmla="*/ 233868 w 606071"/>
              <a:gd name="connsiteY29" fmla="*/ 0 h 528805"/>
              <a:gd name="connsiteX30" fmla="*/ 315830 w 606071"/>
              <a:gd name="connsiteY30" fmla="*/ 96075 h 528805"/>
              <a:gd name="connsiteX31" fmla="*/ 233868 w 606071"/>
              <a:gd name="connsiteY31" fmla="*/ 192150 h 528805"/>
              <a:gd name="connsiteX32" fmla="*/ 151906 w 606071"/>
              <a:gd name="connsiteY32" fmla="*/ 96075 h 528805"/>
              <a:gd name="connsiteX33" fmla="*/ 233868 w 606071"/>
              <a:gd name="connsiteY33" fmla="*/ 0 h 52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6071" h="528805">
                <a:moveTo>
                  <a:pt x="284004" y="208591"/>
                </a:moveTo>
                <a:cubicBezTo>
                  <a:pt x="334884" y="208591"/>
                  <a:pt x="382237" y="234456"/>
                  <a:pt x="409720" y="277286"/>
                </a:cubicBezTo>
                <a:lnTo>
                  <a:pt x="485298" y="395022"/>
                </a:lnTo>
                <a:cubicBezTo>
                  <a:pt x="506003" y="427283"/>
                  <a:pt x="503125" y="469279"/>
                  <a:pt x="478149" y="498388"/>
                </a:cubicBezTo>
                <a:cubicBezTo>
                  <a:pt x="453265" y="527498"/>
                  <a:pt x="412134" y="536861"/>
                  <a:pt x="377037" y="521472"/>
                </a:cubicBezTo>
                <a:cubicBezTo>
                  <a:pt x="317707" y="495422"/>
                  <a:pt x="250300" y="495422"/>
                  <a:pt x="190970" y="521379"/>
                </a:cubicBezTo>
                <a:lnTo>
                  <a:pt x="190970" y="521472"/>
                </a:lnTo>
                <a:cubicBezTo>
                  <a:pt x="155781" y="536861"/>
                  <a:pt x="114742" y="527498"/>
                  <a:pt x="89766" y="498388"/>
                </a:cubicBezTo>
                <a:cubicBezTo>
                  <a:pt x="64883" y="469279"/>
                  <a:pt x="62005" y="427283"/>
                  <a:pt x="82710" y="395022"/>
                </a:cubicBezTo>
                <a:lnTo>
                  <a:pt x="158288" y="277286"/>
                </a:lnTo>
                <a:cubicBezTo>
                  <a:pt x="185771" y="234456"/>
                  <a:pt x="233123" y="208591"/>
                  <a:pt x="284004" y="208591"/>
                </a:cubicBezTo>
                <a:close/>
                <a:moveTo>
                  <a:pt x="556639" y="195669"/>
                </a:moveTo>
                <a:cubicBezTo>
                  <a:pt x="565497" y="197241"/>
                  <a:pt x="573934" y="200723"/>
                  <a:pt x="581409" y="206238"/>
                </a:cubicBezTo>
                <a:cubicBezTo>
                  <a:pt x="611305" y="228393"/>
                  <a:pt x="614462" y="274742"/>
                  <a:pt x="588465" y="309782"/>
                </a:cubicBezTo>
                <a:cubicBezTo>
                  <a:pt x="562468" y="344822"/>
                  <a:pt x="517159" y="355297"/>
                  <a:pt x="487262" y="333235"/>
                </a:cubicBezTo>
                <a:cubicBezTo>
                  <a:pt x="457365" y="311173"/>
                  <a:pt x="454208" y="264824"/>
                  <a:pt x="480205" y="229784"/>
                </a:cubicBezTo>
                <a:cubicBezTo>
                  <a:pt x="499703" y="203434"/>
                  <a:pt x="530064" y="190955"/>
                  <a:pt x="556639" y="195669"/>
                </a:cubicBezTo>
                <a:close/>
                <a:moveTo>
                  <a:pt x="67274" y="114871"/>
                </a:moveTo>
                <a:cubicBezTo>
                  <a:pt x="94146" y="117378"/>
                  <a:pt x="120079" y="137470"/>
                  <a:pt x="131914" y="167991"/>
                </a:cubicBezTo>
                <a:cubicBezTo>
                  <a:pt x="147601" y="208777"/>
                  <a:pt x="132099" y="252530"/>
                  <a:pt x="97384" y="265879"/>
                </a:cubicBezTo>
                <a:cubicBezTo>
                  <a:pt x="62761" y="279227"/>
                  <a:pt x="21826" y="257072"/>
                  <a:pt x="6139" y="216378"/>
                </a:cubicBezTo>
                <a:cubicBezTo>
                  <a:pt x="-9548" y="175684"/>
                  <a:pt x="5860" y="131839"/>
                  <a:pt x="40576" y="118490"/>
                </a:cubicBezTo>
                <a:cubicBezTo>
                  <a:pt x="49255" y="115153"/>
                  <a:pt x="58317" y="114035"/>
                  <a:pt x="67274" y="114871"/>
                </a:cubicBezTo>
                <a:close/>
                <a:moveTo>
                  <a:pt x="414772" y="35517"/>
                </a:moveTo>
                <a:cubicBezTo>
                  <a:pt x="425608" y="33992"/>
                  <a:pt x="436680" y="34838"/>
                  <a:pt x="447403" y="38406"/>
                </a:cubicBezTo>
                <a:cubicBezTo>
                  <a:pt x="490388" y="52586"/>
                  <a:pt x="511648" y="105043"/>
                  <a:pt x="494844" y="155369"/>
                </a:cubicBezTo>
                <a:cubicBezTo>
                  <a:pt x="478133" y="205695"/>
                  <a:pt x="429670" y="234982"/>
                  <a:pt x="386685" y="220709"/>
                </a:cubicBezTo>
                <a:cubicBezTo>
                  <a:pt x="343793" y="206436"/>
                  <a:pt x="322533" y="154072"/>
                  <a:pt x="339337" y="103746"/>
                </a:cubicBezTo>
                <a:cubicBezTo>
                  <a:pt x="351870" y="66002"/>
                  <a:pt x="382263" y="40092"/>
                  <a:pt x="414772" y="35517"/>
                </a:cubicBezTo>
                <a:close/>
                <a:moveTo>
                  <a:pt x="233868" y="0"/>
                </a:moveTo>
                <a:cubicBezTo>
                  <a:pt x="279134" y="0"/>
                  <a:pt x="315830" y="43014"/>
                  <a:pt x="315830" y="96075"/>
                </a:cubicBezTo>
                <a:cubicBezTo>
                  <a:pt x="315830" y="149136"/>
                  <a:pt x="279134" y="192150"/>
                  <a:pt x="233868" y="192150"/>
                </a:cubicBezTo>
                <a:cubicBezTo>
                  <a:pt x="188602" y="192150"/>
                  <a:pt x="151906" y="149136"/>
                  <a:pt x="151906" y="96075"/>
                </a:cubicBezTo>
                <a:cubicBezTo>
                  <a:pt x="151906" y="43014"/>
                  <a:pt x="188602" y="0"/>
                  <a:pt x="233868" y="0"/>
                </a:cubicBezTo>
                <a:close/>
              </a:path>
            </a:pathLst>
          </a:custGeom>
          <a:solidFill>
            <a:schemeClr val="bg1"/>
          </a:solidFill>
          <a:ln>
            <a:noFill/>
          </a:ln>
        </p:spPr>
      </p:sp>
      <p:sp>
        <p:nvSpPr>
          <p:cNvPr id="4" name="TextBox 3"/>
          <p:cNvSpPr txBox="1"/>
          <p:nvPr/>
        </p:nvSpPr>
        <p:spPr>
          <a:xfrm>
            <a:off x="740227" y="329438"/>
            <a:ext cx="7650480" cy="2354491"/>
          </a:xfrm>
          <a:prstGeom prst="rect">
            <a:avLst/>
          </a:prstGeom>
          <a:noFill/>
        </p:spPr>
        <p:txBody>
          <a:bodyPr wrap="square" rtlCol="0">
            <a:spAutoFit/>
          </a:bodyPr>
          <a:lstStyle/>
          <a:p>
            <a:pPr algn="ctr"/>
            <a:r>
              <a:rPr lang="en-US" sz="3000" b="1" dirty="0" err="1">
                <a:solidFill>
                  <a:srgbClr val="002060"/>
                </a:solidFill>
                <a:effectLst>
                  <a:outerShdw blurRad="38100" dist="38100" dir="2700000" algn="tl">
                    <a:srgbClr val="000000">
                      <a:alpha val="43137"/>
                    </a:srgbClr>
                  </a:outerShdw>
                </a:effectLst>
                <a:latin typeface="HP001 4 hàng" panose="020B0603050302020204" pitchFamily="34" charset="0"/>
              </a:rPr>
              <a:t>Thứ</a:t>
            </a:r>
            <a:r>
              <a:rPr lang="en-US" sz="3000" b="1" dirty="0">
                <a:solidFill>
                  <a:srgbClr val="002060"/>
                </a:solidFill>
                <a:effectLst>
                  <a:outerShdw blurRad="38100" dist="38100" dir="2700000" algn="tl">
                    <a:srgbClr val="000000">
                      <a:alpha val="43137"/>
                    </a:srgbClr>
                  </a:outerShdw>
                </a:effectLst>
                <a:latin typeface="HP001 4 hàng" panose="020B0603050302020204" pitchFamily="34" charset="0"/>
              </a:rPr>
              <a:t> Hai </a:t>
            </a:r>
            <a:r>
              <a:rPr lang="en-US" sz="3000" b="1" dirty="0" err="1">
                <a:solidFill>
                  <a:srgbClr val="002060"/>
                </a:solidFill>
                <a:effectLst>
                  <a:outerShdw blurRad="38100" dist="38100" dir="2700000" algn="tl">
                    <a:srgbClr val="000000">
                      <a:alpha val="43137"/>
                    </a:srgbClr>
                  </a:outerShdw>
                </a:effectLst>
                <a:latin typeface="HP001 4 hàng" panose="020B0603050302020204" pitchFamily="34" charset="0"/>
              </a:rPr>
              <a:t>ngày</a:t>
            </a:r>
            <a:r>
              <a:rPr lang="en-US" sz="3000" b="1" dirty="0">
                <a:solidFill>
                  <a:srgbClr val="002060"/>
                </a:solidFill>
                <a:effectLst>
                  <a:outerShdw blurRad="38100" dist="38100" dir="2700000" algn="tl">
                    <a:srgbClr val="000000">
                      <a:alpha val="43137"/>
                    </a:srgbClr>
                  </a:outerShdw>
                </a:effectLst>
                <a:latin typeface="HP001 4 hàng" panose="020B0603050302020204" pitchFamily="34" charset="0"/>
              </a:rPr>
              <a:t> 20 </a:t>
            </a:r>
            <a:r>
              <a:rPr lang="en-US" sz="3000" b="1" dirty="0" err="1">
                <a:solidFill>
                  <a:srgbClr val="002060"/>
                </a:solidFill>
                <a:effectLst>
                  <a:outerShdw blurRad="38100" dist="38100" dir="2700000" algn="tl">
                    <a:srgbClr val="000000">
                      <a:alpha val="43137"/>
                    </a:srgbClr>
                  </a:outerShdw>
                </a:effectLst>
                <a:latin typeface="HP001 4 hàng" panose="020B0603050302020204" pitchFamily="34" charset="0"/>
              </a:rPr>
              <a:t>tháng</a:t>
            </a:r>
            <a:r>
              <a:rPr lang="en-US" sz="3000" b="1" dirty="0">
                <a:solidFill>
                  <a:srgbClr val="002060"/>
                </a:solidFill>
                <a:effectLst>
                  <a:outerShdw blurRad="38100" dist="38100" dir="2700000" algn="tl">
                    <a:srgbClr val="000000">
                      <a:alpha val="43137"/>
                    </a:srgbClr>
                  </a:outerShdw>
                </a:effectLst>
                <a:latin typeface="HP001 4 hàng" panose="020B0603050302020204" pitchFamily="34" charset="0"/>
              </a:rPr>
              <a:t> 3 </a:t>
            </a:r>
            <a:r>
              <a:rPr lang="en-US" sz="3000" b="1" dirty="0" err="1">
                <a:solidFill>
                  <a:srgbClr val="002060"/>
                </a:solidFill>
                <a:effectLst>
                  <a:outerShdw blurRad="38100" dist="38100" dir="2700000" algn="tl">
                    <a:srgbClr val="000000">
                      <a:alpha val="43137"/>
                    </a:srgbClr>
                  </a:outerShdw>
                </a:effectLst>
                <a:latin typeface="HP001 4 hàng" panose="020B0603050302020204" pitchFamily="34" charset="0"/>
              </a:rPr>
              <a:t>năm</a:t>
            </a:r>
            <a:r>
              <a:rPr lang="en-US" sz="3000" b="1" dirty="0">
                <a:solidFill>
                  <a:srgbClr val="002060"/>
                </a:solidFill>
                <a:effectLst>
                  <a:outerShdw blurRad="38100" dist="38100" dir="2700000" algn="tl">
                    <a:srgbClr val="000000">
                      <a:alpha val="43137"/>
                    </a:srgbClr>
                  </a:outerShdw>
                </a:effectLst>
                <a:latin typeface="HP001 4 hàng" panose="020B0603050302020204" pitchFamily="34" charset="0"/>
              </a:rPr>
              <a:t> 2023</a:t>
            </a:r>
          </a:p>
          <a:p>
            <a:pPr algn="ctr">
              <a:lnSpc>
                <a:spcPct val="150000"/>
              </a:lnSpc>
            </a:pPr>
            <a:r>
              <a:rPr lang="en-US" sz="3000" b="1" u="sng" dirty="0" err="1">
                <a:solidFill>
                  <a:srgbClr val="002060"/>
                </a:solidFill>
                <a:effectLst>
                  <a:outerShdw blurRad="38100" dist="38100" dir="2700000" algn="tl">
                    <a:srgbClr val="000000">
                      <a:alpha val="43137"/>
                    </a:srgbClr>
                  </a:outerShdw>
                </a:effectLst>
                <a:latin typeface="HP001 4 hàng" panose="020B0603050302020204" pitchFamily="34" charset="0"/>
              </a:rPr>
              <a:t>Tập</a:t>
            </a:r>
            <a:r>
              <a:rPr lang="en-US" sz="3000" b="1" u="sng" dirty="0">
                <a:solidFill>
                  <a:srgbClr val="002060"/>
                </a:solidFill>
                <a:effectLst>
                  <a:outerShdw blurRad="38100" dist="38100" dir="2700000" algn="tl">
                    <a:srgbClr val="000000">
                      <a:alpha val="43137"/>
                    </a:srgbClr>
                  </a:outerShdw>
                </a:effectLst>
                <a:latin typeface="HP001 4 hàng" panose="020B0603050302020204" pitchFamily="34" charset="0"/>
              </a:rPr>
              <a:t> </a:t>
            </a:r>
            <a:r>
              <a:rPr lang="en-US" sz="3000" b="1" u="sng" dirty="0" err="1">
                <a:solidFill>
                  <a:srgbClr val="002060"/>
                </a:solidFill>
                <a:effectLst>
                  <a:outerShdw blurRad="38100" dist="38100" dir="2700000" algn="tl">
                    <a:srgbClr val="000000">
                      <a:alpha val="43137"/>
                    </a:srgbClr>
                  </a:outerShdw>
                </a:effectLst>
                <a:latin typeface="HP001 4 hàng" panose="020B0603050302020204" pitchFamily="34" charset="0"/>
              </a:rPr>
              <a:t>đọc</a:t>
            </a:r>
            <a:r>
              <a:rPr lang="en-US" sz="3000" b="1" dirty="0">
                <a:solidFill>
                  <a:srgbClr val="002060"/>
                </a:solidFill>
                <a:effectLst>
                  <a:outerShdw blurRad="38100" dist="38100" dir="2700000" algn="tl">
                    <a:srgbClr val="000000">
                      <a:alpha val="43137"/>
                    </a:srgbClr>
                  </a:outerShdw>
                </a:effectLst>
                <a:latin typeface="HP001 4 hàng" panose="020B0603050302020204" pitchFamily="34" charset="0"/>
              </a:rPr>
              <a:t>:</a:t>
            </a:r>
          </a:p>
          <a:p>
            <a:pPr algn="ctr">
              <a:lnSpc>
                <a:spcPct val="150000"/>
              </a:lnSpc>
            </a:pPr>
            <a:r>
              <a:rPr lang="en-US" sz="3200" b="1" dirty="0" err="1">
                <a:solidFill>
                  <a:srgbClr val="FF0000"/>
                </a:solidFill>
                <a:effectLst>
                  <a:outerShdw blurRad="38100" dist="38100" dir="2700000" algn="tl">
                    <a:srgbClr val="000000">
                      <a:alpha val="43137"/>
                    </a:srgbClr>
                  </a:outerShdw>
                </a:effectLst>
                <a:latin typeface="HP001 4 hàng" panose="020B0603050302020204" pitchFamily="34" charset="0"/>
              </a:rPr>
              <a:t>Nghĩa</a:t>
            </a:r>
            <a:r>
              <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a:solidFill>
                  <a:srgbClr val="FF0000"/>
                </a:solidFill>
                <a:effectLst>
                  <a:outerShdw blurRad="38100" dist="38100" dir="2700000" algn="tl">
                    <a:srgbClr val="000000">
                      <a:alpha val="43137"/>
                    </a:srgbClr>
                  </a:outerShdw>
                </a:effectLst>
                <a:latin typeface="HP001 4 hàng" panose="020B0603050302020204" pitchFamily="34" charset="0"/>
              </a:rPr>
              <a:t>thầy</a:t>
            </a:r>
            <a:r>
              <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rPr>
              <a:t> </a:t>
            </a:r>
            <a:r>
              <a:rPr lang="en-US" sz="3200" b="1" dirty="0" err="1">
                <a:solidFill>
                  <a:srgbClr val="FF0000"/>
                </a:solidFill>
                <a:effectLst>
                  <a:outerShdw blurRad="38100" dist="38100" dir="2700000" algn="tl">
                    <a:srgbClr val="000000">
                      <a:alpha val="43137"/>
                    </a:srgbClr>
                  </a:outerShdw>
                </a:effectLst>
                <a:latin typeface="HP001 4 hàng" panose="020B0603050302020204" pitchFamily="34" charset="0"/>
              </a:rPr>
              <a:t>trò</a:t>
            </a:r>
            <a:endParaRPr lang="en-US" sz="3200" b="1" dirty="0">
              <a:solidFill>
                <a:srgbClr val="FF0000"/>
              </a:solidFill>
              <a:effectLst>
                <a:outerShdw blurRad="38100" dist="38100" dir="2700000" algn="tl">
                  <a:srgbClr val="000000">
                    <a:alpha val="43137"/>
                  </a:srgbClr>
                </a:outerShdw>
              </a:effectLst>
              <a:latin typeface="HP001 4 hàng" panose="020B0603050302020204" pitchFamily="34" charset="0"/>
            </a:endParaRPr>
          </a:p>
          <a:p>
            <a:pPr algn="ctr"/>
            <a:r>
              <a:rPr lang="en-US" sz="2400" b="1" dirty="0">
                <a:solidFill>
                  <a:srgbClr val="002060"/>
                </a:solidFill>
                <a:effectLst>
                  <a:outerShdw blurRad="38100" dist="38100" dir="2700000" algn="tl">
                    <a:srgbClr val="000000">
                      <a:alpha val="43137"/>
                    </a:srgbClr>
                  </a:outerShdw>
                </a:effectLst>
                <a:latin typeface="HP001 4 hàng" panose="020B0603050302020204" pitchFamily="34" charset="0"/>
              </a:rPr>
              <a:t>                            Hà </a:t>
            </a:r>
            <a:r>
              <a:rPr lang="en-US" sz="2400" b="1" dirty="0" err="1">
                <a:solidFill>
                  <a:srgbClr val="002060"/>
                </a:solidFill>
                <a:effectLst>
                  <a:outerShdw blurRad="38100" dist="38100" dir="2700000" algn="tl">
                    <a:srgbClr val="000000">
                      <a:alpha val="43137"/>
                    </a:srgbClr>
                  </a:outerShdw>
                </a:effectLst>
                <a:latin typeface="HP001 4 hàng" panose="020B0603050302020204" pitchFamily="34" charset="0"/>
              </a:rPr>
              <a:t>Ân</a:t>
            </a:r>
            <a:endParaRPr lang="en-US" sz="2400" b="1" dirty="0">
              <a:solidFill>
                <a:srgbClr val="002060"/>
              </a:solidFill>
              <a:effectLst>
                <a:outerShdw blurRad="38100" dist="38100" dir="2700000" algn="tl">
                  <a:srgbClr val="000000">
                    <a:alpha val="43137"/>
                  </a:srgbClr>
                </a:outerShdw>
              </a:effectLst>
              <a:latin typeface="HP001 4 hàng" panose="020B06030503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1" y="2408765"/>
            <a:ext cx="5006340" cy="230801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49" y="375914"/>
            <a:ext cx="734306" cy="77484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83" y="1197237"/>
            <a:ext cx="415011" cy="301562"/>
          </a:xfrm>
          <a:prstGeom prst="rect">
            <a:avLst/>
          </a:prstGeom>
        </p:spPr>
      </p:pic>
      <p:pic>
        <p:nvPicPr>
          <p:cNvPr id="27"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6606540" y="2255520"/>
            <a:ext cx="2292532" cy="2887980"/>
          </a:xfrm>
          <a:prstGeom prst="rect">
            <a:avLst/>
          </a:prstGeom>
        </p:spPr>
      </p:pic>
      <p:pic>
        <p:nvPicPr>
          <p:cNvPr id="28" name="图片 2">
            <a:extLst>
              <a:ext uri="{FF2B5EF4-FFF2-40B4-BE49-F238E27FC236}">
                <a16:creationId xmlns:a16="http://schemas.microsoft.com/office/drawing/2014/main" id="{3C14565D-A2E7-4738-9203-F1BECC2D1C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6080" y="3635887"/>
            <a:ext cx="10800080" cy="1507613"/>
          </a:xfrm>
          <a:prstGeom prst="rect">
            <a:avLst/>
          </a:prstGeom>
        </p:spPr>
      </p:pic>
    </p:spTree>
    <p:extLst>
      <p:ext uri="{BB962C8B-B14F-4D97-AF65-F5344CB8AC3E}">
        <p14:creationId xmlns:p14="http://schemas.microsoft.com/office/powerpoint/2010/main" val="15895765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A0A627-2213-44C4-96CF-109F81F06A03}"/>
              </a:ext>
            </a:extLst>
          </p:cNvPr>
          <p:cNvPicPr>
            <a:picLocks noChangeAspect="1"/>
          </p:cNvPicPr>
          <p:nvPr/>
        </p:nvPicPr>
        <p:blipFill rotWithShape="1">
          <a:blip r:embed="rId2">
            <a:extLst>
              <a:ext uri="{28A0092B-C50C-407E-A947-70E740481C1C}">
                <a14:useLocalDpi xmlns:a14="http://schemas.microsoft.com/office/drawing/2010/main" val="0"/>
              </a:ext>
            </a:extLst>
          </a:blip>
          <a:srcRect r="50962"/>
          <a:stretch/>
        </p:blipFill>
        <p:spPr>
          <a:xfrm>
            <a:off x="0" y="0"/>
            <a:ext cx="9144000" cy="5143500"/>
          </a:xfrm>
          <a:prstGeom prst="rect">
            <a:avLst/>
          </a:prstGeom>
        </p:spPr>
      </p:pic>
      <p:sp>
        <p:nvSpPr>
          <p:cNvPr id="5" name="Shape 880">
            <a:extLst>
              <a:ext uri="{FF2B5EF4-FFF2-40B4-BE49-F238E27FC236}">
                <a16:creationId xmlns:a16="http://schemas.microsoft.com/office/drawing/2014/main" id="{9EC68B53-2857-40F9-B4C0-A8A7BF33C2EB}"/>
              </a:ext>
            </a:extLst>
          </p:cNvPr>
          <p:cNvSpPr/>
          <p:nvPr/>
        </p:nvSpPr>
        <p:spPr>
          <a:xfrm>
            <a:off x="5475575" y="1124869"/>
            <a:ext cx="1288815"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2400">
                <a:solidFill>
                  <a:srgbClr val="FFFFFF"/>
                </a:solidFill>
              </a:defRPr>
            </a:lvl1pPr>
          </a:lstStyle>
          <a:p>
            <a:pPr marL="0" marR="0" lvl="0" indent="0" algn="ctr" defTabSz="309563" rtl="0" eaLnBrk="1" fontAlgn="auto" latinLnBrk="0" hangingPunct="0">
              <a:lnSpc>
                <a:spcPct val="100000"/>
              </a:lnSpc>
              <a:spcBef>
                <a:spcPts val="0"/>
              </a:spcBef>
              <a:spcAft>
                <a:spcPts val="0"/>
              </a:spcAft>
              <a:buClrTx/>
              <a:buSzTx/>
              <a:buFont typeface="Arial"/>
              <a:buNone/>
              <a:tabLst/>
              <a:defRPr/>
            </a:pPr>
            <a:r>
              <a:rPr kumimoji="0" sz="900" b="0" i="0" u="none" strike="noStrike" kern="0" cap="all" spc="0" normalizeH="0" baseline="0" noProof="0">
                <a:ln>
                  <a:noFill/>
                </a:ln>
                <a:solidFill>
                  <a:srgbClr val="FFFFFF"/>
                </a:solidFill>
                <a:effectLst/>
                <a:uLnTx/>
                <a:uFillTx/>
                <a:latin typeface="Lato Bold"/>
                <a:ea typeface="+mn-ea"/>
                <a:cs typeface="Arial"/>
                <a:sym typeface="Lato Bold"/>
              </a:rPr>
              <a:t>www.helixcor.com</a:t>
            </a:r>
          </a:p>
        </p:txBody>
      </p:sp>
      <p:pic>
        <p:nvPicPr>
          <p:cNvPr id="8" name="图片 7">
            <a:extLst>
              <a:ext uri="{FF2B5EF4-FFF2-40B4-BE49-F238E27FC236}">
                <a16:creationId xmlns:a16="http://schemas.microsoft.com/office/drawing/2014/main" id="{479F0D77-747F-4D65-A144-2436A9BE4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6" y="1601806"/>
            <a:ext cx="4145369" cy="2684444"/>
          </a:xfrm>
          <a:prstGeom prst="rect">
            <a:avLst/>
          </a:prstGeom>
        </p:spPr>
      </p:pic>
      <p:sp>
        <p:nvSpPr>
          <p:cNvPr id="4" name="Rectangle 3"/>
          <p:cNvSpPr/>
          <p:nvPr/>
        </p:nvSpPr>
        <p:spPr>
          <a:xfrm>
            <a:off x="4734268" y="982325"/>
            <a:ext cx="4262706" cy="923330"/>
          </a:xfrm>
          <a:prstGeom prst="rect">
            <a:avLst/>
          </a:prstGeom>
          <a:noFill/>
        </p:spPr>
        <p:txBody>
          <a:bodyPr wrap="none" lIns="91440" tIns="45720" rIns="91440" bIns="45720">
            <a:spAutoFit/>
          </a:bodyPr>
          <a:lstStyle/>
          <a:p>
            <a:pPr algn="ctr"/>
            <a:r>
              <a:rPr lang="en-US" sz="5400" b="1" cap="none" spc="0">
                <a:ln w="22225">
                  <a:solidFill>
                    <a:schemeClr val="accent6">
                      <a:lumMod val="50000"/>
                    </a:schemeClr>
                  </a:solidFill>
                  <a:prstDash val="solid"/>
                </a:ln>
                <a:solidFill>
                  <a:srgbClr val="FFC000"/>
                </a:solidFill>
                <a:effectLst/>
              </a:rPr>
              <a:t>LUYỆN ĐỌC</a:t>
            </a:r>
          </a:p>
        </p:txBody>
      </p:sp>
    </p:spTree>
    <p:extLst>
      <p:ext uri="{BB962C8B-B14F-4D97-AF65-F5344CB8AC3E}">
        <p14:creationId xmlns:p14="http://schemas.microsoft.com/office/powerpoint/2010/main" val="7174359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4" name="Rounded Rectangle 3"/>
          <p:cNvSpPr/>
          <p:nvPr/>
        </p:nvSpPr>
        <p:spPr>
          <a:xfrm>
            <a:off x="265828" y="214461"/>
            <a:ext cx="8737963" cy="4650147"/>
          </a:xfrm>
          <a:prstGeom prst="roundRect">
            <a:avLst/>
          </a:prstGeom>
          <a:solidFill>
            <a:sysClr val="window" lastClr="FFFFFF"/>
          </a:solidFill>
          <a:ln w="57150" cap="flat" cmpd="sng" algn="ctr">
            <a:solidFill>
              <a:srgbClr val="70AD47">
                <a:lumMod val="50000"/>
              </a:srgbClr>
            </a:solidFill>
            <a:prstDash val="dash"/>
            <a:miter lim="800000"/>
          </a:ln>
          <a:effectLst/>
          <a:scene3d>
            <a:camera prst="orthographicFront">
              <a:rot lat="0" lon="0" rev="0"/>
            </a:camera>
            <a:lightRig rig="glow" dir="t">
              <a:rot lat="0" lon="0" rev="4800000"/>
            </a:lightRig>
          </a:scene3d>
          <a:sp3d prstMaterial="matte"/>
        </p:spPr>
        <p:txBody>
          <a:bodyPr rtlCol="0" anchor="ctr"/>
          <a:lstStyle/>
          <a:p>
            <a:pPr algn="ctr">
              <a:buClrTx/>
              <a:buFontTx/>
              <a:buNone/>
              <a:defRPr/>
            </a:pPr>
            <a:r>
              <a:rPr lang="en-US" sz="1800">
                <a:solidFill>
                  <a:prstClr val="white"/>
                </a:solidFill>
                <a:latin typeface="等线"/>
                <a:ea typeface="+mn-ea"/>
                <a:cs typeface="+mn-cs"/>
              </a:rPr>
              <a:t>.026</a:t>
            </a:r>
          </a:p>
        </p:txBody>
      </p:sp>
      <p:sp>
        <p:nvSpPr>
          <p:cNvPr id="5" name="Title 4"/>
          <p:cNvSpPr>
            <a:spLocks noGrp="1"/>
          </p:cNvSpPr>
          <p:nvPr>
            <p:ph type="ctrTitle"/>
          </p:nvPr>
        </p:nvSpPr>
        <p:spPr>
          <a:xfrm>
            <a:off x="1965257" y="280838"/>
            <a:ext cx="5126400" cy="732900"/>
          </a:xfrm>
        </p:spPr>
        <p:txBody>
          <a:bodyPr/>
          <a:lstStyle/>
          <a:p>
            <a:r>
              <a:rPr lang="en-US" sz="2800" b="1" dirty="0" err="1">
                <a:solidFill>
                  <a:srgbClr val="C00000"/>
                </a:solidFill>
                <a:latin typeface="Comfortaa" panose="020B0604020202020204" charset="0"/>
              </a:rPr>
              <a:t>Nghĩa</a:t>
            </a:r>
            <a:r>
              <a:rPr lang="en-US" sz="2800" b="1" dirty="0">
                <a:solidFill>
                  <a:srgbClr val="C00000"/>
                </a:solidFill>
                <a:latin typeface="Comfortaa" panose="020B0604020202020204" charset="0"/>
              </a:rPr>
              <a:t> </a:t>
            </a:r>
            <a:r>
              <a:rPr lang="en-US" sz="2800" b="1" dirty="0" err="1">
                <a:solidFill>
                  <a:srgbClr val="C00000"/>
                </a:solidFill>
                <a:latin typeface="Comfortaa" panose="020B0604020202020204" charset="0"/>
              </a:rPr>
              <a:t>thầy</a:t>
            </a:r>
            <a:r>
              <a:rPr lang="en-US" sz="2800" b="1" dirty="0">
                <a:solidFill>
                  <a:srgbClr val="C00000"/>
                </a:solidFill>
                <a:latin typeface="Comfortaa" panose="020B0604020202020204" charset="0"/>
              </a:rPr>
              <a:t> </a:t>
            </a:r>
            <a:r>
              <a:rPr lang="en-US" sz="2800" b="1" dirty="0" err="1">
                <a:solidFill>
                  <a:srgbClr val="C00000"/>
                </a:solidFill>
                <a:latin typeface="Comfortaa" panose="020B0604020202020204" charset="0"/>
              </a:rPr>
              <a:t>trò</a:t>
            </a:r>
            <a:endParaRPr lang="en-US" sz="2800" b="1" dirty="0">
              <a:solidFill>
                <a:srgbClr val="C00000"/>
              </a:solidFill>
              <a:latin typeface="Comfortaa" panose="020B0604020202020204" charset="0"/>
            </a:endParaRPr>
          </a:p>
        </p:txBody>
      </p:sp>
      <p:sp>
        <p:nvSpPr>
          <p:cNvPr id="594" name="Google Shape;594;p24"/>
          <p:cNvSpPr txBox="1">
            <a:spLocks noGrp="1"/>
          </p:cNvSpPr>
          <p:nvPr>
            <p:ph type="body" idx="4294967295"/>
          </p:nvPr>
        </p:nvSpPr>
        <p:spPr>
          <a:xfrm>
            <a:off x="353786" y="1220567"/>
            <a:ext cx="8523514" cy="3048227"/>
          </a:xfrm>
          <a:prstGeom prst="rect">
            <a:avLst/>
          </a:prstGeom>
        </p:spPr>
        <p:txBody>
          <a:bodyPr spcFirstLastPara="1" wrap="square" lIns="91425" tIns="91425" rIns="91425" bIns="91425" anchor="t" anchorCtr="0">
            <a:noAutofit/>
          </a:bodyPr>
          <a:lstStyle/>
          <a:p>
            <a:pPr marL="165100" indent="0" algn="just">
              <a:buNone/>
            </a:pPr>
            <a:r>
              <a:rPr lang="en-US" sz="2000" dirty="0"/>
              <a:t>	</a:t>
            </a:r>
            <a:r>
              <a:rPr lang="vi-VN" sz="2000" dirty="0"/>
              <a:t>Từ sáng sớm, các môn sinh đã tề tựu trước sân nhà cụ giáo Chu để mừng thọ thầy. Cụ giáo đội khăn ngay ngắn, mặc áo dài thâm ngồi trên sập. Mấy học trò cũ từ xa về dâng biếu thầy những cuốn sách quý. Cụ giáo hỏi thăm công việc của từng người, bảo ban các học trò nhỏ, rồi nói:</a:t>
            </a:r>
          </a:p>
          <a:p>
            <a:pPr marL="165100" indent="0" algn="just">
              <a:buNone/>
            </a:pPr>
            <a:r>
              <a:rPr lang="vi-VN" sz="2000" dirty="0"/>
              <a:t>- Thầy cảm ơn các anh. Bây giờ, nhân có đông đủ môn sinh, thầy muốn mời tất cả các anh theo thầy tới thăm một người mà thầy mang ơn rất nặng.</a:t>
            </a:r>
          </a:p>
          <a:p>
            <a:pPr marL="165100" indent="0" algn="just">
              <a:buNone/>
            </a:pPr>
            <a:r>
              <a:rPr lang="en-US" sz="2000" dirty="0"/>
              <a:t>	</a:t>
            </a:r>
            <a:endParaRPr sz="2000" dirty="0"/>
          </a:p>
        </p:txBody>
      </p:sp>
    </p:spTree>
    <p:extLst>
      <p:ext uri="{BB962C8B-B14F-4D97-AF65-F5344CB8AC3E}">
        <p14:creationId xmlns:p14="http://schemas.microsoft.com/office/powerpoint/2010/main" val="792199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7132</TotalTime>
  <Words>1263</Words>
  <Application>Microsoft Office PowerPoint</Application>
  <PresentationFormat>On-screen Show (16:9)</PresentationFormat>
  <Paragraphs>99</Paragraphs>
  <Slides>29</Slides>
  <Notes>1</Notes>
  <HiddenSlides>0</HiddenSlides>
  <MMClips>13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29</vt:i4>
      </vt:variant>
    </vt:vector>
  </HeadingPairs>
  <TitlesOfParts>
    <vt:vector size="47" baseType="lpstr">
      <vt:lpstr>HP001 4 hàng</vt:lpstr>
      <vt:lpstr>Calibri Light</vt:lpstr>
      <vt:lpstr>Comfortaa</vt:lpstr>
      <vt:lpstr>Arial</vt:lpstr>
      <vt:lpstr>Wingdings</vt:lpstr>
      <vt:lpstr>UTM Isadora</vt:lpstr>
      <vt:lpstr>Times New Roman</vt:lpstr>
      <vt:lpstr>Helvetica Light</vt:lpstr>
      <vt:lpstr>等线</vt:lpstr>
      <vt:lpstr>SVN-Cookies</vt:lpstr>
      <vt:lpstr>UTM Cookies</vt:lpstr>
      <vt:lpstr>Permanent Marker</vt:lpstr>
      <vt:lpstr>Lato Bold</vt:lpstr>
      <vt:lpstr>Calibri</vt:lpstr>
      <vt:lpstr>SKETCH LESSON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Nghĩa thầy trò</vt:lpstr>
      <vt:lpstr>PowerPoint Presentation</vt:lpstr>
      <vt:lpstr>PowerPoint Presentation</vt:lpstr>
      <vt:lpstr>PowerPoint Presentation</vt:lpstr>
      <vt:lpstr>PowerPoint Presentation</vt:lpstr>
      <vt:lpstr>Luyện đoc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cp:lastModifiedBy>admin</cp:lastModifiedBy>
  <cp:revision>74</cp:revision>
  <dcterms:modified xsi:type="dcterms:W3CDTF">2023-03-19T22:43:34Z</dcterms:modified>
</cp:coreProperties>
</file>