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8" r:id="rId8"/>
    <p:sldId id="279" r:id="rId9"/>
    <p:sldId id="280" r:id="rId10"/>
    <p:sldId id="283" r:id="rId11"/>
    <p:sldId id="281" r:id="rId12"/>
    <p:sldId id="284" r:id="rId13"/>
    <p:sldId id="282" r:id="rId14"/>
  </p:sldIdLst>
  <p:sldSz cx="141732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4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99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02"/>
      </p:cViewPr>
      <p:guideLst>
        <p:guide orient="horz" pos="2448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414482"/>
            <a:ext cx="120472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404360"/>
            <a:ext cx="99212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99085" y="352637"/>
            <a:ext cx="4623513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541" y="352637"/>
            <a:ext cx="13634324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4994488"/>
            <a:ext cx="1204722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294275"/>
            <a:ext cx="1204722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543" y="2054649"/>
            <a:ext cx="9128918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3681" y="2054649"/>
            <a:ext cx="9128918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739795"/>
            <a:ext cx="626229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464859"/>
            <a:ext cx="6262292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89" y="1739795"/>
            <a:ext cx="626475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89" y="2464859"/>
            <a:ext cx="6264752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09457"/>
            <a:ext cx="4662885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09457"/>
            <a:ext cx="7923213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626447"/>
            <a:ext cx="4662885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7" y="5440681"/>
            <a:ext cx="850392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7" y="694478"/>
            <a:ext cx="850392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7" y="6082984"/>
            <a:ext cx="850392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1"/>
            <a:ext cx="1275588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203864"/>
            <a:ext cx="33070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FB26-EB20-415E-B069-64154118814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7203864"/>
            <a:ext cx="44881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7203864"/>
            <a:ext cx="33070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audio" Target="../media/media1.wav"/><Relationship Id="rId16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6.wav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4954" y="5467739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xoong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9492" y="5502615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oong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10210799" cy="414972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5638800"/>
            <a:ext cx="419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Đ</a:t>
            </a:r>
            <a:r>
              <a:rPr lang="en-US" sz="6600" dirty="0" err="1" smtClean="0">
                <a:latin typeface="UTM Avo" panose="02040603050506020204" pitchFamily="18" charset="0"/>
              </a:rPr>
              <a:t>àn</a:t>
            </a:r>
            <a:r>
              <a:rPr lang="en-US" sz="6600" dirty="0" smtClean="0"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oóc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83290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Ý 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kiến</a:t>
            </a:r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 hay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55" y="1029590"/>
            <a:ext cx="1417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TM Avo" pitchFamily="18" charset="0"/>
              </a:rPr>
              <a:t>   </a:t>
            </a:r>
            <a:r>
              <a:rPr lang="en-US" sz="4400" dirty="0" err="1" smtClean="0">
                <a:latin typeface="UTM Avo" pitchFamily="18" charset="0"/>
              </a:rPr>
              <a:t>Thỏ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và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các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bạn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ra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biển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nghỉ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hè</a:t>
            </a:r>
            <a:r>
              <a:rPr lang="en-US" sz="4400" dirty="0" smtClean="0">
                <a:latin typeface="UTM Avo" pitchFamily="18" charset="0"/>
              </a:rPr>
              <a:t>.</a:t>
            </a:r>
          </a:p>
          <a:p>
            <a:r>
              <a:rPr lang="en-US" sz="4400" dirty="0" smtClean="0">
                <a:latin typeface="UTM Avo" pitchFamily="18" charset="0"/>
              </a:rPr>
              <a:t>   </a:t>
            </a:r>
            <a:r>
              <a:rPr lang="en-US" sz="4400" dirty="0" err="1" smtClean="0">
                <a:latin typeface="UTM Avo" pitchFamily="18" charset="0"/>
              </a:rPr>
              <a:t>Đêm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ấy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cả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bọn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lên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boong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tàu</a:t>
            </a:r>
            <a:r>
              <a:rPr lang="en-US" sz="4400" dirty="0" smtClean="0">
                <a:latin typeface="UTM Avo" pitchFamily="18" charset="0"/>
              </a:rPr>
              <a:t>.   </a:t>
            </a:r>
            <a:r>
              <a:rPr lang="en-US" sz="4400" dirty="0" err="1" smtClean="0">
                <a:latin typeface="UTM Avo" pitchFamily="18" charset="0"/>
              </a:rPr>
              <a:t>Trăng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sáng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hơn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đèn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tuýp</a:t>
            </a:r>
            <a:r>
              <a:rPr lang="en-US" sz="4400" dirty="0" smtClean="0">
                <a:latin typeface="UTM Avo" pitchFamily="18" charset="0"/>
              </a:rPr>
              <a:t>. 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1670" y="2445490"/>
            <a:ext cx="11091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Thỏ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mở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đàn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oóc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hát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vang</a:t>
            </a:r>
            <a:r>
              <a:rPr lang="en-US" sz="4400" dirty="0" smtClean="0">
                <a:latin typeface="UTM Avo" pitchFamily="18" charset="0"/>
              </a:rPr>
              <a:t>.   </a:t>
            </a:r>
            <a:r>
              <a:rPr lang="en-US" sz="4400" dirty="0" err="1" smtClean="0">
                <a:latin typeface="UTM Avo" pitchFamily="18" charset="0"/>
              </a:rPr>
              <a:t>Mèo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tiu</a:t>
            </a:r>
            <a:r>
              <a:rPr lang="en-US" sz="4400" dirty="0" smtClean="0">
                <a:latin typeface="UTM Avo" pitchFamily="18" charset="0"/>
              </a:rPr>
              <a:t>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80" y="3104710"/>
            <a:ext cx="1396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nghỉu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vì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vừa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câu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hụt</a:t>
            </a:r>
            <a:r>
              <a:rPr lang="en-US" sz="4400" dirty="0" smtClean="0">
                <a:latin typeface="UTM Avo" pitchFamily="18" charset="0"/>
              </a:rPr>
              <a:t> con </a:t>
            </a:r>
            <a:r>
              <a:rPr lang="en-US" sz="4400" dirty="0" err="1" smtClean="0">
                <a:latin typeface="UTM Avo" pitchFamily="18" charset="0"/>
              </a:rPr>
              <a:t>cá</a:t>
            </a:r>
            <a:r>
              <a:rPr lang="en-US" sz="4400" dirty="0" smtClean="0">
                <a:latin typeface="UTM Avo" pitchFamily="18" charset="0"/>
              </a:rPr>
              <a:t> to </a:t>
            </a:r>
            <a:r>
              <a:rPr lang="en-US" sz="4400" dirty="0" err="1" smtClean="0">
                <a:latin typeface="UTM Avo" pitchFamily="18" charset="0"/>
              </a:rPr>
              <a:t>cũng</a:t>
            </a:r>
            <a:r>
              <a:rPr lang="en-US" sz="4400" dirty="0" smtClean="0">
                <a:latin typeface="UTM Avo" pitchFamily="18" charset="0"/>
              </a:rPr>
              <a:t>” </a:t>
            </a:r>
            <a:r>
              <a:rPr lang="en-US" sz="4400" dirty="0" err="1" smtClean="0">
                <a:latin typeface="UTM Avo" pitchFamily="18" charset="0"/>
              </a:rPr>
              <a:t>ngoao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ngoao”hòa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giọng</a:t>
            </a:r>
            <a:r>
              <a:rPr lang="en-US" sz="4400" dirty="0" smtClean="0">
                <a:latin typeface="UTM Avo" pitchFamily="18" charset="0"/>
              </a:rPr>
              <a:t>.    </a:t>
            </a:r>
            <a:r>
              <a:rPr lang="en-US" sz="4400" dirty="0" err="1" smtClean="0">
                <a:latin typeface="UTM Avo" pitchFamily="18" charset="0"/>
              </a:rPr>
              <a:t>Vượn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làm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xiếc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tay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nguều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ngoào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trên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sợi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dây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buồm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ngoằn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ngoèo</a:t>
            </a:r>
            <a:r>
              <a:rPr lang="en-US" sz="4400" dirty="0" smtClean="0">
                <a:latin typeface="UTM Avo" pitchFamily="18" charset="0"/>
              </a:rPr>
              <a:t>.   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80" y="5159647"/>
            <a:ext cx="1396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TM Avo" pitchFamily="18" charset="0"/>
              </a:rPr>
              <a:t>  </a:t>
            </a:r>
            <a:r>
              <a:rPr lang="en-US" sz="4400" dirty="0" err="1" smtClean="0">
                <a:latin typeface="UTM Avo" pitchFamily="18" charset="0"/>
              </a:rPr>
              <a:t>Còn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sóc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nó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buâng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khuâng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nghe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sóng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vỗ</a:t>
            </a:r>
            <a:r>
              <a:rPr lang="en-US" sz="4400" dirty="0" smtClean="0">
                <a:latin typeface="UTM Avo" pitchFamily="18" charset="0"/>
              </a:rPr>
              <a:t> ì </a:t>
            </a:r>
            <a:r>
              <a:rPr lang="en-US" sz="4400" dirty="0" err="1" smtClean="0">
                <a:latin typeface="UTM Avo" pitchFamily="18" charset="0"/>
              </a:rPr>
              <a:t>oạp</a:t>
            </a:r>
            <a:r>
              <a:rPr lang="en-US" sz="4400" dirty="0" smtClean="0">
                <a:latin typeface="UTM Avo" pitchFamily="18" charset="0"/>
              </a:rPr>
              <a:t>.  </a:t>
            </a:r>
            <a:r>
              <a:rPr lang="en-US" sz="4400" dirty="0" err="1" smtClean="0">
                <a:latin typeface="UTM Avo" pitchFamily="18" charset="0"/>
              </a:rPr>
              <a:t>Nó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bảo</a:t>
            </a:r>
            <a:r>
              <a:rPr lang="en-US" sz="4400" dirty="0" smtClean="0">
                <a:latin typeface="UTM Avo" pitchFamily="18" charset="0"/>
              </a:rPr>
              <a:t>:  “</a:t>
            </a:r>
            <a:r>
              <a:rPr lang="en-US" sz="4400" dirty="0" err="1" smtClean="0">
                <a:latin typeface="UTM Avo" pitchFamily="18" charset="0"/>
              </a:rPr>
              <a:t>Tớ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muốn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kiếm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ốc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biển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tặng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mẹ</a:t>
            </a:r>
            <a:r>
              <a:rPr lang="en-US" sz="4400" dirty="0" smtClean="0">
                <a:latin typeface="UTM Avo" pitchFamily="18" charset="0"/>
              </a:rPr>
              <a:t>.”  </a:t>
            </a:r>
            <a:r>
              <a:rPr lang="en-US" sz="4400" dirty="0" err="1" smtClean="0">
                <a:latin typeface="UTM Avo" pitchFamily="18" charset="0"/>
              </a:rPr>
              <a:t>Cả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bọn</a:t>
            </a:r>
            <a:r>
              <a:rPr lang="en-US" sz="4400" dirty="0" smtClean="0">
                <a:latin typeface="UTM Avo" pitchFamily="18" charset="0"/>
              </a:rPr>
              <a:t> ồ </a:t>
            </a:r>
            <a:r>
              <a:rPr lang="en-US" sz="4400" dirty="0" err="1" smtClean="0">
                <a:latin typeface="UTM Avo" pitchFamily="18" charset="0"/>
              </a:rPr>
              <a:t>lên</a:t>
            </a:r>
            <a:r>
              <a:rPr lang="en-US" sz="4400" dirty="0" smtClean="0">
                <a:latin typeface="UTM Avo" pitchFamily="18" charset="0"/>
              </a:rPr>
              <a:t>:   “Ý </a:t>
            </a:r>
            <a:r>
              <a:rPr lang="en-US" sz="4400" dirty="0" err="1" smtClean="0">
                <a:latin typeface="UTM Avo" pitchFamily="18" charset="0"/>
              </a:rPr>
              <a:t>kiến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quá</a:t>
            </a:r>
            <a:r>
              <a:rPr lang="en-US" sz="4400" dirty="0" smtClean="0">
                <a:latin typeface="UTM Avo" pitchFamily="18" charset="0"/>
              </a:rPr>
              <a:t> hay!”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55" y="1066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45" y="172779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2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2855" y="175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3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5855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4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9395" y="248447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5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730" y="380114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6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475" y="5181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7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3795" y="58762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8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89752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9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66675" y="587980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10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654079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11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8343900" y="3467100"/>
            <a:ext cx="685800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803105" y="4851105"/>
            <a:ext cx="685800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1024749"/>
            <a:ext cx="1417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 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Thỏ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và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các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bạn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ra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biển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nghỉ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hè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.</a:t>
            </a:r>
          </a:p>
          <a:p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 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Đêm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ấy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cả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bọn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lên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boong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tàu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.  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Trăng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sáng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hơn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đèn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UTM Avo" pitchFamily="18" charset="0"/>
              </a:rPr>
              <a:t>tuýp</a:t>
            </a:r>
            <a:r>
              <a:rPr lang="en-US" sz="4400" dirty="0" smtClean="0">
                <a:solidFill>
                  <a:srgbClr val="0000FF"/>
                </a:solidFill>
                <a:latin typeface="UTM Avo" pitchFamily="18" charset="0"/>
              </a:rPr>
              <a:t>.   </a:t>
            </a:r>
            <a:endParaRPr lang="en-US" sz="4400" dirty="0">
              <a:solidFill>
                <a:srgbClr val="0000FF"/>
              </a:solidFill>
              <a:latin typeface="UTM Av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8430" y="2442250"/>
            <a:ext cx="11091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Thỏ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mở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đàn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oóc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hát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vang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.  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Mèo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tiu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 </a:t>
            </a:r>
            <a:endParaRPr lang="en-US" sz="4400" dirty="0">
              <a:solidFill>
                <a:srgbClr val="CC0099"/>
              </a:solidFill>
              <a:latin typeface="UTM Avo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026" y="3101470"/>
            <a:ext cx="1396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nghỉu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vì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vừa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câu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hụt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con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cá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to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cũng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”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ngoao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ngoao”hòa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giọng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.   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Vượn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làm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xiếc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tay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nguều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ngoào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đu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trên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sợi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dây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buồm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ngoằn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UTM Avo" pitchFamily="18" charset="0"/>
              </a:rPr>
              <a:t>ngoèo</a:t>
            </a:r>
            <a:r>
              <a:rPr lang="en-US" sz="4400" dirty="0" smtClean="0">
                <a:solidFill>
                  <a:srgbClr val="CC0099"/>
                </a:solidFill>
                <a:latin typeface="UTM Avo" pitchFamily="18" charset="0"/>
              </a:rPr>
              <a:t>.     </a:t>
            </a:r>
            <a:endParaRPr lang="en-US" sz="4400" dirty="0">
              <a:solidFill>
                <a:srgbClr val="CC0099"/>
              </a:solidFill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026" y="5145795"/>
            <a:ext cx="1396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Còn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sóc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nó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buâng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khuâng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nghe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sóng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vỗ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ì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oạp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. 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Nó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bảo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:  “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Tớ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muốn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kiếm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vỏ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ốc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biển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tặng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.” 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Cả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bọn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ồ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lên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:   “Ý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UTM Avo" pitchFamily="18" charset="0"/>
              </a:rPr>
              <a:t>quá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 hay!”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5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46" y="5002615"/>
            <a:ext cx="1381931" cy="13472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97" y="1692264"/>
            <a:ext cx="575786" cy="4965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5" y="2184545"/>
            <a:ext cx="575786" cy="4965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5" y="831682"/>
            <a:ext cx="575786" cy="4965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887" y="2642899"/>
            <a:ext cx="793288" cy="7517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37162" y="5426040"/>
            <a:ext cx="6726716" cy="20790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dirty="0" err="1">
                <a:solidFill>
                  <a:srgbClr val="002060"/>
                </a:solidFill>
              </a:rPr>
              <a:t>Thỏ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đâu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7162" y="5453623"/>
            <a:ext cx="6726716" cy="20790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dirty="0" err="1">
                <a:solidFill>
                  <a:srgbClr val="002060"/>
                </a:solidFill>
              </a:rPr>
              <a:t>Đêm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ấy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gì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2453" y="5453622"/>
            <a:ext cx="6726716" cy="20790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dirty="0" err="1">
                <a:solidFill>
                  <a:srgbClr val="002060"/>
                </a:solidFill>
              </a:rPr>
              <a:t>Vì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Mèo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nghỉu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5818" y="5466575"/>
            <a:ext cx="6726716" cy="20790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4: </a:t>
            </a:r>
            <a:r>
              <a:rPr lang="en-US" sz="2800" dirty="0" err="1">
                <a:solidFill>
                  <a:srgbClr val="002060"/>
                </a:solidFill>
              </a:rPr>
              <a:t>Vượn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xiếc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5818" y="5426041"/>
            <a:ext cx="6726716" cy="20790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5: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xét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Sóc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35" y="6106054"/>
            <a:ext cx="1027187" cy="13990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889" y="1635398"/>
            <a:ext cx="1061951" cy="10353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276" y="4366687"/>
            <a:ext cx="1304588" cy="1271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36" y="4201447"/>
            <a:ext cx="1256109" cy="12245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32" y="2141865"/>
            <a:ext cx="1256109" cy="1224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7" y="1469368"/>
            <a:ext cx="1063997" cy="1037301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461093" y="1114264"/>
            <a:ext cx="708660" cy="690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32" y="996514"/>
            <a:ext cx="793288" cy="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4 -0.01451 C 0.08154 0.01858 0.10854 0.04554 0.14158 0.04554 C 0.18056 0.04554 0.19456 0.01552 0.2005 -0.00245 L 0.20654 -0.02656 C 0.21259 -0.04453 0.22749 -0.07455 0.27151 -0.07455 C 0.29951 -0.07455 0.33154 -0.04759 0.33154 -0.01451 C 0.33154 0.01858 0.29951 0.04554 0.27151 0.04554 C 0.22749 0.04554 0.21259 0.01552 0.20654 -0.00245 L 0.2005 -0.02656 C 0.19456 -0.04453 0.18056 -0.07455 0.14158 -0.07455 C 0.10854 -0.07455 0.08154 -0.04759 0.08154 -0.01451 Z " pathEditMode="relative" rAng="0" ptsTypes="ffFffffFfff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4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63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48 L -0.84444 0.37835 " pathEditMode="relative" rAng="0" ptsTypes="AA">
                                      <p:cBhvr>
                                        <p:cTn id="72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46" y="19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8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0092 L -0.79849 0.01202 " pathEditMode="relative" rAng="0" ptsTypes="AA">
                                      <p:cBhvr>
                                        <p:cTn id="9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9" y="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1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6 -0.12905 L -0.40042 0.30111 " pathEditMode="relative" rAng="0" ptsTypes="AA">
                                      <p:cBhvr>
                                        <p:cTn id="12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34" y="215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8 0.43015 L -0.12263 -0.4556 " pathEditMode="relative" rAng="0" ptsTypes="AA">
                                      <p:cBhvr>
                                        <p:cTn id="138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3" y="-442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498E-6 4.94912E-6 L -0.54765 0.3876 " pathEditMode="relative" rAng="0" ptsTypes="AA">
                                      <p:cBhvr>
                                        <p:cTn id="14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89" y="19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"/>
                            </p:stCondLst>
                            <p:childTnLst>
                              <p:par>
                                <p:cTn id="1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499 L -0.21062 -0.56406 " pathEditMode="relative" rAng="0" ptsTypes="AA">
                                      <p:cBhvr>
                                        <p:cTn id="16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2" y="-439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0"/>
            <a:ext cx="3276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Nối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đúng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: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50" y="10477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Mèo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" y="2343150"/>
            <a:ext cx="33528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Tay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vượn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00450"/>
            <a:ext cx="36195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Dây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buồm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8958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Sóc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1912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Sóng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34450" y="8382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</a:t>
            </a:r>
            <a:r>
              <a:rPr lang="en-US" sz="4800" dirty="0" smtClean="0">
                <a:solidFill>
                  <a:schemeClr val="bg1"/>
                </a:solidFill>
                <a:latin typeface="UTM Avo" pitchFamily="18" charset="0"/>
              </a:rPr>
              <a:t>ì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oạp</a:t>
            </a:r>
            <a:endParaRPr lang="en-US" sz="4800" dirty="0">
              <a:solidFill>
                <a:schemeClr val="bg1"/>
              </a:solidFill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300" y="914400"/>
            <a:ext cx="7620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1450" y="20574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2900" y="3429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550" y="46863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d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934450" y="8382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1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34450" y="2171700"/>
            <a:ext cx="50292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 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ngoao</a:t>
            </a:r>
            <a:r>
              <a:rPr lang="en-US" sz="4800" dirty="0" smtClean="0">
                <a:solidFill>
                  <a:schemeClr val="bg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ngoao</a:t>
            </a:r>
            <a:endParaRPr lang="en-US" sz="4800" dirty="0">
              <a:solidFill>
                <a:schemeClr val="bg1"/>
              </a:solidFill>
              <a:latin typeface="UTM Avo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34450" y="35433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</a:t>
            </a:r>
            <a:r>
              <a:rPr lang="en-US" sz="4800" dirty="0" err="1" smtClean="0">
                <a:latin typeface="UTM Avo" pitchFamily="18" charset="0"/>
              </a:rPr>
              <a:t>buâng</a:t>
            </a:r>
            <a:r>
              <a:rPr lang="en-US" sz="4800" dirty="0" smtClean="0">
                <a:latin typeface="UTM Avo" pitchFamily="18" charset="0"/>
              </a:rPr>
              <a:t> </a:t>
            </a:r>
            <a:r>
              <a:rPr lang="en-US" sz="4800" dirty="0" err="1" smtClean="0">
                <a:latin typeface="UTM Avo" pitchFamily="18" charset="0"/>
              </a:rPr>
              <a:t>khuâng</a:t>
            </a:r>
            <a:r>
              <a:rPr lang="en-US" sz="4800" dirty="0" smtClean="0">
                <a:latin typeface="UTM Avo" pitchFamily="18" charset="0"/>
              </a:rPr>
              <a:t> 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34450" y="48768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</a:t>
            </a:r>
            <a:r>
              <a:rPr lang="en-US" sz="4800" dirty="0" err="1" smtClean="0">
                <a:latin typeface="UTM Avo" pitchFamily="18" charset="0"/>
              </a:rPr>
              <a:t>nguều</a:t>
            </a:r>
            <a:r>
              <a:rPr lang="en-US" sz="4800" dirty="0" smtClean="0">
                <a:latin typeface="UTM Avo" pitchFamily="18" charset="0"/>
              </a:rPr>
              <a:t>  </a:t>
            </a:r>
            <a:r>
              <a:rPr lang="en-US" sz="4800" dirty="0" err="1" smtClean="0">
                <a:latin typeface="UTM Avo" pitchFamily="18" charset="0"/>
              </a:rPr>
              <a:t>ngoào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34450" y="63246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</a:t>
            </a:r>
            <a:r>
              <a:rPr lang="en-US" sz="4800" dirty="0" err="1" smtClean="0">
                <a:latin typeface="UTM Avo" pitchFamily="18" charset="0"/>
              </a:rPr>
              <a:t>ngoằn</a:t>
            </a:r>
            <a:r>
              <a:rPr lang="en-US" sz="4800" dirty="0" smtClean="0">
                <a:latin typeface="UTM Avo" pitchFamily="18" charset="0"/>
              </a:rPr>
              <a:t> </a:t>
            </a:r>
            <a:r>
              <a:rPr lang="en-US" sz="4800" dirty="0" err="1" smtClean="0">
                <a:latin typeface="UTM Avo" pitchFamily="18" charset="0"/>
              </a:rPr>
              <a:t>ngoèo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2900" y="6096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e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858250" y="20574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2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34450" y="3429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3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934450" y="48006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4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58250" y="61722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5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cxnSp>
        <p:nvCxnSpPr>
          <p:cNvPr id="36" name="Straight Connector 35"/>
          <p:cNvCxnSpPr>
            <a:stCxn id="5" idx="3"/>
          </p:cNvCxnSpPr>
          <p:nvPr/>
        </p:nvCxnSpPr>
        <p:spPr>
          <a:xfrm>
            <a:off x="3752850" y="1619250"/>
            <a:ext cx="5314950" cy="1200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29000" y="2895600"/>
            <a:ext cx="563880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7600" y="4343400"/>
            <a:ext cx="5562600" cy="2514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57600" y="4114800"/>
            <a:ext cx="5410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657600" y="1600200"/>
            <a:ext cx="5486400" cy="495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82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486400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quần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soóc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 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1147" y="5522070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ooc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4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486400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>
                <a:solidFill>
                  <a:schemeClr val="tx1"/>
                </a:solidFill>
                <a:latin typeface="UTM Avo" panose="02040603050506020204" pitchFamily="18" charset="0"/>
              </a:rPr>
              <a:t>đ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èn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tuýp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0698" y="5538633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uyp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43262" y="6190788"/>
            <a:ext cx="106680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ngoằn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ngoèo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6481" y="6209211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UTM Avo" pitchFamily="18" charset="0"/>
              </a:rPr>
              <a:t>oeo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86518" y="6019800"/>
            <a:ext cx="11353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nguều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ngoào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450" y="6040594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UTM Avo" pitchFamily="18" charset="0"/>
              </a:rPr>
              <a:t>uêu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5664" y="6040594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UTM Avo" pitchFamily="18" charset="0"/>
              </a:rPr>
              <a:t>oao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6324600"/>
            <a:ext cx="11353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khuỷu</a:t>
            </a:r>
            <a:r>
              <a:rPr lang="en-US" sz="120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UTM Avo" pitchFamily="18" charset="0"/>
              </a:rPr>
              <a:t>tay</a:t>
            </a:r>
            <a:endParaRPr lang="en-US" sz="120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0660" y="6377940"/>
            <a:ext cx="5029200" cy="8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UTM Avo" pitchFamily="18" charset="0"/>
              </a:rPr>
              <a:t>uyu</a:t>
            </a:r>
            <a:endParaRPr lang="en-US" sz="1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27985"/>
          <a:ext cx="13182600" cy="652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9708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latin typeface="UTM Avo" pitchFamily="18" charset="0"/>
                        </a:rPr>
                        <a:t>Tiếng</a:t>
                      </a:r>
                      <a:endParaRPr lang="en-US" sz="4400" b="1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oong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ooc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oap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uyp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uâng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oao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oeo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uêu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uyu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Cái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xoong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quần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so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óc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M: 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ì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oạp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đèn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tuýp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buâng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khuâng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nguều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ào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ngoằn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ngoèo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khúc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khuỷu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93195" y="324293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04" y="0"/>
            <a:ext cx="410239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Điền</a:t>
            </a:r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dấu</a:t>
            </a:r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  <a:sym typeface="ZapfDingbats BT"/>
              </a:rPr>
              <a:t>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320" y="1905000"/>
            <a:ext cx="97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5" y="2590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060" y="4038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464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9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4200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10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0" y="678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ZapfDingbats BT"/>
              </a:rPr>
              <a:t>✓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12311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1633870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đ</a:t>
            </a:r>
            <a:r>
              <a:rPr lang="en-US" sz="6600" dirty="0" err="1" smtClean="0">
                <a:latin typeface="UTM Avo" panose="02040603050506020204" pitchFamily="18" charset="0"/>
              </a:rPr>
              <a:t>àn</a:t>
            </a:r>
            <a:r>
              <a:rPr lang="en-US" sz="6600" dirty="0" smtClean="0"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oóc</a:t>
            </a:r>
            <a:r>
              <a:rPr lang="en-US" sz="6600" dirty="0" smtClean="0">
                <a:latin typeface=".VnAvant" pitchFamily="34" charset="0"/>
              </a:rPr>
              <a:t>,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2759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Luyện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:</a:t>
            </a:r>
            <a:endParaRPr lang="en-US" sz="7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8215" y="1609060"/>
            <a:ext cx="609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oong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tàu</a:t>
            </a:r>
            <a:r>
              <a:rPr lang="en-US" sz="6600" dirty="0">
                <a:latin typeface=".VnAvant" pitchFamily="34" charset="0"/>
              </a:rPr>
              <a:t>,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124200"/>
            <a:ext cx="624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oao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oao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3127745"/>
            <a:ext cx="487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tiu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nghỉu</a:t>
            </a:r>
            <a:r>
              <a:rPr lang="en-US" sz="6600" dirty="0"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625165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UTM Avo" panose="02040603050506020204" pitchFamily="18" charset="0"/>
              </a:rPr>
              <a:t>ng</a:t>
            </a:r>
            <a:r>
              <a:rPr lang="en-US" sz="6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uều</a:t>
            </a:r>
            <a:r>
              <a:rPr lang="en-US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ng</a:t>
            </a:r>
            <a:r>
              <a:rPr lang="en-US" sz="6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oào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4625165"/>
            <a:ext cx="708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UTM Avo" panose="02040603050506020204" pitchFamily="18" charset="0"/>
              </a:rPr>
              <a:t>ng</a:t>
            </a:r>
            <a:r>
              <a:rPr lang="en-US" sz="6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oằn</a:t>
            </a:r>
            <a:r>
              <a:rPr lang="en-US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ng</a:t>
            </a:r>
            <a:r>
              <a:rPr lang="en-US" sz="6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oèo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5082" y="6096000"/>
            <a:ext cx="60119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</a:rPr>
              <a:t>b</a:t>
            </a:r>
            <a:r>
              <a:rPr lang="en-US" sz="6600" dirty="0" err="1" smtClean="0">
                <a:latin typeface="UTM Avo" panose="02040603050506020204" pitchFamily="18" charset="0"/>
              </a:rPr>
              <a:t>âng</a:t>
            </a:r>
            <a:r>
              <a:rPr lang="en-US" sz="6600" dirty="0" smtClean="0"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latin typeface="UTM Avo" panose="02040603050506020204" pitchFamily="18" charset="0"/>
              </a:rPr>
              <a:t>khuâng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421</Words>
  <Application>Microsoft Office PowerPoint</Application>
  <PresentationFormat>Custom</PresentationFormat>
  <Paragraphs>99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9</cp:revision>
  <dcterms:created xsi:type="dcterms:W3CDTF">2022-02-21T10:18:52Z</dcterms:created>
  <dcterms:modified xsi:type="dcterms:W3CDTF">2024-03-09T04:38:06Z</dcterms:modified>
</cp:coreProperties>
</file>