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65" r:id="rId5"/>
    <p:sldId id="260" r:id="rId6"/>
    <p:sldId id="288" r:id="rId7"/>
    <p:sldId id="290" r:id="rId8"/>
    <p:sldId id="291" r:id="rId9"/>
    <p:sldId id="269" r:id="rId10"/>
    <p:sldId id="271" r:id="rId11"/>
    <p:sldId id="289" r:id="rId12"/>
    <p:sldId id="270" r:id="rId13"/>
    <p:sldId id="281" r:id="rId14"/>
    <p:sldId id="282" r:id="rId15"/>
    <p:sldId id="283" r:id="rId16"/>
    <p:sldId id="284" r:id="rId17"/>
    <p:sldId id="285" r:id="rId18"/>
    <p:sldId id="286" r:id="rId19"/>
    <p:sldId id="263" r:id="rId20"/>
    <p:sldId id="262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859B45F-EC54-4B1E-A1D5-371517CB936E}">
          <p14:sldIdLst>
            <p14:sldId id="256"/>
            <p14:sldId id="258"/>
            <p14:sldId id="265"/>
            <p14:sldId id="260"/>
            <p14:sldId id="288"/>
            <p14:sldId id="290"/>
            <p14:sldId id="291"/>
            <p14:sldId id="269"/>
            <p14:sldId id="271"/>
            <p14:sldId id="289"/>
            <p14:sldId id="270"/>
            <p14:sldId id="281"/>
            <p14:sldId id="282"/>
            <p14:sldId id="283"/>
            <p14:sldId id="284"/>
            <p14:sldId id="285"/>
            <p14:sldId id="286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627"/>
    <a:srgbClr val="F6D031"/>
    <a:srgbClr val="3A9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9900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08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05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7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51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93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64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3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87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47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02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02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02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đế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4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7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42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BA4C10F-ADBB-BEE2-184E-ADF602F077CC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9D397C2-8B7B-B146-8EFD-172CA9229F42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slide" Target="slide17.xml"/><Relationship Id="rId12" Type="http://schemas.openxmlformats.org/officeDocument/2006/relationships/image" Target="../media/image3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slide" Target="slide16.xml"/><Relationship Id="rId15" Type="http://schemas.openxmlformats.org/officeDocument/2006/relationships/slide" Target="slide18.xml"/><Relationship Id="rId10" Type="http://schemas.openxmlformats.org/officeDocument/2006/relationships/slide" Target="slide14.xml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slide" Target="slide17.xml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0.xml"/><Relationship Id="rId9" Type="http://schemas.openxmlformats.org/officeDocument/2006/relationships/slide" Target="slide13.xm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slide" Target="slide17.xml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1.xml"/><Relationship Id="rId9" Type="http://schemas.openxmlformats.org/officeDocument/2006/relationships/slide" Target="slide13.xml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slide" Target="slide17.xml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2.xml"/><Relationship Id="rId9" Type="http://schemas.openxmlformats.org/officeDocument/2006/relationships/slide" Target="slide13.xml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slide" Target="slide17.xml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3.xml"/><Relationship Id="rId9" Type="http://schemas.openxmlformats.org/officeDocument/2006/relationships/slide" Target="slide13.xml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923941" y="1593669"/>
            <a:ext cx="10152993" cy="93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endParaRPr lang="en-US" sz="4000" b="1" i="0" u="none" strike="noStrike" cap="none" dirty="0" smtClean="0">
              <a:solidFill>
                <a:srgbClr val="002060"/>
              </a:solidFill>
              <a:latin typeface="UTM Avo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UTM Avo"/>
                <a:sym typeface="Arial"/>
              </a:rPr>
              <a:t>Chủ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đề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5: Con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người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và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sức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/>
                <a:sym typeface="Arial"/>
              </a:rPr>
              <a:t>khỏe</a:t>
            </a:r>
            <a:endParaRPr sz="4000" b="1" i="0" u="none" strike="noStrike" cap="none" dirty="0">
              <a:solidFill>
                <a:srgbClr val="002060"/>
              </a:solidFill>
              <a:latin typeface="UTM Avo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0" y="2529630"/>
            <a:ext cx="12106627" cy="330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Bài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UTM Avo"/>
                <a:sym typeface="Arial"/>
              </a:rPr>
              <a:t>18:</a:t>
            </a:r>
            <a:endParaRPr lang="en-US" sz="5400" b="1" i="0" u="none" strike="noStrike" cap="none" dirty="0">
              <a:solidFill>
                <a:srgbClr val="FF0000"/>
              </a:solidFill>
              <a:latin typeface="UTM Avo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Thức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ăn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,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đồ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uống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có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lợi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/>
                <a:sym typeface="Arial"/>
              </a:rPr>
              <a:t>cho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endParaRPr lang="en-US" sz="5400" b="1" i="0" u="none" strike="noStrike" cap="none" dirty="0" smtClean="0">
              <a:solidFill>
                <a:srgbClr val="FF0000"/>
              </a:solidFill>
              <a:latin typeface="UTM Avo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5400" b="1" i="0" u="none" strike="noStrike" cap="none" dirty="0" err="1" smtClean="0">
                <a:solidFill>
                  <a:srgbClr val="FF0000"/>
                </a:solidFill>
                <a:latin typeface="UTM Avo"/>
                <a:sym typeface="Arial"/>
              </a:rPr>
              <a:t>sức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UTM Avo"/>
                <a:sym typeface="Arial"/>
              </a:rPr>
              <a:t> </a:t>
            </a:r>
            <a:r>
              <a:rPr lang="en-US" sz="5400" b="1" i="0" u="none" strike="noStrike" cap="none" dirty="0" err="1" smtClean="0">
                <a:solidFill>
                  <a:srgbClr val="FF0000"/>
                </a:solidFill>
                <a:latin typeface="UTM Avo"/>
                <a:sym typeface="Arial"/>
              </a:rPr>
              <a:t>khỏe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UTM Avo"/>
                <a:sym typeface="Arial"/>
              </a:rPr>
              <a:t> (</a:t>
            </a:r>
            <a:r>
              <a:rPr lang="en-US" sz="5400" b="1" i="0" u="none" strike="noStrike" cap="none" dirty="0" err="1" smtClean="0">
                <a:solidFill>
                  <a:srgbClr val="FF0000"/>
                </a:solidFill>
                <a:latin typeface="UTM Avo"/>
                <a:sym typeface="Arial"/>
              </a:rPr>
              <a:t>Tiết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UTM Avo"/>
                <a:sym typeface="Arial"/>
              </a:rPr>
              <a:t> 1)</a:t>
            </a:r>
            <a:endParaRPr lang="en-US" sz="5400" b="1" i="0" u="none" strike="noStrike" cap="none" dirty="0">
              <a:solidFill>
                <a:srgbClr val="FF0000"/>
              </a:solidFill>
              <a:latin typeface="UTM Avo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TNXH 3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4172" y="803155"/>
            <a:ext cx="492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TỰ NHIÊN VÀ XÃ HỘI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6" y="675761"/>
            <a:ext cx="11351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800" b="1" dirty="0" err="1" smtClean="0"/>
              <a:t>Vì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sao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chúng</a:t>
            </a:r>
            <a:r>
              <a:rPr lang="en-US" sz="4800" b="1" dirty="0" smtClean="0"/>
              <a:t> ta </a:t>
            </a:r>
            <a:r>
              <a:rPr lang="en-US" sz="4800" b="1" dirty="0" err="1" smtClean="0"/>
              <a:t>không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ăn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nhiều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thức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ăn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chứa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dầu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mỡ</a:t>
            </a:r>
            <a:r>
              <a:rPr lang="en-US" sz="4800" b="1" dirty="0" smtClean="0"/>
              <a:t>?</a:t>
            </a:r>
          </a:p>
          <a:p>
            <a:endParaRPr lang="en-US" sz="4800" b="1" dirty="0" smtClean="0"/>
          </a:p>
          <a:p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2291" y="3187172"/>
            <a:ext cx="11234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- </a:t>
            </a:r>
            <a:r>
              <a:rPr lang="en-US" sz="4800" b="1" dirty="0" err="1" smtClean="0"/>
              <a:t>Uống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nhiều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nước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ngọt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có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tới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điều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gì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7471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979B8-57B8-E968-AC6F-7A10BAA99639}"/>
              </a:ext>
            </a:extLst>
          </p:cNvPr>
          <p:cNvSpPr txBox="1"/>
          <p:nvPr/>
        </p:nvSpPr>
        <p:spPr>
          <a:xfrm>
            <a:off x="3589594" y="124308"/>
            <a:ext cx="37745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“</a:t>
            </a:r>
            <a:r>
              <a:rPr lang="en-US" sz="36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EM CÓ BIẾT?”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52B29-FA39-5A20-51FC-061D75E11AA2}"/>
              </a:ext>
            </a:extLst>
          </p:cNvPr>
          <p:cNvSpPr txBox="1"/>
          <p:nvPr/>
        </p:nvSpPr>
        <p:spPr>
          <a:xfrm>
            <a:off x="-91155" y="770638"/>
            <a:ext cx="11276225" cy="517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UTM Avo"/>
                <a:cs typeface="Arial" panose="020B0604020202020204" pitchFamily="34" charset="0"/>
              </a:rPr>
              <a:t>Thường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thức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chứa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dầu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mỡ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sẽ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gây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khó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tiêu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hoá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tăng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huyết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áp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;…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Thường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xuyên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mặn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sẽ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thể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bị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viêm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loét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dạ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dày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;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gây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bệnh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suy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tim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và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đột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UTM Avo"/>
                <a:cs typeface="Arial" panose="020B0604020202020204" pitchFamily="34" charset="0"/>
              </a:rPr>
              <a:t>quỵ</a:t>
            </a:r>
            <a:r>
              <a:rPr lang="en-US" sz="3200" b="1" u="none" dirty="0">
                <a:latin typeface="UTM Avo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ngọt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sẽ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dẫn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tới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hơi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khó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tiêu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hoá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 tang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lượng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mỡ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thừa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nguy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cơ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mắc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bệnh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béo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phì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bệnh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tim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/>
                <a:cs typeface="Arial" panose="020B0604020202020204" pitchFamily="34" charset="0"/>
              </a:rPr>
              <a:t>mạch</a:t>
            </a:r>
            <a:r>
              <a:rPr lang="en-US" sz="3200" b="1" dirty="0">
                <a:latin typeface="UTM Avo"/>
                <a:cs typeface="Arial" panose="020B0604020202020204" pitchFamily="34" charset="0"/>
              </a:rPr>
              <a:t>,…</a:t>
            </a:r>
            <a:endParaRPr lang="en-US" sz="3200" b="1" u="none" dirty="0">
              <a:latin typeface="UTM Av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9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14400"/>
            <a:ext cx="6248400" cy="62484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81B65D7-D5E2-3EFC-2468-A8D9C12974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22346" r="27643" b="21375"/>
          <a:stretch/>
        </p:blipFill>
        <p:spPr>
          <a:xfrm rot="20632546">
            <a:off x="4080529" y="1828466"/>
            <a:ext cx="3573741" cy="1905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74B02-4B1F-C11A-8DB0-267DAEA41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300" y="391676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300" y="3935102"/>
            <a:ext cx="9296400" cy="3248338"/>
          </a:xfrm>
          <a:prstGeom prst="rect">
            <a:avLst/>
          </a:prstGeom>
        </p:spPr>
      </p:pic>
      <p:pic>
        <p:nvPicPr>
          <p:cNvPr id="22" name="Picture 21" descr="ductr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1204" y="4916258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9504" y="4857935"/>
            <a:ext cx="1752600" cy="1851537"/>
          </a:xfrm>
          <a:prstGeom prst="rect">
            <a:avLst/>
          </a:prstGeom>
        </p:spPr>
      </p:pic>
      <p:pic>
        <p:nvPicPr>
          <p:cNvPr id="25" name="Picture 24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0672" y="1148748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22944" y="1148748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327763" y="215965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64507" y="173923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223363" y="215965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517504" y="247159"/>
            <a:ext cx="816862" cy="74981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916807" y="3453795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09038" y="3454345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07307" y="3436871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72757" y="3510499"/>
            <a:ext cx="998331" cy="743946"/>
          </a:xfrm>
          <a:prstGeom prst="rect">
            <a:avLst/>
          </a:prstGeom>
        </p:spPr>
      </p:pic>
      <p:pic>
        <p:nvPicPr>
          <p:cNvPr id="2" name="Picture 1" descr="sao.png">
            <a:hlinkClick r:id="rId15" action="ppaction://hlinksldjump"/>
            <a:extLst>
              <a:ext uri="{FF2B5EF4-FFF2-40B4-BE49-F238E27FC236}">
                <a16:creationId xmlns:a16="http://schemas.microsoft.com/office/drawing/2014/main" id="{738EB438-C4F9-A8B7-D3D5-2D69C44F8F4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6642" y="5471981"/>
            <a:ext cx="1353315" cy="1237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BA28CB-A75E-B688-1932-5E0873A1BA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0312 0.2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2986 L 1.11022E-16 0.22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0664 0.26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34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00442 0.29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47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375ba1682899b9444c201750c3b90c1b.png">
            <a:extLst>
              <a:ext uri="{FF2B5EF4-FFF2-40B4-BE49-F238E27FC236}">
                <a16:creationId xmlns:a16="http://schemas.microsoft.com/office/drawing/2014/main" id="{BF9FC9DD-58E4-07E6-2E93-EBF6DC5230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465" y="-279869"/>
            <a:ext cx="9705535" cy="4064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FC2D17-ACE2-C876-10CC-68AF0A7467BB}"/>
              </a:ext>
            </a:extLst>
          </p:cNvPr>
          <p:cNvSpPr txBox="1"/>
          <p:nvPr/>
        </p:nvSpPr>
        <p:spPr>
          <a:xfrm>
            <a:off x="2333489" y="1137193"/>
            <a:ext cx="7238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vi-VN" sz="3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Thức ăn được làm từ sữa bò,</a:t>
            </a:r>
            <a:endParaRPr lang="en-US" sz="32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lvl="0" algn="ctr">
              <a:buClrTx/>
            </a:pPr>
            <a:r>
              <a:rPr lang="vi-VN" sz="3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giúp quá trình tiêu hoá thuận lợi 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2" name="Picture 14" descr="kim phut">
            <a:extLst>
              <a:ext uri="{FF2B5EF4-FFF2-40B4-BE49-F238E27FC236}">
                <a16:creationId xmlns:a16="http://schemas.microsoft.com/office/drawing/2014/main" id="{8E540C68-B46B-2CDF-0569-09BF3E8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>
            <a:extLst>
              <a:ext uri="{FF2B5EF4-FFF2-40B4-BE49-F238E27FC236}">
                <a16:creationId xmlns:a16="http://schemas.microsoft.com/office/drawing/2014/main" id="{732B9FE7-3C18-42DB-5CD7-CBD7EA0F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28016"/>
            <a:ext cx="1752600" cy="1768573"/>
          </a:xfrm>
          <a:prstGeom prst="rect">
            <a:avLst/>
          </a:prstGeom>
          <a:noFill/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41F3899F-E273-92BA-58FA-CE44B92D984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45" name="Picture 44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51508EA-E06E-84E4-07DD-8CA0AC924C5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879F3-AA75-1AEB-A6D4-E4BF80B00B10}"/>
              </a:ext>
            </a:extLst>
          </p:cNvPr>
          <p:cNvGrpSpPr/>
          <p:nvPr/>
        </p:nvGrpSpPr>
        <p:grpSpPr>
          <a:xfrm>
            <a:off x="2133600" y="3128596"/>
            <a:ext cx="4497788" cy="685800"/>
            <a:chOff x="2133600" y="4038600"/>
            <a:chExt cx="4497788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CBB812-15B8-A820-2141-96B0CF655B3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6FB750-1394-281D-59FB-1201D7F2F3C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18AEC3-5E0A-9606-FC89-98A63D51F98C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FA1D96-0D61-7640-C2DD-F8D064D0F61E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49" name="Picture 4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D7D23D1-ADF3-7546-2545-901FE70FD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4E527-68E0-1C88-703D-700F89DEE367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phô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mai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BCCAA2-1C26-A921-8012-3C9A8C484ABD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92C13-2083-CDCD-C026-F711F4F2B872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8E8B017-2C19-262A-F9F9-9F0D46DC215B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D1AA70-4D3C-64FB-0F5D-B06877893B8B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7C7C03-5340-CA34-0C2F-819EF06FDAE9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56" name="Picture 5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4F980DD-FB19-A872-82C6-DA14B74EA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A4762-C745-251E-1FA1-967E59789356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sữa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đặc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012E9-E1AE-A593-4696-24F62654BA10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CBE9D5-A08C-9ED4-07EA-4A5496DD10E6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344744-9347-D88F-5F67-757925CB6BD3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7D41FD-C201-4792-0516-7D915A2FDECF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CCBD0BC-EA30-C32F-5E89-4F78BC330764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63" name="Picture 62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FA5663F-C43A-2794-AD3B-559E95032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868710-809D-389C-F206-CD32714E3CE0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  <a:r>
                  <a:rPr lang="en-US" sz="28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ơ.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36F7CC-B241-DC21-7B98-0D92E14B89E1}"/>
              </a:ext>
            </a:extLst>
          </p:cNvPr>
          <p:cNvGrpSpPr/>
          <p:nvPr/>
        </p:nvGrpSpPr>
        <p:grpSpPr>
          <a:xfrm>
            <a:off x="2133600" y="3990277"/>
            <a:ext cx="4495800" cy="685800"/>
            <a:chOff x="2133600" y="3200400"/>
            <a:chExt cx="4495800" cy="685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55C6C5-CBBE-0F46-90E7-5177C8C64A11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84C54C-4B6E-0AE1-E9E3-6E5B42A0196E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E4317F-ED5D-7CA4-D2D1-95228DDDA4F0}"/>
                  </a:ext>
                </a:extLst>
              </p:cNvPr>
              <p:cNvSpPr txBox="1"/>
              <p:nvPr/>
            </p:nvSpPr>
            <p:spPr>
              <a:xfrm>
                <a:off x="2286000" y="3276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9EAF6-6C26-332E-CB69-1FAE866C328D}"/>
                </a:ext>
              </a:extLst>
            </p:cNvPr>
            <p:cNvGrpSpPr/>
            <p:nvPr/>
          </p:nvGrpSpPr>
          <p:grpSpPr>
            <a:xfrm>
              <a:off x="3003540" y="3263260"/>
              <a:ext cx="3625860" cy="534008"/>
              <a:chOff x="3003540" y="3288692"/>
              <a:chExt cx="3625860" cy="534008"/>
            </a:xfrm>
          </p:grpSpPr>
          <p:pic>
            <p:nvPicPr>
              <p:cNvPr id="70" name="Picture 6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A040A83-1834-F3BB-9A68-20DEC9C03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24BF3C-BCD0-7B7E-3403-3EC164347F24}"/>
                  </a:ext>
                </a:extLst>
              </p:cNvPr>
              <p:cNvSpPr txBox="1"/>
              <p:nvPr/>
            </p:nvSpPr>
            <p:spPr>
              <a:xfrm>
                <a:off x="3124200" y="3288692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sữa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chua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74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2984BDB-2174-4BCA-8A2A-7FED409C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4790CF-0B2B-6A75-F5F2-5A208C290A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375ba1682899b9444c201750c3b90c1b.png">
            <a:extLst>
              <a:ext uri="{FF2B5EF4-FFF2-40B4-BE49-F238E27FC236}">
                <a16:creationId xmlns:a16="http://schemas.microsoft.com/office/drawing/2014/main" id="{2E7E48FF-37F6-115E-B3AC-40F1262826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440D4E-A3CC-E25A-723F-0381A9206345}"/>
              </a:ext>
            </a:extLst>
          </p:cNvPr>
          <p:cNvSpPr txBox="1"/>
          <p:nvPr/>
        </p:nvSpPr>
        <p:spPr>
          <a:xfrm>
            <a:off x="2971800" y="1295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/>
                <a:ea typeface="+mn-ea"/>
                <a:cs typeface="Times New Roman" pitchFamily="18" charset="0"/>
              </a:rPr>
              <a:t>Loại quả nào dưới đây giúp làm giảm táo bón, đầy hơi?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/>
              <a:ea typeface="+mn-ea"/>
              <a:cs typeface="Times New Roman" pitchFamily="18" charset="0"/>
            </a:endParaRPr>
          </a:p>
        </p:txBody>
      </p:sp>
      <p:pic>
        <p:nvPicPr>
          <p:cNvPr id="64" name="Picture 14" descr="kim phut">
            <a:extLst>
              <a:ext uri="{FF2B5EF4-FFF2-40B4-BE49-F238E27FC236}">
                <a16:creationId xmlns:a16="http://schemas.microsoft.com/office/drawing/2014/main" id="{967D96FB-4A7F-466B-9327-97B0E768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dongho1">
            <a:extLst>
              <a:ext uri="{FF2B5EF4-FFF2-40B4-BE49-F238E27FC236}">
                <a16:creationId xmlns:a16="http://schemas.microsoft.com/office/drawing/2014/main" id="{4AE73D23-0A74-6F8A-3B62-C2F8E54B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43585"/>
            <a:ext cx="1752600" cy="1768573"/>
          </a:xfrm>
          <a:prstGeom prst="rect">
            <a:avLst/>
          </a:prstGeom>
          <a:noFill/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C577C4D5-2583-B69C-0BA2-98939ECFD133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7" name="Picture 66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11A79914-BB36-1B91-91AA-F9524C9C592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262C7-9CEC-94F8-C964-FFC835D25F6C}"/>
              </a:ext>
            </a:extLst>
          </p:cNvPr>
          <p:cNvGrpSpPr/>
          <p:nvPr/>
        </p:nvGrpSpPr>
        <p:grpSpPr>
          <a:xfrm>
            <a:off x="2133600" y="4038600"/>
            <a:ext cx="4497788" cy="685800"/>
            <a:chOff x="2133600" y="4038600"/>
            <a:chExt cx="4497788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7192EE5-361A-FB76-D8C8-BF15A17CE631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F39262B-5BED-0F2A-0225-E94B1BBD8E86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CCCEB6F-85A5-F3E5-6E48-F799555ED0EA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F382D5F-9010-0F31-3AB7-CAED3C4E520D}"/>
                </a:ext>
              </a:extLst>
            </p:cNvPr>
            <p:cNvGrpSpPr/>
            <p:nvPr/>
          </p:nvGrpSpPr>
          <p:grpSpPr>
            <a:xfrm>
              <a:off x="3005528" y="4104652"/>
              <a:ext cx="3625860" cy="543548"/>
              <a:chOff x="3005528" y="4191000"/>
              <a:chExt cx="3625860" cy="543548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32F7B658-0710-177D-9A52-6E9F47B5D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1D238D-23B6-F480-C294-7A4DF5B66CB9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Vải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559887-959E-44A3-1FF3-CEADCB382190}"/>
              </a:ext>
            </a:extLst>
          </p:cNvPr>
          <p:cNvGrpSpPr/>
          <p:nvPr/>
        </p:nvGrpSpPr>
        <p:grpSpPr>
          <a:xfrm>
            <a:off x="2133600" y="4953000"/>
            <a:ext cx="4497788" cy="685800"/>
            <a:chOff x="2133600" y="4953000"/>
            <a:chExt cx="4497788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1C19C06-A957-A5EA-957F-CC65DBB1008D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F3D56E4-B261-9A4A-8F9B-D32A605134E9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6E5555E-59CE-473D-76EC-C1641DA05703}"/>
                  </a:ext>
                </a:extLst>
              </p:cNvPr>
              <p:cNvSpPr txBox="1"/>
              <p:nvPr/>
            </p:nvSpPr>
            <p:spPr>
              <a:xfrm>
                <a:off x="2286000" y="50292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2CEDF0B-2D19-CAC4-9425-5CAE98D62055}"/>
                </a:ext>
              </a:extLst>
            </p:cNvPr>
            <p:cNvGrpSpPr/>
            <p:nvPr/>
          </p:nvGrpSpPr>
          <p:grpSpPr>
            <a:xfrm>
              <a:off x="3005528" y="5029200"/>
              <a:ext cx="3625860" cy="531933"/>
              <a:chOff x="3005528" y="5029200"/>
              <a:chExt cx="3625860" cy="531933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655FC868-C3A9-D340-D6B6-542BB2EBB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4B566BA-2A7B-682E-5E9B-3D9B2674930F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Nhãn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482A70-7CE1-ADC9-2CCA-D5494D00EF03}"/>
              </a:ext>
            </a:extLst>
          </p:cNvPr>
          <p:cNvGrpSpPr/>
          <p:nvPr/>
        </p:nvGrpSpPr>
        <p:grpSpPr>
          <a:xfrm>
            <a:off x="2133600" y="5867400"/>
            <a:ext cx="4497788" cy="685800"/>
            <a:chOff x="2133600" y="5867400"/>
            <a:chExt cx="4497788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63E41E-76D0-9D0B-B15D-1298F1F86834}"/>
                </a:ext>
              </a:extLst>
            </p:cNvPr>
            <p:cNvGrpSpPr/>
            <p:nvPr/>
          </p:nvGrpSpPr>
          <p:grpSpPr>
            <a:xfrm>
              <a:off x="2133600" y="5867400"/>
              <a:ext cx="685800" cy="685800"/>
              <a:chOff x="2133600" y="5867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27236E4-DD82-5828-7372-5F9287A09E95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2094D92-26B7-93E2-27B1-6BC67F7125F0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CB1CA7-E596-B158-ADF0-5A28B702DB7A}"/>
                </a:ext>
              </a:extLst>
            </p:cNvPr>
            <p:cNvGrpSpPr/>
            <p:nvPr/>
          </p:nvGrpSpPr>
          <p:grpSpPr>
            <a:xfrm>
              <a:off x="3005528" y="5943600"/>
              <a:ext cx="3625860" cy="540678"/>
              <a:chOff x="3005528" y="5943600"/>
              <a:chExt cx="3625860" cy="540678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59E2B4-28A9-024C-68D4-7653632DF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3C77B4-C3EC-7FB5-2ABE-680F766CAB75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Dừa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D7CAD4-A141-3495-14D8-9871990C10C0}"/>
              </a:ext>
            </a:extLst>
          </p:cNvPr>
          <p:cNvGrpSpPr/>
          <p:nvPr/>
        </p:nvGrpSpPr>
        <p:grpSpPr>
          <a:xfrm>
            <a:off x="2133600" y="3200400"/>
            <a:ext cx="4495800" cy="685800"/>
            <a:chOff x="2133600" y="3200400"/>
            <a:chExt cx="4495800" cy="6858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1AC934-5D90-3892-7AD2-B6A53A467160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461BB85-B867-2482-A2FD-73B961FF3F14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EC7ABA2-0035-7BB6-A898-0C694F1510F6}"/>
                  </a:ext>
                </a:extLst>
              </p:cNvPr>
              <p:cNvSpPr txBox="1"/>
              <p:nvPr/>
            </p:nvSpPr>
            <p:spPr>
              <a:xfrm>
                <a:off x="2273300" y="3255014"/>
                <a:ext cx="40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EE5573B-C72D-EB9F-B6C7-D09937C38109}"/>
                </a:ext>
              </a:extLst>
            </p:cNvPr>
            <p:cNvGrpSpPr/>
            <p:nvPr/>
          </p:nvGrpSpPr>
          <p:grpSpPr>
            <a:xfrm>
              <a:off x="3003540" y="3276600"/>
              <a:ext cx="3625860" cy="546778"/>
              <a:chOff x="3003540" y="3302032"/>
              <a:chExt cx="3625860" cy="546778"/>
            </a:xfrm>
          </p:grpSpPr>
          <p:pic>
            <p:nvPicPr>
              <p:cNvPr id="92" name="Picture 9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3E076A6-11A5-5863-F96C-F20E02D0E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58DCE7D-9EB8-7B65-119A-57F13B3E5076}"/>
                  </a:ext>
                </a:extLst>
              </p:cNvPr>
              <p:cNvSpPr txBox="1"/>
              <p:nvPr/>
            </p:nvSpPr>
            <p:spPr>
              <a:xfrm>
                <a:off x="3145537" y="3325590"/>
                <a:ext cx="3384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Đu</a:t>
                </a:r>
                <a:r>
                  <a:rPr lang="en-US" sz="28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8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đủ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9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B2AEDBD2-5942-C74A-29F6-26B414C62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39875" y="2784475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0A1323-3649-EBB9-2F9D-06BE2087BB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  <p:bldLst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375ba1682899b9444c201750c3b90c1b.png">
            <a:extLst>
              <a:ext uri="{FF2B5EF4-FFF2-40B4-BE49-F238E27FC236}">
                <a16:creationId xmlns:a16="http://schemas.microsoft.com/office/drawing/2014/main" id="{6F1FA902-4873-2AB7-4E8B-51C0A01795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1100" y="-543010"/>
            <a:ext cx="9372600" cy="4064000"/>
          </a:xfrm>
          <a:prstGeom prst="rect">
            <a:avLst/>
          </a:prstGeom>
        </p:spPr>
      </p:pic>
      <p:pic>
        <p:nvPicPr>
          <p:cNvPr id="91" name="Picture 14" descr="kim phut">
            <a:extLst>
              <a:ext uri="{FF2B5EF4-FFF2-40B4-BE49-F238E27FC236}">
                <a16:creationId xmlns:a16="http://schemas.microsoft.com/office/drawing/2014/main" id="{969B848B-47F2-C730-592F-5E7F6757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6976" y="4349553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dongho1">
            <a:extLst>
              <a:ext uri="{FF2B5EF4-FFF2-40B4-BE49-F238E27FC236}">
                <a16:creationId xmlns:a16="http://schemas.microsoft.com/office/drawing/2014/main" id="{15E06B8D-7F67-17BE-CA08-26EEB391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42176" y="3867378"/>
            <a:ext cx="1752600" cy="1768573"/>
          </a:xfrm>
          <a:prstGeom prst="rect">
            <a:avLst/>
          </a:prstGeom>
          <a:noFill/>
        </p:spPr>
      </p:pic>
      <p:sp>
        <p:nvSpPr>
          <p:cNvPr id="93" name="Cloud 92">
            <a:extLst>
              <a:ext uri="{FF2B5EF4-FFF2-40B4-BE49-F238E27FC236}">
                <a16:creationId xmlns:a16="http://schemas.microsoft.com/office/drawing/2014/main" id="{374F5DB3-C9B6-A9C4-5B93-B7893E081BD7}"/>
              </a:ext>
            </a:extLst>
          </p:cNvPr>
          <p:cNvSpPr/>
          <p:nvPr/>
        </p:nvSpPr>
        <p:spPr>
          <a:xfrm>
            <a:off x="8915400" y="302599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94" name="Picture 93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702EEB1-BD86-BAD7-FFE4-510C3EAA3B5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D9F9B99-C901-D111-BA5F-EDCC74A6B9AA}"/>
              </a:ext>
            </a:extLst>
          </p:cNvPr>
          <p:cNvGrpSpPr/>
          <p:nvPr/>
        </p:nvGrpSpPr>
        <p:grpSpPr>
          <a:xfrm>
            <a:off x="2121613" y="3819764"/>
            <a:ext cx="6919229" cy="950611"/>
            <a:chOff x="2133600" y="3819764"/>
            <a:chExt cx="6919229" cy="950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CDCB82-201B-AC47-9E15-749C3E550B80}"/>
                </a:ext>
              </a:extLst>
            </p:cNvPr>
            <p:cNvGrpSpPr/>
            <p:nvPr/>
          </p:nvGrpSpPr>
          <p:grpSpPr>
            <a:xfrm>
              <a:off x="2990557" y="3819764"/>
              <a:ext cx="6062272" cy="950611"/>
              <a:chOff x="3010550" y="5029200"/>
              <a:chExt cx="3625860" cy="531933"/>
            </a:xfrm>
          </p:grpSpPr>
          <p:pic>
            <p:nvPicPr>
              <p:cNvPr id="5" name="Picture 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942867DE-19BB-9F67-5AC6-CEBE84B47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0550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9DBF3A-3F92-DE6C-0623-2431D277CE8C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25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D26F19-DD4C-A498-160C-00911C44A6A6}"/>
                </a:ext>
              </a:extLst>
            </p:cNvPr>
            <p:cNvGrpSpPr/>
            <p:nvPr/>
          </p:nvGrpSpPr>
          <p:grpSpPr>
            <a:xfrm>
              <a:off x="2133600" y="3865014"/>
              <a:ext cx="6161425" cy="883185"/>
              <a:chOff x="2133600" y="3865014"/>
              <a:chExt cx="6161425" cy="88318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7E44C5B-F3DA-150D-E30F-A60B1CB73C4E}"/>
                  </a:ext>
                </a:extLst>
              </p:cNvPr>
              <p:cNvGrpSpPr/>
              <p:nvPr/>
            </p:nvGrpSpPr>
            <p:grpSpPr>
              <a:xfrm>
                <a:off x="2133600" y="4062399"/>
                <a:ext cx="685800" cy="685800"/>
                <a:chOff x="2133600" y="4036999"/>
                <a:chExt cx="685800" cy="685800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A918BFA1-8E5C-EC72-49D9-C43CB73FA918}"/>
                    </a:ext>
                  </a:extLst>
                </p:cNvPr>
                <p:cNvSpPr/>
                <p:nvPr/>
              </p:nvSpPr>
              <p:spPr>
                <a:xfrm>
                  <a:off x="2133600" y="4036999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EB043B2-42DC-DE93-67D9-AF04E3D3CC71}"/>
                    </a:ext>
                  </a:extLst>
                </p:cNvPr>
                <p:cNvSpPr txBox="1"/>
                <p:nvPr/>
              </p:nvSpPr>
              <p:spPr>
                <a:xfrm>
                  <a:off x="2286000" y="41148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/>
                      <a:ea typeface="+mn-ea"/>
                      <a:cs typeface="Times New Roman" pitchFamily="18" charset="0"/>
                    </a:rPr>
                    <a:t>B</a:t>
                  </a: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4EEF857-9240-233B-F54E-04A8C7E670C3}"/>
                  </a:ext>
                </a:extLst>
              </p:cNvPr>
              <p:cNvSpPr txBox="1"/>
              <p:nvPr/>
            </p:nvSpPr>
            <p:spPr>
              <a:xfrm>
                <a:off x="3266443" y="3865014"/>
                <a:ext cx="50285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Các loại cá có dầu như cá hồi, cá ngừ, cá trích, cá thu.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05EF29-2CA3-50B6-38F6-E739D19D6B63}"/>
              </a:ext>
            </a:extLst>
          </p:cNvPr>
          <p:cNvGrpSpPr/>
          <p:nvPr/>
        </p:nvGrpSpPr>
        <p:grpSpPr>
          <a:xfrm>
            <a:off x="2121613" y="5852275"/>
            <a:ext cx="6900472" cy="950611"/>
            <a:chOff x="2133600" y="5852275"/>
            <a:chExt cx="6900472" cy="9506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1DF14F-2810-76FB-8B44-F7C98F56C6B6}"/>
                </a:ext>
              </a:extLst>
            </p:cNvPr>
            <p:cNvGrpSpPr/>
            <p:nvPr/>
          </p:nvGrpSpPr>
          <p:grpSpPr>
            <a:xfrm>
              <a:off x="2971800" y="5852275"/>
              <a:ext cx="6062272" cy="950611"/>
              <a:chOff x="3005528" y="5029200"/>
              <a:chExt cx="3625860" cy="531933"/>
            </a:xfrm>
          </p:grpSpPr>
          <p:pic>
            <p:nvPicPr>
              <p:cNvPr id="11" name="Picture 1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AA353843-550F-AEE9-1B5A-C55FE163D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822D7A-F93A-EFD6-6AD9-4844E1CC6416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25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0DDAFFE-41ED-494C-58F6-F1EC7DB48398}"/>
                </a:ext>
              </a:extLst>
            </p:cNvPr>
            <p:cNvGrpSpPr/>
            <p:nvPr/>
          </p:nvGrpSpPr>
          <p:grpSpPr>
            <a:xfrm>
              <a:off x="2133600" y="6052308"/>
              <a:ext cx="6340342" cy="685800"/>
              <a:chOff x="2133600" y="5867400"/>
              <a:chExt cx="6340342" cy="68580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38E0D3C-FA70-3242-5D2F-3A582062DA58}"/>
                  </a:ext>
                </a:extLst>
              </p:cNvPr>
              <p:cNvGrpSpPr/>
              <p:nvPr/>
            </p:nvGrpSpPr>
            <p:grpSpPr>
              <a:xfrm>
                <a:off x="2133600" y="5867400"/>
                <a:ext cx="685800" cy="685800"/>
                <a:chOff x="2133600" y="5867400"/>
                <a:chExt cx="685800" cy="685800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B9887A2C-1D57-5F60-EB47-55258492637F}"/>
                    </a:ext>
                  </a:extLst>
                </p:cNvPr>
                <p:cNvSpPr/>
                <p:nvPr/>
              </p:nvSpPr>
              <p:spPr>
                <a:xfrm>
                  <a:off x="2133600" y="5867400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73B9DA7A-7427-16FC-113C-76ED6AC68975}"/>
                    </a:ext>
                  </a:extLst>
                </p:cNvPr>
                <p:cNvSpPr txBox="1"/>
                <p:nvPr/>
              </p:nvSpPr>
              <p:spPr>
                <a:xfrm>
                  <a:off x="2286000" y="59436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/>
                      <a:ea typeface="+mn-ea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8B9E439-4D28-1EC2-5BEE-AE0D29961D6D}"/>
                  </a:ext>
                </a:extLst>
              </p:cNvPr>
              <p:cNvSpPr txBox="1"/>
              <p:nvPr/>
            </p:nvSpPr>
            <p:spPr>
              <a:xfrm>
                <a:off x="3284831" y="5867400"/>
                <a:ext cx="518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0" i="0" kern="1200" dirty="0" err="1">
                    <a:solidFill>
                      <a:schemeClr val="bg1"/>
                    </a:solidFill>
                    <a:effectLst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lang="en-US" sz="2400" b="0" i="0" kern="1200" dirty="0">
                    <a:solidFill>
                      <a:schemeClr val="bg1"/>
                    </a:solidFill>
                    <a:effectLst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ăn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được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chế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biến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quá</a:t>
                </a:r>
                <a:r>
                  <a:rPr lang="en-US" sz="24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4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mặn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A3F54C-8330-1629-3381-F8C8A1AD6F79}"/>
              </a:ext>
            </a:extLst>
          </p:cNvPr>
          <p:cNvGrpSpPr/>
          <p:nvPr/>
        </p:nvGrpSpPr>
        <p:grpSpPr>
          <a:xfrm>
            <a:off x="2121613" y="4820849"/>
            <a:ext cx="6900472" cy="950611"/>
            <a:chOff x="2133600" y="4820849"/>
            <a:chExt cx="6900472" cy="9506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FDB166-474F-A18E-2EC6-75C0981291B2}"/>
                </a:ext>
              </a:extLst>
            </p:cNvPr>
            <p:cNvGrpSpPr/>
            <p:nvPr/>
          </p:nvGrpSpPr>
          <p:grpSpPr>
            <a:xfrm>
              <a:off x="2971800" y="4820849"/>
              <a:ext cx="6062272" cy="950611"/>
              <a:chOff x="3005528" y="5029200"/>
              <a:chExt cx="3625860" cy="531933"/>
            </a:xfrm>
          </p:grpSpPr>
          <p:pic>
            <p:nvPicPr>
              <p:cNvPr id="8" name="Picture 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9A4D87C-6B05-59B5-A9AF-C9AB4205D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35208B-D798-1C03-C1E9-50F3E24F61C0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25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3A21409-7102-EECF-DEAC-4809FB7D9667}"/>
                </a:ext>
              </a:extLst>
            </p:cNvPr>
            <p:cNvGrpSpPr/>
            <p:nvPr/>
          </p:nvGrpSpPr>
          <p:grpSpPr>
            <a:xfrm>
              <a:off x="2133600" y="4872758"/>
              <a:ext cx="6514939" cy="843690"/>
              <a:chOff x="2159000" y="2901118"/>
              <a:chExt cx="6514939" cy="843690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8984E6C1-2316-E8C7-D624-9C2A6530F6D7}"/>
                  </a:ext>
                </a:extLst>
              </p:cNvPr>
              <p:cNvGrpSpPr/>
              <p:nvPr/>
            </p:nvGrpSpPr>
            <p:grpSpPr>
              <a:xfrm>
                <a:off x="2159000" y="3059008"/>
                <a:ext cx="685800" cy="685800"/>
                <a:chOff x="2159000" y="3059008"/>
                <a:chExt cx="685800" cy="685800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9BE43BC-03B5-3758-E65C-04C028994629}"/>
                    </a:ext>
                  </a:extLst>
                </p:cNvPr>
                <p:cNvSpPr/>
                <p:nvPr/>
              </p:nvSpPr>
              <p:spPr>
                <a:xfrm>
                  <a:off x="2159000" y="3059008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7DF230C0-52DB-1F95-1BC8-E1223C36D3C1}"/>
                    </a:ext>
                  </a:extLst>
                </p:cNvPr>
                <p:cNvSpPr txBox="1"/>
                <p:nvPr/>
              </p:nvSpPr>
              <p:spPr>
                <a:xfrm>
                  <a:off x="2311400" y="312565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/>
                      <a:ea typeface="+mn-ea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7773AC3-7039-A574-E460-9414CAF530AF}"/>
                  </a:ext>
                </a:extLst>
              </p:cNvPr>
              <p:cNvSpPr txBox="1"/>
              <p:nvPr/>
            </p:nvSpPr>
            <p:spPr>
              <a:xfrm>
                <a:off x="3306809" y="2901118"/>
                <a:ext cx="53671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Các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thức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ăn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nhanh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chứa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nhiều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chất</a:t>
                </a:r>
                <a:r>
                  <a:rPr lang="en-US" sz="24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4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béo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12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9744513-D51D-5AE0-C806-84DC977F7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41375" y="5068748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AC19E6-31AC-4F93-48D2-4E70F9C125B0}"/>
              </a:ext>
            </a:extLst>
          </p:cNvPr>
          <p:cNvGrpSpPr/>
          <p:nvPr/>
        </p:nvGrpSpPr>
        <p:grpSpPr>
          <a:xfrm>
            <a:off x="2171700" y="2813456"/>
            <a:ext cx="6896100" cy="950611"/>
            <a:chOff x="2171700" y="2813456"/>
            <a:chExt cx="6896100" cy="9506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FBF216-1085-CA7E-951C-87FD1B26CA60}"/>
                </a:ext>
              </a:extLst>
            </p:cNvPr>
            <p:cNvGrpSpPr/>
            <p:nvPr/>
          </p:nvGrpSpPr>
          <p:grpSpPr>
            <a:xfrm>
              <a:off x="2171700" y="2813456"/>
              <a:ext cx="6896100" cy="950611"/>
              <a:chOff x="2171700" y="2813456"/>
              <a:chExt cx="6896100" cy="95061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2CBEC48-AA54-05BC-90B9-D4935A19405C}"/>
                  </a:ext>
                </a:extLst>
              </p:cNvPr>
              <p:cNvGrpSpPr/>
              <p:nvPr/>
            </p:nvGrpSpPr>
            <p:grpSpPr>
              <a:xfrm>
                <a:off x="2171700" y="2966339"/>
                <a:ext cx="685800" cy="685800"/>
                <a:chOff x="2133600" y="4953000"/>
                <a:chExt cx="685800" cy="685800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7F03F281-6A70-F11B-55D9-E100395F7A95}"/>
                    </a:ext>
                  </a:extLst>
                </p:cNvPr>
                <p:cNvSpPr/>
                <p:nvPr/>
              </p:nvSpPr>
              <p:spPr>
                <a:xfrm>
                  <a:off x="2133600" y="4953000"/>
                  <a:ext cx="685800" cy="68580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1F45E22B-976C-8C05-93BE-B83EB9FEA8DA}"/>
                    </a:ext>
                  </a:extLst>
                </p:cNvPr>
                <p:cNvSpPr txBox="1"/>
                <p:nvPr/>
              </p:nvSpPr>
              <p:spPr>
                <a:xfrm>
                  <a:off x="2286000" y="50292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Times New Roman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A2A9B38-8B05-05C5-BE8E-ECDE11FF7EEF}"/>
                  </a:ext>
                </a:extLst>
              </p:cNvPr>
              <p:cNvGrpSpPr/>
              <p:nvPr/>
            </p:nvGrpSpPr>
            <p:grpSpPr>
              <a:xfrm>
                <a:off x="3005528" y="2813456"/>
                <a:ext cx="6062272" cy="950611"/>
                <a:chOff x="3005528" y="5029200"/>
                <a:chExt cx="3625860" cy="531933"/>
              </a:xfrm>
            </p:grpSpPr>
            <p:pic>
              <p:nvPicPr>
                <p:cNvPr id="105" name="Picture 104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7DEFCF56-8BB3-F451-952F-4F7E175173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5528" y="5040465"/>
                  <a:ext cx="3625860" cy="52066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759AC32-7037-A3CD-6EF2-A370D67DF721}"/>
                    </a:ext>
                  </a:extLst>
                </p:cNvPr>
                <p:cNvSpPr txBox="1"/>
                <p:nvPr/>
              </p:nvSpPr>
              <p:spPr>
                <a:xfrm>
                  <a:off x="3124200" y="5029200"/>
                  <a:ext cx="3276600" cy="258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6B9DE2-226B-4680-D5E1-3192A6FBF839}"/>
                </a:ext>
              </a:extLst>
            </p:cNvPr>
            <p:cNvSpPr txBox="1"/>
            <p:nvPr/>
          </p:nvSpPr>
          <p:spPr>
            <a:xfrm>
              <a:off x="3305974" y="3064421"/>
              <a:ext cx="46972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loại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rau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xanh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quả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/>
                </a:rPr>
                <a:t>mọng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/>
                </a:rPr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C1740B-C8E4-921E-9C19-AA8570B95F16}"/>
              </a:ext>
            </a:extLst>
          </p:cNvPr>
          <p:cNvSpPr txBox="1"/>
          <p:nvPr/>
        </p:nvSpPr>
        <p:spPr>
          <a:xfrm>
            <a:off x="3086813" y="787885"/>
            <a:ext cx="572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AE2538-1ADD-8AF1-603D-52412D308C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4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375ba1682899b9444c201750c3b90c1b.png">
            <a:extLst>
              <a:ext uri="{FF2B5EF4-FFF2-40B4-BE49-F238E27FC236}">
                <a16:creationId xmlns:a16="http://schemas.microsoft.com/office/drawing/2014/main" id="{10A0105E-95E2-FA70-0D07-A82793CDFD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8126" y="-375583"/>
            <a:ext cx="9818077" cy="4064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202FBFB-92DE-D548-79B1-AE6E741CDF0C}"/>
              </a:ext>
            </a:extLst>
          </p:cNvPr>
          <p:cNvSpPr txBox="1"/>
          <p:nvPr/>
        </p:nvSpPr>
        <p:spPr>
          <a:xfrm>
            <a:off x="2618935" y="1183211"/>
            <a:ext cx="6954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quan</a:t>
            </a:r>
            <a:r>
              <a:rPr lang="en-US" sz="3200" kern="12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kinh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7" name="Picture 14" descr="kim phut">
            <a:extLst>
              <a:ext uri="{FF2B5EF4-FFF2-40B4-BE49-F238E27FC236}">
                <a16:creationId xmlns:a16="http://schemas.microsoft.com/office/drawing/2014/main" id="{BEFE66ED-8358-A3A2-1004-724DA908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53272" y="4387866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dongho1">
            <a:extLst>
              <a:ext uri="{FF2B5EF4-FFF2-40B4-BE49-F238E27FC236}">
                <a16:creationId xmlns:a16="http://schemas.microsoft.com/office/drawing/2014/main" id="{25AD916F-96DB-6B19-917E-5281022E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48472" y="3940394"/>
            <a:ext cx="1752600" cy="1768573"/>
          </a:xfrm>
          <a:prstGeom prst="rect">
            <a:avLst/>
          </a:prstGeom>
          <a:noFill/>
        </p:spPr>
      </p:pic>
      <p:sp>
        <p:nvSpPr>
          <p:cNvPr id="59" name="Cloud 58">
            <a:extLst>
              <a:ext uri="{FF2B5EF4-FFF2-40B4-BE49-F238E27FC236}">
                <a16:creationId xmlns:a16="http://schemas.microsoft.com/office/drawing/2014/main" id="{AC46F0F1-43EC-89F7-06F0-23E4528CCAFB}"/>
              </a:ext>
            </a:extLst>
          </p:cNvPr>
          <p:cNvSpPr/>
          <p:nvPr/>
        </p:nvSpPr>
        <p:spPr>
          <a:xfrm>
            <a:off x="9513396" y="2863834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 GIỜ</a:t>
            </a:r>
          </a:p>
        </p:txBody>
      </p:sp>
      <p:pic>
        <p:nvPicPr>
          <p:cNvPr id="60" name="Picture 59" descr="sao.png">
            <a:hlinkClick r:id="rId9" action="ppaction://hlinksldjump"/>
            <a:extLst>
              <a:ext uri="{FF2B5EF4-FFF2-40B4-BE49-F238E27FC236}">
                <a16:creationId xmlns:a16="http://schemas.microsoft.com/office/drawing/2014/main" id="{FAE40B0C-A656-35C6-C63D-099D1127F3C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AFE6C8-B3E1-0719-0D19-71A57CD8DBE7}"/>
              </a:ext>
            </a:extLst>
          </p:cNvPr>
          <p:cNvGrpSpPr/>
          <p:nvPr/>
        </p:nvGrpSpPr>
        <p:grpSpPr>
          <a:xfrm>
            <a:off x="2191514" y="5867400"/>
            <a:ext cx="7123172" cy="685800"/>
            <a:chOff x="2191514" y="5867400"/>
            <a:chExt cx="7123172" cy="6858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80DA98F-2858-71F5-9270-39EC36EDEA19}"/>
                </a:ext>
              </a:extLst>
            </p:cNvPr>
            <p:cNvGrpSpPr/>
            <p:nvPr/>
          </p:nvGrpSpPr>
          <p:grpSpPr>
            <a:xfrm>
              <a:off x="2191514" y="5867400"/>
              <a:ext cx="685800" cy="685800"/>
              <a:chOff x="2133600" y="5867400"/>
              <a:chExt cx="685800" cy="6858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DCC6FB0-8357-B2CF-453D-06BA17919CC7}"/>
                  </a:ext>
                </a:extLst>
              </p:cNvPr>
              <p:cNvSpPr/>
              <p:nvPr/>
            </p:nvSpPr>
            <p:spPr>
              <a:xfrm>
                <a:off x="2133600" y="5867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95ED750-007D-4DD1-3CD8-C9F119CB30A6}"/>
                  </a:ext>
                </a:extLst>
              </p:cNvPr>
              <p:cNvSpPr txBox="1"/>
              <p:nvPr/>
            </p:nvSpPr>
            <p:spPr>
              <a:xfrm>
                <a:off x="2286000" y="59436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EF91B8F-0061-FF06-17A7-5060EC095CCD}"/>
                </a:ext>
              </a:extLst>
            </p:cNvPr>
            <p:cNvGrpSpPr/>
            <p:nvPr/>
          </p:nvGrpSpPr>
          <p:grpSpPr>
            <a:xfrm>
              <a:off x="3005528" y="5943600"/>
              <a:ext cx="6309158" cy="540678"/>
              <a:chOff x="3005528" y="5943600"/>
              <a:chExt cx="3625860" cy="540678"/>
            </a:xfrm>
          </p:grpSpPr>
          <p:pic>
            <p:nvPicPr>
              <p:cNvPr id="78" name="Picture 7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402E6644-8C00-0404-CB2F-AA9FC0690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96361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EF9F08-DC83-BA07-7580-648D6978D62C}"/>
                  </a:ext>
                </a:extLst>
              </p:cNvPr>
              <p:cNvSpPr txBox="1"/>
              <p:nvPr/>
            </p:nvSpPr>
            <p:spPr>
              <a:xfrm>
                <a:off x="3124200" y="5943600"/>
                <a:ext cx="3276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Hải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sản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(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,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hàu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,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sò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huyết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,...).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80C2741-F46C-F338-B969-193907C373FA}"/>
              </a:ext>
            </a:extLst>
          </p:cNvPr>
          <p:cNvGrpSpPr/>
          <p:nvPr/>
        </p:nvGrpSpPr>
        <p:grpSpPr>
          <a:xfrm>
            <a:off x="2191514" y="4933564"/>
            <a:ext cx="7181086" cy="685800"/>
            <a:chOff x="2191514" y="4933564"/>
            <a:chExt cx="7181086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BFDEA91-48B4-4814-4CCE-B824EF2F7297}"/>
                </a:ext>
              </a:extLst>
            </p:cNvPr>
            <p:cNvGrpSpPr/>
            <p:nvPr/>
          </p:nvGrpSpPr>
          <p:grpSpPr>
            <a:xfrm>
              <a:off x="2191514" y="4933564"/>
              <a:ext cx="685800" cy="685800"/>
              <a:chOff x="2133600" y="4953000"/>
              <a:chExt cx="685800" cy="6858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D10900C-7EE9-875F-8789-44DE81CA9D4A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75B26F8-C642-F666-FB99-C6051B0C015E}"/>
                  </a:ext>
                </a:extLst>
              </p:cNvPr>
              <p:cNvSpPr txBox="1"/>
              <p:nvPr/>
            </p:nvSpPr>
            <p:spPr>
              <a:xfrm>
                <a:off x="2226664" y="5014762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B6172BB-AC05-7FA0-C203-11B0EB42EB65}"/>
                </a:ext>
              </a:extLst>
            </p:cNvPr>
            <p:cNvGrpSpPr/>
            <p:nvPr/>
          </p:nvGrpSpPr>
          <p:grpSpPr>
            <a:xfrm>
              <a:off x="3063442" y="5009764"/>
              <a:ext cx="6309158" cy="531933"/>
              <a:chOff x="3005528" y="5029200"/>
              <a:chExt cx="3625860" cy="531933"/>
            </a:xfrm>
          </p:grpSpPr>
          <p:pic>
            <p:nvPicPr>
              <p:cNvPr id="71" name="Picture 7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3232ADE-7A3C-1FB0-060B-704739F96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8D60499-BE2A-E9A1-F324-0A3B63E5E197}"/>
                  </a:ext>
                </a:extLst>
              </p:cNvPr>
              <p:cNvSpPr txBox="1"/>
              <p:nvPr/>
            </p:nvSpPr>
            <p:spPr>
              <a:xfrm>
                <a:off x="3124200" y="5029200"/>
                <a:ext cx="3276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Các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loại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đậu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 </a:t>
                </a:r>
                <a:r>
                  <a:rPr lang="en-US" sz="2000" b="0" i="0" dirty="0" err="1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đỗ</a:t>
                </a:r>
                <a:r>
                  <a:rPr lang="en-US" sz="2000" b="0" i="0" dirty="0">
                    <a:solidFill>
                      <a:schemeClr val="bg1"/>
                    </a:solidFill>
                    <a:effectLst/>
                    <a:latin typeface="UTM Avo" panose="02040603050506020204"/>
                  </a:rPr>
                  <a:t>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A4B4FC-F902-6200-C6F0-E59DBAB440FD}"/>
              </a:ext>
            </a:extLst>
          </p:cNvPr>
          <p:cNvGrpSpPr/>
          <p:nvPr/>
        </p:nvGrpSpPr>
        <p:grpSpPr>
          <a:xfrm>
            <a:off x="2191514" y="4044966"/>
            <a:ext cx="7181086" cy="685800"/>
            <a:chOff x="2191514" y="4020374"/>
            <a:chExt cx="7181086" cy="6858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1776552-2004-B1CB-4503-88F6D03DE294}"/>
                </a:ext>
              </a:extLst>
            </p:cNvPr>
            <p:cNvGrpSpPr/>
            <p:nvPr/>
          </p:nvGrpSpPr>
          <p:grpSpPr>
            <a:xfrm>
              <a:off x="2191514" y="4020374"/>
              <a:ext cx="685497" cy="685800"/>
              <a:chOff x="2133600" y="4038600"/>
              <a:chExt cx="685800" cy="6858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0140422-C57B-4648-D173-DD8A7FE1839F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5EC2545-FCD9-8D4C-CDF5-387C17C05E9B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A00E4E-DD12-D1C8-9DD2-82AC02C3E253}"/>
                </a:ext>
              </a:extLst>
            </p:cNvPr>
            <p:cNvGrpSpPr/>
            <p:nvPr/>
          </p:nvGrpSpPr>
          <p:grpSpPr>
            <a:xfrm>
              <a:off x="3063056" y="4086426"/>
              <a:ext cx="6309544" cy="543548"/>
              <a:chOff x="3005528" y="4191000"/>
              <a:chExt cx="3625860" cy="543548"/>
            </a:xfrm>
          </p:grpSpPr>
          <p:pic>
            <p:nvPicPr>
              <p:cNvPr id="64" name="Picture 6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C12FA80-D444-3244-F154-85DC7CDC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3625860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AD6D4E-BAE5-4290-6B32-14B50554546C}"/>
                  </a:ext>
                </a:extLst>
              </p:cNvPr>
              <p:cNvSpPr txBox="1"/>
              <p:nvPr/>
            </p:nvSpPr>
            <p:spPr>
              <a:xfrm>
                <a:off x="3124200" y="4191000"/>
                <a:ext cx="3276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í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đỏ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quả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bơ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dừa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DC6E1E-65F9-31C9-78E8-5B9DE9429A1F}"/>
              </a:ext>
            </a:extLst>
          </p:cNvPr>
          <p:cNvGrpSpPr/>
          <p:nvPr/>
        </p:nvGrpSpPr>
        <p:grpSpPr>
          <a:xfrm>
            <a:off x="2191514" y="3181567"/>
            <a:ext cx="7280441" cy="685800"/>
            <a:chOff x="2133600" y="3200400"/>
            <a:chExt cx="7280441" cy="68580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68F9702-B747-835C-A4BF-31674547E57E}"/>
                </a:ext>
              </a:extLst>
            </p:cNvPr>
            <p:cNvGrpSpPr/>
            <p:nvPr/>
          </p:nvGrpSpPr>
          <p:grpSpPr>
            <a:xfrm>
              <a:off x="2133600" y="3200400"/>
              <a:ext cx="685800" cy="685800"/>
              <a:chOff x="2133600" y="3200400"/>
              <a:chExt cx="685800" cy="6858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F5C4FA7-B91B-3292-D015-10E174E240D7}"/>
                  </a:ext>
                </a:extLst>
              </p:cNvPr>
              <p:cNvSpPr/>
              <p:nvPr/>
            </p:nvSpPr>
            <p:spPr>
              <a:xfrm>
                <a:off x="2133600" y="3200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1C808FC-CDBF-428C-5357-F5E67A84D41F}"/>
                  </a:ext>
                </a:extLst>
              </p:cNvPr>
              <p:cNvSpPr txBox="1"/>
              <p:nvPr/>
            </p:nvSpPr>
            <p:spPr>
              <a:xfrm>
                <a:off x="2259686" y="3224532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49D26C9-E143-AF8A-7945-290E311ABDBA}"/>
                </a:ext>
              </a:extLst>
            </p:cNvPr>
            <p:cNvGrpSpPr/>
            <p:nvPr/>
          </p:nvGrpSpPr>
          <p:grpSpPr>
            <a:xfrm>
              <a:off x="3003540" y="3256272"/>
              <a:ext cx="6410501" cy="540996"/>
              <a:chOff x="3003540" y="3281704"/>
              <a:chExt cx="6410501" cy="540996"/>
            </a:xfrm>
          </p:grpSpPr>
          <p:pic>
            <p:nvPicPr>
              <p:cNvPr id="85" name="Picture 8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84ACF1F0-23D3-E29C-96BB-A78F19B29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3302032"/>
                <a:ext cx="6311146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BEBFF35-664F-425C-F8F0-20704DFC1387}"/>
                  </a:ext>
                </a:extLst>
              </p:cNvPr>
              <p:cNvSpPr txBox="1"/>
              <p:nvPr/>
            </p:nvSpPr>
            <p:spPr>
              <a:xfrm>
                <a:off x="3089441" y="3281704"/>
                <a:ext cx="632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ăn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được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chế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biến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quá</a:t>
                </a:r>
                <a:r>
                  <a:rPr lang="en-US" sz="2000" kern="1200" dirty="0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2000" kern="1200" dirty="0" err="1">
                    <a:solidFill>
                      <a:schemeClr val="bg1"/>
                    </a:solidFill>
                    <a:latin typeface="UTM Avo" panose="02040603050506020204" pitchFamily="18" charset="0"/>
                    <a:ea typeface="+mn-ea"/>
                    <a:cs typeface="Times New Roman" pitchFamily="18" charset="0"/>
                  </a:rPr>
                  <a:t>mặn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pic>
        <p:nvPicPr>
          <p:cNvPr id="89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801E1C-CF5C-53CD-A275-5DFC25490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65175" y="3276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EC50E-0537-CF8A-089E-8A72F38085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787791" cy="787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4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67FC91-A85D-EF42-8D59-5BC8FBCA82CF}"/>
              </a:ext>
            </a:extLst>
          </p:cNvPr>
          <p:cNvGrpSpPr/>
          <p:nvPr/>
        </p:nvGrpSpPr>
        <p:grpSpPr>
          <a:xfrm>
            <a:off x="202471" y="221166"/>
            <a:ext cx="11989529" cy="6388640"/>
            <a:chOff x="3091126" y="2410230"/>
            <a:chExt cx="8913210" cy="4302866"/>
          </a:xfrm>
        </p:grpSpPr>
        <p:sp>
          <p:nvSpPr>
            <p:cNvPr id="3" name="Rounded Rectangle 21">
              <a:extLst>
                <a:ext uri="{FF2B5EF4-FFF2-40B4-BE49-F238E27FC236}">
                  <a16:creationId xmlns:a16="http://schemas.microsoft.com/office/drawing/2014/main" id="{407F155B-544B-E25D-E435-BBE20600B1E8}"/>
                </a:ext>
              </a:extLst>
            </p:cNvPr>
            <p:cNvSpPr/>
            <p:nvPr/>
          </p:nvSpPr>
          <p:spPr>
            <a:xfrm>
              <a:off x="3091126" y="2410230"/>
              <a:ext cx="8817716" cy="43028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C3F0B3-8DB4-4E1C-AC61-EF4502DBCCC5}"/>
                </a:ext>
              </a:extLst>
            </p:cNvPr>
            <p:cNvSpPr txBox="1"/>
            <p:nvPr/>
          </p:nvSpPr>
          <p:spPr>
            <a:xfrm>
              <a:off x="3296814" y="2410230"/>
              <a:ext cx="8707522" cy="398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Để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bảo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vệ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cơ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quan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tiêu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hóa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tuần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hoàn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thần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kinh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chúng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ta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nên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sử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dụng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loại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đồ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tươi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sạch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đa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dạng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và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đầy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đủ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chất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dinh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dưỡng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nên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nhiều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trái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cây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rau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quả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sản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phẩm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từ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sữa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ngũ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cốc</a:t>
              </a:r>
              <a:r>
                <a:rPr lang="en-US" sz="36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nguyên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hạt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,…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Đồng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thời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tránh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dùng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những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chiên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rán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nhiều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dầu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mỡ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chứa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nhiều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chất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chua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cay,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rượu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bia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cà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phê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các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loại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nước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UTM Avo"/>
                  <a:cs typeface="Arial" panose="020B0604020202020204" pitchFamily="34" charset="0"/>
                </a:rPr>
                <a:t>ga</a:t>
              </a:r>
              <a:r>
                <a:rPr lang="en-US" sz="3600" b="1" dirty="0" smtClean="0">
                  <a:latin typeface="UTM Avo"/>
                  <a:cs typeface="Arial" panose="020B0604020202020204" pitchFamily="34" charset="0"/>
                </a:rPr>
                <a:t>…</a:t>
              </a:r>
              <a:endParaRPr lang="en-US" sz="3600" b="1" dirty="0">
                <a:latin typeface="UTM Avo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061C6-52BE-6018-3702-566C9E35AC81}"/>
              </a:ext>
            </a:extLst>
          </p:cNvPr>
          <p:cNvSpPr txBox="1"/>
          <p:nvPr/>
        </p:nvSpPr>
        <p:spPr>
          <a:xfrm>
            <a:off x="260379" y="1467299"/>
            <a:ext cx="1400804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i="1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ghi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lại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thói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quen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ăn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uống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mình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dựa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gợi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 ý </a:t>
            </a:r>
            <a:r>
              <a:rPr lang="en-US" sz="2400" i="1" dirty="0" err="1">
                <a:latin typeface="UTM Avo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UTM Avo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E83520-76A0-069A-DA20-E1FAAC69C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43492"/>
              </p:ext>
            </p:extLst>
          </p:nvPr>
        </p:nvGraphicFramePr>
        <p:xfrm>
          <a:off x="260379" y="2423780"/>
          <a:ext cx="11671241" cy="3859076"/>
        </p:xfrm>
        <a:graphic>
          <a:graphicData uri="http://schemas.openxmlformats.org/drawingml/2006/table">
            <a:tbl>
              <a:tblPr firstRow="1" firstCol="1" bandRow="1"/>
              <a:tblGrid>
                <a:gridCol w="2917288">
                  <a:extLst>
                    <a:ext uri="{9D8B030D-6E8A-4147-A177-3AD203B41FA5}">
                      <a16:colId xmlns:a16="http://schemas.microsoft.com/office/drawing/2014/main" val="558560712"/>
                    </a:ext>
                  </a:extLst>
                </a:gridCol>
                <a:gridCol w="2917288">
                  <a:extLst>
                    <a:ext uri="{9D8B030D-6E8A-4147-A177-3AD203B41FA5}">
                      <a16:colId xmlns:a16="http://schemas.microsoft.com/office/drawing/2014/main" val="1375946448"/>
                    </a:ext>
                  </a:extLst>
                </a:gridCol>
                <a:gridCol w="2917288">
                  <a:extLst>
                    <a:ext uri="{9D8B030D-6E8A-4147-A177-3AD203B41FA5}">
                      <a16:colId xmlns:a16="http://schemas.microsoft.com/office/drawing/2014/main" val="1011659162"/>
                    </a:ext>
                  </a:extLst>
                </a:gridCol>
                <a:gridCol w="2919377">
                  <a:extLst>
                    <a:ext uri="{9D8B030D-6E8A-4147-A177-3AD203B41FA5}">
                      <a16:colId xmlns:a16="http://schemas.microsoft.com/office/drawing/2014/main" val="1541176732"/>
                    </a:ext>
                  </a:extLst>
                </a:gridCol>
              </a:tblGrid>
              <a:tr h="8528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ăn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Thỉnh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thoảng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b="1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4683"/>
                  </a:ext>
                </a:extLst>
              </a:tr>
              <a:tr h="14342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kinh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29108"/>
                  </a:ext>
                </a:extLst>
              </a:tr>
              <a:tr h="143423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thần</a:t>
                      </a: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kinh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UTM Av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UTM Avo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164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707E92-C741-AB05-6FDF-7BED7F551188}"/>
              </a:ext>
            </a:extLst>
          </p:cNvPr>
          <p:cNvGrpSpPr/>
          <p:nvPr/>
        </p:nvGrpSpPr>
        <p:grpSpPr>
          <a:xfrm>
            <a:off x="185057" y="0"/>
            <a:ext cx="11116769" cy="967396"/>
            <a:chOff x="1355297" y="3680292"/>
            <a:chExt cx="28671655" cy="266105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8956218D-346A-F396-A076-959A313A8A00}"/>
                </a:ext>
              </a:extLst>
            </p:cNvPr>
            <p:cNvSpPr/>
            <p:nvPr/>
          </p:nvSpPr>
          <p:spPr>
            <a:xfrm>
              <a:off x="2574498" y="3751701"/>
              <a:ext cx="27452454" cy="2589641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Hãy</a:t>
              </a:r>
              <a:r>
                <a:rPr lang="en-US" sz="3200" b="1" dirty="0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kể</a:t>
              </a:r>
              <a:r>
                <a:rPr lang="en-US" sz="3200" b="1" dirty="0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mà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bạn</a:t>
              </a:r>
              <a:r>
                <a:rPr lang="en-US" sz="3200" b="1" dirty="0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.</a:t>
              </a:r>
              <a:r>
                <a:rPr lang="en-US" sz="3200" b="1" dirty="0" smtClean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F9EF5D-478D-9460-EDAB-0ECFB3B3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5297" y="3680292"/>
              <a:ext cx="1219200" cy="1219201"/>
            </a:xfrm>
            <a:prstGeom prst="rect">
              <a:avLst/>
            </a:prstGeom>
            <a:grpFill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569EA02-37E7-040A-C431-211E066FF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33720" y="1932803"/>
            <a:ext cx="2629035" cy="666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185"/>
            <a:ext cx="2730137" cy="273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66" y="1083185"/>
            <a:ext cx="3277976" cy="2730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72" y="1086740"/>
            <a:ext cx="3182310" cy="2726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9612"/>
            <a:ext cx="3866606" cy="2431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65" y="4289612"/>
            <a:ext cx="3354324" cy="2462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12" y="1083184"/>
            <a:ext cx="2607288" cy="2730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9" y="4289612"/>
            <a:ext cx="2495423" cy="24318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31" y="4289612"/>
            <a:ext cx="2407369" cy="24318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0DC84FBE-BE00-ECB8-3AC0-2ED4BB3FD101}"/>
              </a:ext>
            </a:extLst>
          </p:cNvPr>
          <p:cNvSpPr txBox="1"/>
          <p:nvPr/>
        </p:nvSpPr>
        <p:spPr>
          <a:xfrm>
            <a:off x="2286931" y="961816"/>
            <a:ext cx="6631547" cy="779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EF8627"/>
                </a:solidFill>
                <a:latin typeface="UTM Avo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8A512-9226-16D5-36CD-4839633E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533720" y="1932803"/>
            <a:ext cx="2629035" cy="66678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DDBCC65-A980-830D-6EFF-ACEE5967302B}"/>
              </a:ext>
            </a:extLst>
          </p:cNvPr>
          <p:cNvGrpSpPr/>
          <p:nvPr/>
        </p:nvGrpSpPr>
        <p:grpSpPr>
          <a:xfrm>
            <a:off x="756359" y="2173668"/>
            <a:ext cx="4435169" cy="3924006"/>
            <a:chOff x="1194730" y="2195918"/>
            <a:chExt cx="4905866" cy="3638196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C7B815F4-8047-0C53-7B1F-1D587E3772C0}"/>
                </a:ext>
              </a:extLst>
            </p:cNvPr>
            <p:cNvGrpSpPr/>
            <p:nvPr/>
          </p:nvGrpSpPr>
          <p:grpSpPr>
            <a:xfrm>
              <a:off x="1194730" y="2843205"/>
              <a:ext cx="4905866" cy="2990909"/>
              <a:chOff x="-114989" y="52144"/>
              <a:chExt cx="1854994" cy="113091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9A263C8-795D-39A0-EE5C-E79089573A99}"/>
                  </a:ext>
                </a:extLst>
              </p:cNvPr>
              <p:cNvSpPr/>
              <p:nvPr/>
            </p:nvSpPr>
            <p:spPr>
              <a:xfrm>
                <a:off x="-114989" y="52144"/>
                <a:ext cx="1854994" cy="1130916"/>
              </a:xfrm>
              <a:custGeom>
                <a:avLst/>
                <a:gdLst/>
                <a:ahLst/>
                <a:cxnLst/>
                <a:rect l="l" t="t" r="r" b="b"/>
                <a:pathLst>
                  <a:path w="1164287" h="1136751">
                    <a:moveTo>
                      <a:pt x="1039827" y="1136750"/>
                    </a:moveTo>
                    <a:lnTo>
                      <a:pt x="124460" y="1136750"/>
                    </a:lnTo>
                    <a:cubicBezTo>
                      <a:pt x="55880" y="1136750"/>
                      <a:pt x="0" y="1080871"/>
                      <a:pt x="0" y="101229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9827" y="0"/>
                    </a:lnTo>
                    <a:cubicBezTo>
                      <a:pt x="1108407" y="0"/>
                      <a:pt x="1164287" y="55880"/>
                      <a:pt x="1164287" y="124460"/>
                    </a:cubicBezTo>
                    <a:lnTo>
                      <a:pt x="1164287" y="1012291"/>
                    </a:lnTo>
                    <a:cubicBezTo>
                      <a:pt x="1164287" y="1080871"/>
                      <a:pt x="1108407" y="1136751"/>
                      <a:pt x="1039827" y="113675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814457-6ECA-6629-0936-ACC85D4F096C}"/>
                </a:ext>
              </a:extLst>
            </p:cNvPr>
            <p:cNvGrpSpPr/>
            <p:nvPr/>
          </p:nvGrpSpPr>
          <p:grpSpPr>
            <a:xfrm>
              <a:off x="3302839" y="2195918"/>
              <a:ext cx="956543" cy="847065"/>
              <a:chOff x="3102822" y="1982110"/>
              <a:chExt cx="956543" cy="847065"/>
            </a:xfrm>
          </p:grpSpPr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B3940F37-166B-A5EA-408A-82D4E4E59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3157561" y="1927371"/>
                <a:ext cx="847065" cy="956543"/>
              </a:xfrm>
              <a:prstGeom prst="rect">
                <a:avLst/>
              </a:prstGeom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459D2911-6449-2717-702C-02D63F9E7086}"/>
                  </a:ext>
                </a:extLst>
              </p:cNvPr>
              <p:cNvSpPr txBox="1"/>
              <p:nvPr/>
            </p:nvSpPr>
            <p:spPr>
              <a:xfrm>
                <a:off x="3245726" y="2110534"/>
                <a:ext cx="670733" cy="6091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004"/>
                  </a:lnSpc>
                  <a:spcBef>
                    <a:spcPct val="0"/>
                  </a:spcBef>
                </a:pPr>
                <a:r>
                  <a:rPr lang="en-US" sz="4400" u="none" spc="-38" dirty="0">
                    <a:solidFill>
                      <a:srgbClr val="FFFFFF"/>
                    </a:solidFill>
                    <a:latin typeface="Roboto"/>
                  </a:rPr>
                  <a:t>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8A7923-26F0-2643-E9B5-1BD66BE0DB59}"/>
                </a:ext>
              </a:extLst>
            </p:cNvPr>
            <p:cNvSpPr txBox="1"/>
            <p:nvPr/>
          </p:nvSpPr>
          <p:spPr>
            <a:xfrm>
              <a:off x="1295009" y="3023760"/>
              <a:ext cx="4705306" cy="2548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số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đồ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có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lợi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cho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sức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khoẻ</a:t>
              </a:r>
              <a:r>
                <a:rPr lang="en-US" sz="4400" b="1" dirty="0">
                  <a:solidFill>
                    <a:schemeClr val="tx1"/>
                  </a:solidFill>
                  <a:latin typeface="UTM Avo"/>
                  <a:cs typeface="Arial" panose="020B0604020202020204" pitchFamily="34" charset="0"/>
                </a:rPr>
                <a:t> </a:t>
              </a:r>
              <a:endParaRPr lang="en-US" sz="4400" b="1" dirty="0">
                <a:latin typeface="UTM Avo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30C3A9-E7E9-26C4-4A03-E53507469AEF}"/>
              </a:ext>
            </a:extLst>
          </p:cNvPr>
          <p:cNvGrpSpPr/>
          <p:nvPr/>
        </p:nvGrpSpPr>
        <p:grpSpPr>
          <a:xfrm>
            <a:off x="5992586" y="2173669"/>
            <a:ext cx="5143500" cy="3943229"/>
            <a:chOff x="6237205" y="2072056"/>
            <a:chExt cx="5379578" cy="3943229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0B7CE32D-BB87-B74F-D23A-505BF492E3CA}"/>
                </a:ext>
              </a:extLst>
            </p:cNvPr>
            <p:cNvGrpSpPr/>
            <p:nvPr/>
          </p:nvGrpSpPr>
          <p:grpSpPr>
            <a:xfrm>
              <a:off x="6237205" y="2671507"/>
              <a:ext cx="5379578" cy="3343778"/>
              <a:chOff x="88180" y="-12778"/>
              <a:chExt cx="2034113" cy="126434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6A1A8138-F22E-893B-56A9-EB0BBC938526}"/>
                  </a:ext>
                </a:extLst>
              </p:cNvPr>
              <p:cNvSpPr/>
              <p:nvPr/>
            </p:nvSpPr>
            <p:spPr>
              <a:xfrm>
                <a:off x="88180" y="-12778"/>
                <a:ext cx="2034113" cy="1264342"/>
              </a:xfrm>
              <a:custGeom>
                <a:avLst/>
                <a:gdLst/>
                <a:ahLst/>
                <a:cxnLst/>
                <a:rect l="l" t="t" r="r" b="b"/>
                <a:pathLst>
                  <a:path w="1164287" h="1136751">
                    <a:moveTo>
                      <a:pt x="1039827" y="1136750"/>
                    </a:moveTo>
                    <a:lnTo>
                      <a:pt x="124460" y="1136750"/>
                    </a:lnTo>
                    <a:cubicBezTo>
                      <a:pt x="55880" y="1136750"/>
                      <a:pt x="0" y="1080871"/>
                      <a:pt x="0" y="101229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39827" y="0"/>
                    </a:lnTo>
                    <a:cubicBezTo>
                      <a:pt x="1108407" y="0"/>
                      <a:pt x="1164287" y="55880"/>
                      <a:pt x="1164287" y="124460"/>
                    </a:cubicBezTo>
                    <a:lnTo>
                      <a:pt x="1164287" y="1012291"/>
                    </a:lnTo>
                    <a:cubicBezTo>
                      <a:pt x="1164287" y="1080871"/>
                      <a:pt x="1108407" y="1136751"/>
                      <a:pt x="1039827" y="113675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7F3F40-3753-6A89-38DE-1548E72EDC36}"/>
                </a:ext>
              </a:extLst>
            </p:cNvPr>
            <p:cNvGrpSpPr/>
            <p:nvPr/>
          </p:nvGrpSpPr>
          <p:grpSpPr>
            <a:xfrm>
              <a:off x="8617148" y="2072056"/>
              <a:ext cx="847065" cy="847065"/>
              <a:chOff x="3911972" y="1858248"/>
              <a:chExt cx="847065" cy="847065"/>
            </a:xfrm>
          </p:grpSpPr>
          <p:pic>
            <p:nvPicPr>
              <p:cNvPr id="28" name="Picture 5">
                <a:extLst>
                  <a:ext uri="{FF2B5EF4-FFF2-40B4-BE49-F238E27FC236}">
                    <a16:creationId xmlns:a16="http://schemas.microsoft.com/office/drawing/2014/main" id="{F27796FB-3986-B6EC-2BDF-9781137E1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3911972" y="1858248"/>
                <a:ext cx="847065" cy="847065"/>
              </a:xfrm>
              <a:prstGeom prst="rect">
                <a:avLst/>
              </a:prstGeom>
            </p:spPr>
          </p:pic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7DE06942-DCB2-1373-8B24-D336C54B93D5}"/>
                  </a:ext>
                </a:extLst>
              </p:cNvPr>
              <p:cNvSpPr txBox="1"/>
              <p:nvPr/>
            </p:nvSpPr>
            <p:spPr>
              <a:xfrm>
                <a:off x="4000137" y="1985937"/>
                <a:ext cx="670732" cy="6412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004"/>
                  </a:lnSpc>
                  <a:spcBef>
                    <a:spcPct val="0"/>
                  </a:spcBef>
                </a:pPr>
                <a:r>
                  <a:rPr lang="en-US" sz="4400" spc="-38" dirty="0">
                    <a:solidFill>
                      <a:srgbClr val="FFFFFF"/>
                    </a:solidFill>
                    <a:latin typeface="Roboto"/>
                  </a:rPr>
                  <a:t>2</a:t>
                </a:r>
                <a:endParaRPr lang="en-US" sz="4400" u="none" spc="-38" dirty="0">
                  <a:solidFill>
                    <a:srgbClr val="FFFFFF"/>
                  </a:solidFill>
                  <a:latin typeface="Roboto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8C9C96-2015-187B-6E6E-B86C49327397}"/>
                </a:ext>
              </a:extLst>
            </p:cNvPr>
            <p:cNvSpPr txBox="1"/>
            <p:nvPr/>
          </p:nvSpPr>
          <p:spPr>
            <a:xfrm>
              <a:off x="6408333" y="3196371"/>
              <a:ext cx="2721775" cy="591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endParaRPr lang="en-US" sz="2800" dirty="0">
                <a:latin typeface="UTM Avo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512DD9-1A20-E9B0-8FE4-7B683A82AB5E}"/>
                </a:ext>
              </a:extLst>
            </p:cNvPr>
            <p:cNvSpPr txBox="1"/>
            <p:nvPr/>
          </p:nvSpPr>
          <p:spPr>
            <a:xfrm>
              <a:off x="6599242" y="2415002"/>
              <a:ext cx="4385655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UTM Avo"/>
                </a:rPr>
                <a:t> </a:t>
              </a:r>
            </a:p>
            <a:p>
              <a:pPr algn="ctr"/>
              <a:r>
                <a:rPr lang="en-US" sz="4400" b="1" dirty="0" err="1">
                  <a:latin typeface="UTM Avo"/>
                </a:rPr>
                <a:t>Một</a:t>
              </a:r>
              <a:r>
                <a:rPr lang="en-US" sz="4400" b="1" dirty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số</a:t>
              </a:r>
              <a:r>
                <a:rPr lang="en-US" sz="4400" b="1" dirty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thức</a:t>
              </a:r>
              <a:r>
                <a:rPr lang="en-US" sz="4400" b="1" dirty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ăn</a:t>
              </a:r>
              <a:r>
                <a:rPr lang="en-US" sz="4400" b="1" dirty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đồ</a:t>
              </a:r>
              <a:r>
                <a:rPr lang="en-US" sz="4400" b="1" dirty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uống</a:t>
              </a:r>
              <a:r>
                <a:rPr lang="en-US" sz="4400" b="1" dirty="0">
                  <a:latin typeface="UTM Avo"/>
                </a:rPr>
                <a:t> </a:t>
              </a:r>
              <a:endParaRPr lang="en-US" sz="4400" b="1" dirty="0" smtClean="0">
                <a:latin typeface="UTM Avo"/>
              </a:endParaRPr>
            </a:p>
            <a:p>
              <a:pPr algn="ctr"/>
              <a:r>
                <a:rPr lang="en-US" sz="4400" b="1" dirty="0" err="1" smtClean="0">
                  <a:latin typeface="UTM Avo"/>
                </a:rPr>
                <a:t>không</a:t>
              </a:r>
              <a:r>
                <a:rPr lang="en-US" sz="4400" b="1" dirty="0" smtClean="0">
                  <a:latin typeface="UTM Avo"/>
                </a:rPr>
                <a:t> </a:t>
              </a:r>
              <a:r>
                <a:rPr lang="en-US" sz="4400" b="1" dirty="0" err="1" smtClean="0">
                  <a:latin typeface="UTM Avo"/>
                </a:rPr>
                <a:t>có</a:t>
              </a:r>
              <a:r>
                <a:rPr lang="en-US" sz="4400" b="1" dirty="0" smtClean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lợi</a:t>
              </a:r>
              <a:r>
                <a:rPr lang="en-US" sz="4400" b="1" dirty="0">
                  <a:latin typeface="UTM Avo"/>
                </a:rPr>
                <a:t> </a:t>
              </a:r>
              <a:endParaRPr lang="en-US" sz="4400" b="1" dirty="0" smtClean="0">
                <a:latin typeface="UTM Avo"/>
              </a:endParaRPr>
            </a:p>
            <a:p>
              <a:pPr algn="ctr"/>
              <a:r>
                <a:rPr lang="en-US" sz="4400" b="1" dirty="0" err="1" smtClean="0">
                  <a:latin typeface="UTM Avo"/>
                </a:rPr>
                <a:t>cho</a:t>
              </a:r>
              <a:r>
                <a:rPr lang="en-US" sz="4400" b="1" dirty="0" smtClean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sức</a:t>
              </a:r>
              <a:r>
                <a:rPr lang="en-US" sz="4400" b="1" dirty="0">
                  <a:latin typeface="UTM Avo"/>
                </a:rPr>
                <a:t> </a:t>
              </a:r>
              <a:r>
                <a:rPr lang="en-US" sz="4400" b="1" dirty="0" err="1">
                  <a:latin typeface="UTM Avo"/>
                </a:rPr>
                <a:t>khoẻ</a:t>
              </a:r>
              <a:endParaRPr lang="en-US" sz="4400" b="1" dirty="0">
                <a:latin typeface="UTM Avo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1CE45-EBA3-5153-E38C-CD5511292C20}"/>
              </a:ext>
            </a:extLst>
          </p:cNvPr>
          <p:cNvSpPr txBox="1"/>
          <p:nvPr/>
        </p:nvSpPr>
        <p:spPr>
          <a:xfrm>
            <a:off x="1156157" y="148333"/>
            <a:ext cx="9904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HĐ 1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: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Xác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định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một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số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thức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ăn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,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đồ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uống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có</a:t>
            </a:r>
            <a:r>
              <a:rPr lang="en-US" sz="32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lợi</a:t>
            </a:r>
            <a:endParaRPr lang="en-US" sz="3200" b="1" u="sng" dirty="0">
              <a:solidFill>
                <a:srgbClr val="002060"/>
              </a:solidFill>
              <a:latin typeface="UTM Avo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529AD0-4DAE-9849-263B-05367ACA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0457" y="733108"/>
            <a:ext cx="6575429" cy="631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2529AD0-4DAE-9849-263B-05367ACA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4052" y="0"/>
            <a:ext cx="7276072" cy="699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2766152" y="1414557"/>
            <a:ext cx="11957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29599" y="1561515"/>
            <a:ext cx="11254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66314" y="5339443"/>
            <a:ext cx="888463" cy="294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Flowchart: Preparation 27"/>
          <p:cNvSpPr/>
          <p:nvPr/>
        </p:nvSpPr>
        <p:spPr>
          <a:xfrm>
            <a:off x="9355015" y="516989"/>
            <a:ext cx="2836985" cy="2089051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hoàn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Flowchart: Preparation 28"/>
          <p:cNvSpPr/>
          <p:nvPr/>
        </p:nvSpPr>
        <p:spPr>
          <a:xfrm>
            <a:off x="-76016" y="370031"/>
            <a:ext cx="2836985" cy="2089051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hóa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Flowchart: Preparation 29"/>
          <p:cNvSpPr/>
          <p:nvPr/>
        </p:nvSpPr>
        <p:spPr>
          <a:xfrm>
            <a:off x="8954777" y="4589334"/>
            <a:ext cx="2836985" cy="2089051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Flowchart: Preparation 32"/>
          <p:cNvSpPr/>
          <p:nvPr/>
        </p:nvSpPr>
        <p:spPr>
          <a:xfrm>
            <a:off x="112176" y="4380329"/>
            <a:ext cx="2836985" cy="2089051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</a:t>
            </a:r>
            <a:r>
              <a:rPr lang="en-US" sz="2400" b="1" dirty="0" smtClean="0">
                <a:solidFill>
                  <a:srgbClr val="FF0000"/>
                </a:solidFill>
              </a:rPr>
              <a:t> 3 </a:t>
            </a:r>
            <a:r>
              <a:rPr lang="en-US" sz="2400" b="1" dirty="0" err="1" smtClean="0">
                <a:solidFill>
                  <a:srgbClr val="FF0000"/>
                </a:solidFill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949161" y="3858066"/>
            <a:ext cx="2357445" cy="1566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20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65" y="118334"/>
            <a:ext cx="1164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Kể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thức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ăn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đồ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uống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hóa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tuần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kinh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655"/>
            <a:ext cx="2656301" cy="2127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01" y="1476655"/>
            <a:ext cx="2552588" cy="2127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02" y="1476655"/>
            <a:ext cx="3765176" cy="2111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48"/>
            <a:ext cx="4047565" cy="3213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07" y="3899648"/>
            <a:ext cx="3884646" cy="2770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77" y="3899647"/>
            <a:ext cx="3565712" cy="2770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91" y="1476654"/>
            <a:ext cx="2957002" cy="21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6" y="1558738"/>
            <a:ext cx="7686675" cy="5124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152" y="228600"/>
            <a:ext cx="1156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ích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nước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hóa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tuần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hoàn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kinh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219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DD89B-D51B-2359-0959-3C7EE5468D32}"/>
              </a:ext>
            </a:extLst>
          </p:cNvPr>
          <p:cNvGrpSpPr/>
          <p:nvPr/>
        </p:nvGrpSpPr>
        <p:grpSpPr>
          <a:xfrm>
            <a:off x="228598" y="1713856"/>
            <a:ext cx="11697791" cy="4050131"/>
            <a:chOff x="642264" y="2928133"/>
            <a:chExt cx="9765846" cy="20809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ounded Rectangle 21">
              <a:extLst>
                <a:ext uri="{FF2B5EF4-FFF2-40B4-BE49-F238E27FC236}">
                  <a16:creationId xmlns:a16="http://schemas.microsoft.com/office/drawing/2014/main" id="{C04CD48C-4CD8-A2C2-DCCB-174BD0A38917}"/>
                </a:ext>
              </a:extLst>
            </p:cNvPr>
            <p:cNvSpPr/>
            <p:nvPr/>
          </p:nvSpPr>
          <p:spPr>
            <a:xfrm>
              <a:off x="642264" y="2928133"/>
              <a:ext cx="9765846" cy="2080945"/>
            </a:xfrm>
            <a:prstGeom prst="round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>
                <a:solidFill>
                  <a:schemeClr val="tx1"/>
                </a:solidFill>
                <a:latin typeface="UTM Avo"/>
                <a:cs typeface="Arial" panose="020B0604020202020204" pitchFamily="34" charset="0"/>
              </a:endParaRP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8B8B3178-236D-153C-0A39-8C71B6C23586}"/>
                </a:ext>
              </a:extLst>
            </p:cNvPr>
            <p:cNvSpPr txBox="1"/>
            <p:nvPr/>
          </p:nvSpPr>
          <p:spPr>
            <a:xfrm>
              <a:off x="858079" y="2928133"/>
              <a:ext cx="9334214" cy="20229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Uống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đủ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nước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giúp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tiêu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hoá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ăn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thuận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lợi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và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tránh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táo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bón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;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tuần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hoàn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máu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tốt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hơn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;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hỗ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trợ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não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hoạt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động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tốt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,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tăng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cường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trí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UTM Avo"/>
                  <a:cs typeface="Arial" panose="020B0604020202020204" pitchFamily="34" charset="0"/>
                </a:rPr>
                <a:t>nhớ</a:t>
              </a:r>
              <a:r>
                <a:rPr lang="en-US" sz="4400" b="1" dirty="0">
                  <a:latin typeface="UTM Avo"/>
                  <a:cs typeface="Arial" panose="020B0604020202020204" pitchFamily="34" charset="0"/>
                </a:rPr>
                <a:t>. </a:t>
              </a:r>
              <a:endParaRPr lang="en-US" sz="4400" b="1" u="none" dirty="0">
                <a:latin typeface="UTM Avo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C6E34F-5164-B825-7A0D-76F598E3C60D}"/>
              </a:ext>
            </a:extLst>
          </p:cNvPr>
          <p:cNvSpPr txBox="1"/>
          <p:nvPr/>
        </p:nvSpPr>
        <p:spPr>
          <a:xfrm>
            <a:off x="3513455" y="442598"/>
            <a:ext cx="38152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“</a:t>
            </a:r>
            <a:r>
              <a:rPr lang="en-US" sz="3600" b="1" dirty="0">
                <a:solidFill>
                  <a:srgbClr val="FF0000"/>
                </a:solidFill>
                <a:latin typeface="UTM Avo"/>
                <a:cs typeface="Arial" panose="020B0604020202020204" pitchFamily="34" charset="0"/>
              </a:rPr>
              <a:t>EM CÓ BIẾT?” </a:t>
            </a:r>
          </a:p>
        </p:txBody>
      </p:sp>
    </p:spTree>
    <p:extLst>
      <p:ext uri="{BB962C8B-B14F-4D97-AF65-F5344CB8AC3E}">
        <p14:creationId xmlns:p14="http://schemas.microsoft.com/office/powerpoint/2010/main" val="350266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7D8A1-AB5F-7251-8E61-E0738583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21688" b="2823"/>
          <a:stretch/>
        </p:blipFill>
        <p:spPr>
          <a:xfrm>
            <a:off x="1727586" y="762000"/>
            <a:ext cx="7987913" cy="595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A7CC1-0714-31EF-43E2-9672ECF5917E}"/>
              </a:ext>
            </a:extLst>
          </p:cNvPr>
          <p:cNvSpPr txBox="1"/>
          <p:nvPr/>
        </p:nvSpPr>
        <p:spPr>
          <a:xfrm>
            <a:off x="204644" y="238780"/>
            <a:ext cx="1554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HĐ 2: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Xác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định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một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số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thức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ăn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,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đồ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uống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không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có</a:t>
            </a:r>
            <a:r>
              <a:rPr lang="en-US" sz="2800" b="1" u="sng" dirty="0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UTM Avo"/>
                <a:cs typeface="Arial" panose="020B0604020202020204" pitchFamily="34" charset="0"/>
              </a:rPr>
              <a:t>lợi</a:t>
            </a:r>
            <a:endParaRPr lang="en-US" sz="2800" b="1" u="sng" dirty="0">
              <a:solidFill>
                <a:srgbClr val="002060"/>
              </a:solidFill>
              <a:latin typeface="UTM Av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51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1390</TotalTime>
  <Words>822</Words>
  <Application>Microsoft Office PowerPoint</Application>
  <PresentationFormat>Widescreen</PresentationFormat>
  <Paragraphs>100</Paragraphs>
  <Slides>19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Roboto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24</cp:revision>
  <dcterms:created xsi:type="dcterms:W3CDTF">2023-04-10T09:01:57Z</dcterms:created>
  <dcterms:modified xsi:type="dcterms:W3CDTF">2024-03-18T23:30:23Z</dcterms:modified>
  <cp:category>9Slide.vn</cp:category>
</cp:coreProperties>
</file>