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  <p:sldMasterId id="2147483736" r:id="rId3"/>
    <p:sldMasterId id="2147483838" r:id="rId4"/>
  </p:sldMasterIdLst>
  <p:notesMasterIdLst>
    <p:notesMasterId r:id="rId20"/>
  </p:notesMasterIdLst>
  <p:sldIdLst>
    <p:sldId id="271" r:id="rId5"/>
    <p:sldId id="26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>
        <p:scale>
          <a:sx n="150" d="100"/>
          <a:sy n="150" d="100"/>
        </p:scale>
        <p:origin x="-15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67567-F895-465D-B279-F12D1DD58967}" type="datetimeFigureOut">
              <a:rPr lang="en-US" smtClean="0"/>
              <a:t>21/3/2024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467E0-49A9-403A-86CD-E2E6B5FE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fld id="{9A0DB2DC-4C9A-4742-B13C-FB6460FD3503}" type="slidenum">
              <a:rPr lang="en-US" dirty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1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CA2A7-5081-454A-A33A-22504DC583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9AAF-9D04-4DA9-93D6-099AE37D62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9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4B1F-8B9C-4220-890A-C0AA7B9A26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55BA-D1A3-45A9-92CD-FAEDF505DB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C504-3E36-4D8F-8A0E-4BAD6C7647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FE8A-B6D3-4A8A-A439-ED49E5BC73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1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51197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49476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60310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33881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380154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63835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70041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27633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3537B-065C-46B5-BFA1-8F5F020598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C885-2DBE-4C06-8031-2D589CA763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48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85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23806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91805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8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8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78910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215215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32011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99907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39772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43853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2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494898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03194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C6C4-1847-4829-9987-0FBD6CE1A1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5647-404B-48B6-B7AD-7D9B817881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15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2513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47113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7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1709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76685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78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65178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74053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372545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81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218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4"/>
            <a:ext cx="77724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47821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226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226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759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F3CC-47B8-4754-9A3A-3110A8B07D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B5C9-C803-4F97-98AC-EE3672F521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151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9031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7704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0051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123"/>
            <a:ext cx="3008313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57508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75"/>
            <a:ext cx="54864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3"/>
            <a:ext cx="54864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56518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7447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450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450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2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8FB6-5794-4C1B-BA3D-ADD4561B69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6E57-FC6A-4B6D-8803-6148F8473E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8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5A40-3DB1-4A66-B31E-ACD2B4252D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E95B8-CFED-48CB-85A0-661393FF54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11A9-5091-45B1-B73B-FA4DEC6ABE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6F53-8000-4050-897A-C2800657D9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8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1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DD08-DE4E-4B1C-95DA-A5496D5E04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AAC4-1D10-47B7-A84B-F1E6B5CDB6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40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F523-3D1B-43FB-B32C-46D14659D2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53151-B351-424F-BD75-DDAD9F48C8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8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65AF3-5706-4C78-8F59-1FC24DC7F6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BB4E87-2E51-4E11-BCF4-34ACF8C805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6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2024/3/21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3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285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1561"/>
            <a:ext cx="77724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6350" y="1576950"/>
            <a:ext cx="9067800" cy="233909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/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đến với tiết 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học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4157703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858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64861"/>
      </p:ext>
    </p:extLst>
  </p:cSld>
  <p:clrMapOvr>
    <a:masterClrMapping/>
  </p:clrMapOvr>
  <p:transition spd="slow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44303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38147"/>
      </p:ext>
    </p:extLst>
  </p:cSld>
  <p:clrMapOvr>
    <a:masterClrMapping/>
  </p:clrMapOvr>
  <p:transition spd="slow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4572000" cy="56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06105"/>
      </p:ext>
    </p:extLst>
  </p:cSld>
  <p:clrMapOvr>
    <a:masterClrMapping/>
  </p:clrMapOvr>
  <p:transition spd="slow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376" y="152400"/>
            <a:ext cx="960837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20476"/>
      </p:ext>
    </p:extLst>
  </p:cSld>
  <p:clrMapOvr>
    <a:masterClrMapping/>
  </p:clrMapOvr>
  <p:transition spd="slow" advClick="0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0DC93508-206F-4895-AC4B-5F8390035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-888058"/>
            <a:ext cx="1723001" cy="2160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F3DD2F-D3FD-4413-A947-D75E1578FCE2}"/>
              </a:ext>
            </a:extLst>
          </p:cNvPr>
          <p:cNvSpPr txBox="1"/>
          <p:nvPr/>
        </p:nvSpPr>
        <p:spPr>
          <a:xfrm>
            <a:off x="533400" y="2514600"/>
            <a:ext cx="80566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Tiêu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chí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</a:p>
          <a:p>
            <a:pPr marL="457200" indent="-457200" algn="just" defTabSz="685800"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đóng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vai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xử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lý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đúng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tình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huống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chưa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</a:p>
          <a:p>
            <a:pPr marL="457200" indent="-457200" algn="just" defTabSz="685800">
              <a:buFontTx/>
              <a:buChar char="-"/>
            </a:pP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Thể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hiện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tình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huống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hợp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lý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chưa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defTabSz="685800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26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88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0"/>
          <p:cNvSpPr txBox="1">
            <a:spLocks noChangeArrowheads="1"/>
          </p:cNvSpPr>
          <p:nvPr/>
        </p:nvSpPr>
        <p:spPr bwMode="auto">
          <a:xfrm>
            <a:off x="4251429" y="305601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609617" y="152466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14339" name="Picture 12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09414">
            <a:off x="-228600" y="3"/>
            <a:ext cx="2209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39247">
            <a:off x="7077104" y="203271"/>
            <a:ext cx="22701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581142">
            <a:off x="7435850" y="4908554"/>
            <a:ext cx="2209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855">
            <a:off x="30163" y="5067309"/>
            <a:ext cx="23622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314950" y="-8953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3486150" y="-8191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809750" y="-8191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855">
            <a:off x="458015" y="4908555"/>
            <a:ext cx="2209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8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3243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8" descr="0713_1j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647950" y="504825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3" name="Rectangle 34"/>
          <p:cNvSpPr>
            <a:spLocks noChangeArrowheads="1"/>
          </p:cNvSpPr>
          <p:nvPr/>
        </p:nvSpPr>
        <p:spPr bwMode="auto">
          <a:xfrm>
            <a:off x="876300" y="609694"/>
            <a:ext cx="75828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800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HOẠT ĐỘNG TRẢI NGHIỆM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WordArt 33"/>
          <p:cNvSpPr>
            <a:spLocks noChangeArrowheads="1" noChangeShapeType="1" noTextEdit="1"/>
          </p:cNvSpPr>
          <p:nvPr/>
        </p:nvSpPr>
        <p:spPr bwMode="auto">
          <a:xfrm>
            <a:off x="2871358" y="3827488"/>
            <a:ext cx="4370387" cy="514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4254" y="2578959"/>
            <a:ext cx="2708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44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25</a:t>
            </a:r>
            <a:endParaRPr lang="en-US" sz="44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17" y="3396657"/>
            <a:ext cx="8305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Quan tâm, chăm sóc người </a:t>
            </a:r>
            <a:r>
              <a:rPr lang="en-US" sz="4000" dirty="0" err="1">
                <a:solidFill>
                  <a:srgbClr val="FF0000"/>
                </a:solidFill>
                <a:latin typeface="Times New Roman"/>
                <a:ea typeface="Calibri"/>
              </a:rPr>
              <a:t>thân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40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/>
                <a:ea typeface="Calibri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Calibri"/>
              </a:rPr>
              <a:t>2)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9" name="Picture 12" descr="natures1%20(12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09414">
            <a:off x="-160844" y="3"/>
            <a:ext cx="22098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1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28600"/>
            <a:ext cx="990920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18027"/>
      </p:ext>
    </p:extLst>
  </p:cSld>
  <p:clrMapOvr>
    <a:masterClrMapping/>
  </p:clrMapOvr>
  <p:transition spd="slow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39081" r="62320" b="17241"/>
          <a:stretch/>
        </p:blipFill>
        <p:spPr>
          <a:xfrm>
            <a:off x="1828799" y="381000"/>
            <a:ext cx="491088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69095"/>
      </p:ext>
    </p:extLst>
  </p:cSld>
  <p:clrMapOvr>
    <a:masterClrMapping/>
  </p:clrMapOvr>
  <p:transition spd="slow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8" t="39080" r="38482" b="17242"/>
          <a:stretch/>
        </p:blipFill>
        <p:spPr>
          <a:xfrm>
            <a:off x="1752600" y="0"/>
            <a:ext cx="529188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41268"/>
      </p:ext>
    </p:extLst>
  </p:cSld>
  <p:clrMapOvr>
    <a:masterClrMapping/>
  </p:clrMapOvr>
  <p:transition spd="slow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6" t="35632" r="11567" b="16092"/>
          <a:stretch/>
        </p:blipFill>
        <p:spPr>
          <a:xfrm>
            <a:off x="1600200" y="-152400"/>
            <a:ext cx="5638800" cy="74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6870"/>
      </p:ext>
    </p:extLst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8197"/>
            <a:ext cx="9909208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87218"/>
      </p:ext>
    </p:extLst>
  </p:cSld>
  <p:clrMapOvr>
    <a:masterClrMapping/>
  </p:clrMapOvr>
  <p:transition spd="slow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Để cháu không lẩn tránh ông bà"/>
          <p:cNvSpPr>
            <a:spLocks noChangeAspect="1" noChangeArrowheads="1"/>
          </p:cNvSpPr>
          <p:nvPr/>
        </p:nvSpPr>
        <p:spPr bwMode="auto">
          <a:xfrm>
            <a:off x="155574" y="-144463"/>
            <a:ext cx="4645025" cy="464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914400"/>
            <a:ext cx="991540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85170"/>
      </p:ext>
    </p:extLst>
  </p:cSld>
  <p:clrMapOvr>
    <a:masterClrMapping/>
  </p:clrMapOvr>
  <p:transition spd="slow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7848600" cy="57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68248"/>
      </p:ext>
    </p:extLst>
  </p:cSld>
  <p:clrMapOvr>
    <a:masterClrMapping/>
  </p:clrMapOvr>
  <p:transition spd="slow" advClick="0" advTm="0">
    <p:fade/>
  </p:transition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50</Words>
  <Application>Microsoft Office PowerPoint</Application>
  <PresentationFormat>On-screen Show (4:3)</PresentationFormat>
  <Paragraphs>10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Times New Roman</vt:lpstr>
      <vt:lpstr>UTM Avo</vt:lpstr>
      <vt:lpstr>Verdana</vt:lpstr>
      <vt:lpstr>Chủ đề của Office</vt:lpstr>
      <vt:lpstr>3_第一PPT，www.1ppt.com​</vt:lpstr>
      <vt:lpstr>4_第一PPT，www.1ppt.com​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LEANH</dc:creator>
  <cp:lastModifiedBy>Admin</cp:lastModifiedBy>
  <cp:revision>24</cp:revision>
  <dcterms:created xsi:type="dcterms:W3CDTF">2021-08-08T12:15:26Z</dcterms:created>
  <dcterms:modified xsi:type="dcterms:W3CDTF">2024-03-21T13:07:06Z</dcterms:modified>
</cp:coreProperties>
</file>