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755" r:id="rId5"/>
    <p:sldMasterId id="2147483768" r:id="rId6"/>
    <p:sldMasterId id="2147483775" r:id="rId7"/>
    <p:sldMasterId id="2147483779" r:id="rId8"/>
  </p:sldMasterIdLst>
  <p:notesMasterIdLst>
    <p:notesMasterId r:id="rId24"/>
  </p:notesMasterIdLst>
  <p:handoutMasterIdLst>
    <p:handoutMasterId r:id="rId25"/>
  </p:handoutMasterIdLst>
  <p:sldIdLst>
    <p:sldId id="340" r:id="rId9"/>
    <p:sldId id="347" r:id="rId10"/>
    <p:sldId id="330" r:id="rId11"/>
    <p:sldId id="331" r:id="rId12"/>
    <p:sldId id="332" r:id="rId13"/>
    <p:sldId id="333" r:id="rId14"/>
    <p:sldId id="334" r:id="rId15"/>
    <p:sldId id="335" r:id="rId16"/>
    <p:sldId id="329" r:id="rId17"/>
    <p:sldId id="363" r:id="rId18"/>
    <p:sldId id="362" r:id="rId19"/>
    <p:sldId id="365" r:id="rId20"/>
    <p:sldId id="366" r:id="rId21"/>
    <p:sldId id="36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DB7"/>
    <a:srgbClr val="FFFFFF"/>
    <a:srgbClr val="FFBFBF"/>
    <a:srgbClr val="F7FAFD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6" autoAdjust="0"/>
    <p:restoredTop sz="94922" autoAdjust="0"/>
  </p:normalViewPr>
  <p:slideViewPr>
    <p:cSldViewPr>
      <p:cViewPr varScale="1">
        <p:scale>
          <a:sx n="71" d="100"/>
          <a:sy n="71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EC1F68D-6BEA-4B7E-B4C8-5DA2EE79921A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51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EC1F68D-6BEA-4B7E-B4C8-5DA2EE79921A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9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Google Shape;4967;gae6832a8d4_0_14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8" name="Google Shape;4968;gae6832a8d4_0_14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258" name="Google Shape;258;p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1" name="Google Shape;271;p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72" name="Google Shape;272;p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2" name="Google Shape;292;p5"/>
          <p:cNvSpPr txBox="1">
            <a:spLocks noGrp="1"/>
          </p:cNvSpPr>
          <p:nvPr>
            <p:ph type="subTitle" idx="1"/>
          </p:nvPr>
        </p:nvSpPr>
        <p:spPr>
          <a:xfrm>
            <a:off x="1400817" y="3512777"/>
            <a:ext cx="387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2"/>
          </p:nvPr>
        </p:nvSpPr>
        <p:spPr>
          <a:xfrm>
            <a:off x="6914384" y="3512789"/>
            <a:ext cx="3876800" cy="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3"/>
          </p:nvPr>
        </p:nvSpPr>
        <p:spPr>
          <a:xfrm>
            <a:off x="1400817" y="39709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4"/>
          </p:nvPr>
        </p:nvSpPr>
        <p:spPr>
          <a:xfrm>
            <a:off x="6914384" y="39709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>
            <a:off x="8687991" y="682186"/>
            <a:ext cx="2942576" cy="1075748"/>
            <a:chOff x="6515993" y="511639"/>
            <a:chExt cx="2206932" cy="806811"/>
          </a:xfrm>
        </p:grpSpPr>
        <p:sp>
          <p:nvSpPr>
            <p:cNvPr id="298" name="Google Shape;298;p5"/>
            <p:cNvSpPr/>
            <p:nvPr/>
          </p:nvSpPr>
          <p:spPr>
            <a:xfrm>
              <a:off x="8093400" y="58766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9" name="Google Shape;299;p5"/>
            <p:cNvGrpSpPr/>
            <p:nvPr/>
          </p:nvGrpSpPr>
          <p:grpSpPr>
            <a:xfrm>
              <a:off x="8424000" y="1104300"/>
              <a:ext cx="298925" cy="214150"/>
              <a:chOff x="2286875" y="1602850"/>
              <a:chExt cx="298925" cy="214150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6515993" y="511639"/>
              <a:ext cx="466110" cy="668616"/>
              <a:chOff x="6515993" y="511639"/>
              <a:chExt cx="466110" cy="668616"/>
            </a:xfrm>
          </p:grpSpPr>
          <p:sp>
            <p:nvSpPr>
              <p:cNvPr id="303" name="Google Shape;303;p5"/>
              <p:cNvSpPr/>
              <p:nvPr/>
            </p:nvSpPr>
            <p:spPr>
              <a:xfrm rot="-1562077">
                <a:off x="6608453" y="992950"/>
                <a:ext cx="169545" cy="15812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1562077">
                <a:off x="6703990" y="543893"/>
                <a:ext cx="196719" cy="215168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1562077">
                <a:off x="6770008" y="528631"/>
                <a:ext cx="102297" cy="107572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-1562077">
                <a:off x="6576828" y="685435"/>
                <a:ext cx="344439" cy="356838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1562077">
                <a:off x="6613002" y="773711"/>
                <a:ext cx="184994" cy="208168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-1562077">
                <a:off x="6687951" y="789566"/>
                <a:ext cx="184244" cy="210218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 rot="-1562077">
                <a:off x="6625684" y="965688"/>
                <a:ext cx="160245" cy="133496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0" name="Google Shape;310;p5"/>
            <p:cNvSpPr/>
            <p:nvPr/>
          </p:nvSpPr>
          <p:spPr>
            <a:xfrm>
              <a:off x="7416900" y="9137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6721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0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975" name="Google Shape;975;p20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976" name="Google Shape;976;p20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0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0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0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0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20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20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20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0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0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0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0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8" name="Google Shape;988;p20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989" name="Google Shape;989;p20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0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0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0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0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0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0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0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0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0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0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0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0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0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0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0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0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0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0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0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B4D3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09" name="Google Shape;1009;p20"/>
          <p:cNvGrpSpPr/>
          <p:nvPr/>
        </p:nvGrpSpPr>
        <p:grpSpPr>
          <a:xfrm rot="-191934">
            <a:off x="803424" y="844852"/>
            <a:ext cx="10585141" cy="5168296"/>
            <a:chOff x="666700" y="727125"/>
            <a:chExt cx="7939189" cy="3876385"/>
          </a:xfrm>
        </p:grpSpPr>
        <p:sp>
          <p:nvSpPr>
            <p:cNvPr id="1010" name="Google Shape;1010;p20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5" name="Google Shape;1035;p20"/>
          <p:cNvSpPr txBox="1">
            <a:spLocks noGrp="1"/>
          </p:cNvSpPr>
          <p:nvPr>
            <p:ph type="title"/>
          </p:nvPr>
        </p:nvSpPr>
        <p:spPr>
          <a:xfrm>
            <a:off x="2914673" y="4560400"/>
            <a:ext cx="6362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6" name="Google Shape;1036;p20"/>
          <p:cNvSpPr txBox="1">
            <a:spLocks noGrp="1"/>
          </p:cNvSpPr>
          <p:nvPr>
            <p:ph type="subTitle" idx="1"/>
          </p:nvPr>
        </p:nvSpPr>
        <p:spPr>
          <a:xfrm>
            <a:off x="2914533" y="2346000"/>
            <a:ext cx="6362800" cy="2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33">
                <a:solidFill>
                  <a:srgbClr val="24234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50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1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039" name="Google Shape;1039;p21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040" name="Google Shape;1040;p21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1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21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21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21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21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21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21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21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21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21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21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52" name="Google Shape;1052;p21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053" name="Google Shape;1053;p21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1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1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21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1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21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21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21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1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21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21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1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1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1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1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1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1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1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1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1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3" name="Google Shape;1073;p21"/>
          <p:cNvSpPr txBox="1">
            <a:spLocks noGrp="1"/>
          </p:cNvSpPr>
          <p:nvPr>
            <p:ph type="subTitle" idx="1"/>
          </p:nvPr>
        </p:nvSpPr>
        <p:spPr>
          <a:xfrm>
            <a:off x="960000" y="3456033"/>
            <a:ext cx="3586400" cy="1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21"/>
          <p:cNvSpPr txBox="1">
            <a:spLocks noGrp="1"/>
          </p:cNvSpPr>
          <p:nvPr>
            <p:ph type="title"/>
          </p:nvPr>
        </p:nvSpPr>
        <p:spPr>
          <a:xfrm>
            <a:off x="960000" y="2644167"/>
            <a:ext cx="3586400" cy="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5" name="Google Shape;1075;p21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65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22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078" name="Google Shape;1078;p22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079" name="Google Shape;1079;p22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2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2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2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2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2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2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2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22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22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22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22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1" name="Google Shape;1091;p22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092" name="Google Shape;1092;p22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22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2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2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2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2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2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2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2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2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2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2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2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2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2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2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2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2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2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2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12" name="Google Shape;111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22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4966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333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4" name="Google Shape;1114;p22"/>
          <p:cNvSpPr txBox="1">
            <a:spLocks noGrp="1"/>
          </p:cNvSpPr>
          <p:nvPr>
            <p:ph type="body" idx="2"/>
          </p:nvPr>
        </p:nvSpPr>
        <p:spPr>
          <a:xfrm>
            <a:off x="6266000" y="1649433"/>
            <a:ext cx="4966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333" u="sng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10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3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117" name="Google Shape;1117;p2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18" name="Google Shape;1118;p2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0" name="Google Shape;1130;p2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131" name="Google Shape;1131;p2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2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2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51" name="Google Shape;1151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3"/>
          <p:cNvSpPr txBox="1">
            <a:spLocks noGrp="1"/>
          </p:cNvSpPr>
          <p:nvPr>
            <p:ph type="title" idx="2"/>
          </p:nvPr>
        </p:nvSpPr>
        <p:spPr>
          <a:xfrm>
            <a:off x="960000" y="5070161"/>
            <a:ext cx="3115200" cy="4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3" name="Google Shape;1153;p23"/>
          <p:cNvSpPr txBox="1">
            <a:spLocks noGrp="1"/>
          </p:cNvSpPr>
          <p:nvPr>
            <p:ph type="subTitle" idx="1"/>
          </p:nvPr>
        </p:nvSpPr>
        <p:spPr>
          <a:xfrm>
            <a:off x="960000" y="54915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3"/>
          <p:cNvSpPr txBox="1">
            <a:spLocks noGrp="1"/>
          </p:cNvSpPr>
          <p:nvPr>
            <p:ph type="title" idx="3"/>
          </p:nvPr>
        </p:nvSpPr>
        <p:spPr>
          <a:xfrm>
            <a:off x="4538400" y="5070161"/>
            <a:ext cx="3115200" cy="4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5" name="Google Shape;1155;p23"/>
          <p:cNvSpPr txBox="1">
            <a:spLocks noGrp="1"/>
          </p:cNvSpPr>
          <p:nvPr>
            <p:ph type="subTitle" idx="4"/>
          </p:nvPr>
        </p:nvSpPr>
        <p:spPr>
          <a:xfrm>
            <a:off x="4538400" y="54915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3"/>
          <p:cNvSpPr txBox="1">
            <a:spLocks noGrp="1"/>
          </p:cNvSpPr>
          <p:nvPr>
            <p:ph type="title" idx="5"/>
          </p:nvPr>
        </p:nvSpPr>
        <p:spPr>
          <a:xfrm>
            <a:off x="8116800" y="5070161"/>
            <a:ext cx="3115200" cy="4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7" name="Google Shape;1157;p23"/>
          <p:cNvSpPr txBox="1">
            <a:spLocks noGrp="1"/>
          </p:cNvSpPr>
          <p:nvPr>
            <p:ph type="subTitle" idx="6"/>
          </p:nvPr>
        </p:nvSpPr>
        <p:spPr>
          <a:xfrm>
            <a:off x="8116800" y="54915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8" name="Google Shape;1158;p23"/>
          <p:cNvGrpSpPr/>
          <p:nvPr/>
        </p:nvGrpSpPr>
        <p:grpSpPr>
          <a:xfrm>
            <a:off x="261026" y="161509"/>
            <a:ext cx="10715447" cy="6399987"/>
            <a:chOff x="195769" y="121132"/>
            <a:chExt cx="8036585" cy="4799990"/>
          </a:xfrm>
        </p:grpSpPr>
        <p:grpSp>
          <p:nvGrpSpPr>
            <p:cNvPr id="1159" name="Google Shape;1159;p23"/>
            <p:cNvGrpSpPr/>
            <p:nvPr/>
          </p:nvGrpSpPr>
          <p:grpSpPr>
            <a:xfrm flipH="1">
              <a:off x="6878760" y="737157"/>
              <a:ext cx="588525" cy="445244"/>
              <a:chOff x="6740800" y="921725"/>
              <a:chExt cx="886600" cy="670750"/>
            </a:xfrm>
          </p:grpSpPr>
          <p:sp>
            <p:nvSpPr>
              <p:cNvPr id="1160" name="Google Shape;1160;p23"/>
              <p:cNvSpPr/>
              <p:nvPr/>
            </p:nvSpPr>
            <p:spPr>
              <a:xfrm>
                <a:off x="6740800" y="944925"/>
                <a:ext cx="761350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30454" h="25902" extrusionOk="0">
                    <a:moveTo>
                      <a:pt x="15971" y="0"/>
                    </a:moveTo>
                    <a:cubicBezTo>
                      <a:pt x="13771" y="0"/>
                      <a:pt x="12625" y="880"/>
                      <a:pt x="12013" y="2434"/>
                    </a:cubicBezTo>
                    <a:cubicBezTo>
                      <a:pt x="11181" y="4539"/>
                      <a:pt x="16548" y="5244"/>
                      <a:pt x="14295" y="7633"/>
                    </a:cubicBezTo>
                    <a:cubicBezTo>
                      <a:pt x="13981" y="7966"/>
                      <a:pt x="13454" y="8075"/>
                      <a:pt x="12795" y="8075"/>
                    </a:cubicBezTo>
                    <a:cubicBezTo>
                      <a:pt x="11553" y="8075"/>
                      <a:pt x="9843" y="7689"/>
                      <a:pt x="8204" y="7689"/>
                    </a:cubicBezTo>
                    <a:cubicBezTo>
                      <a:pt x="6637" y="7689"/>
                      <a:pt x="5136" y="8042"/>
                      <a:pt x="4173" y="9423"/>
                    </a:cubicBezTo>
                    <a:cubicBezTo>
                      <a:pt x="1748" y="12909"/>
                      <a:pt x="9976" y="13789"/>
                      <a:pt x="9885" y="15387"/>
                    </a:cubicBezTo>
                    <a:cubicBezTo>
                      <a:pt x="9792" y="16985"/>
                      <a:pt x="1" y="20384"/>
                      <a:pt x="4142" y="24543"/>
                    </a:cubicBezTo>
                    <a:cubicBezTo>
                      <a:pt x="4940" y="25346"/>
                      <a:pt x="5701" y="25673"/>
                      <a:pt x="6420" y="25673"/>
                    </a:cubicBezTo>
                    <a:cubicBezTo>
                      <a:pt x="9556" y="25673"/>
                      <a:pt x="11892" y="19461"/>
                      <a:pt x="13079" y="19461"/>
                    </a:cubicBezTo>
                    <a:cubicBezTo>
                      <a:pt x="13175" y="19461"/>
                      <a:pt x="13263" y="19501"/>
                      <a:pt x="13344" y="19589"/>
                    </a:cubicBezTo>
                    <a:cubicBezTo>
                      <a:pt x="14511" y="20859"/>
                      <a:pt x="13958" y="25902"/>
                      <a:pt x="16296" y="25902"/>
                    </a:cubicBezTo>
                    <a:cubicBezTo>
                      <a:pt x="16581" y="25902"/>
                      <a:pt x="16910" y="25827"/>
                      <a:pt x="17290" y="25661"/>
                    </a:cubicBezTo>
                    <a:cubicBezTo>
                      <a:pt x="20780" y="24133"/>
                      <a:pt x="19096" y="14272"/>
                      <a:pt x="21249" y="14113"/>
                    </a:cubicBezTo>
                    <a:cubicBezTo>
                      <a:pt x="21267" y="14112"/>
                      <a:pt x="21284" y="14111"/>
                      <a:pt x="21301" y="14111"/>
                    </a:cubicBezTo>
                    <a:cubicBezTo>
                      <a:pt x="23189" y="14111"/>
                      <a:pt x="21237" y="22055"/>
                      <a:pt x="24531" y="22055"/>
                    </a:cubicBezTo>
                    <a:cubicBezTo>
                      <a:pt x="24831" y="22055"/>
                      <a:pt x="25174" y="21990"/>
                      <a:pt x="25567" y="21846"/>
                    </a:cubicBezTo>
                    <a:cubicBezTo>
                      <a:pt x="28504" y="20776"/>
                      <a:pt x="30453" y="6219"/>
                      <a:pt x="29125" y="4043"/>
                    </a:cubicBezTo>
                    <a:cubicBezTo>
                      <a:pt x="27795" y="1871"/>
                      <a:pt x="18713" y="337"/>
                      <a:pt x="18713" y="337"/>
                    </a:cubicBezTo>
                    <a:cubicBezTo>
                      <a:pt x="17653" y="110"/>
                      <a:pt x="16747" y="0"/>
                      <a:pt x="159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23"/>
              <p:cNvSpPr/>
              <p:nvPr/>
            </p:nvSpPr>
            <p:spPr>
              <a:xfrm>
                <a:off x="7091275" y="921725"/>
                <a:ext cx="536125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21445" h="16936" extrusionOk="0">
                    <a:moveTo>
                      <a:pt x="20916" y="1"/>
                    </a:moveTo>
                    <a:cubicBezTo>
                      <a:pt x="20842" y="1"/>
                      <a:pt x="20765" y="24"/>
                      <a:pt x="20695" y="80"/>
                    </a:cubicBezTo>
                    <a:cubicBezTo>
                      <a:pt x="18399" y="1911"/>
                      <a:pt x="16106" y="3742"/>
                      <a:pt x="13807" y="5576"/>
                    </a:cubicBezTo>
                    <a:cubicBezTo>
                      <a:pt x="10145" y="8497"/>
                      <a:pt x="6478" y="11424"/>
                      <a:pt x="2815" y="14347"/>
                    </a:cubicBezTo>
                    <a:cubicBezTo>
                      <a:pt x="1967" y="15023"/>
                      <a:pt x="1117" y="15700"/>
                      <a:pt x="270" y="16378"/>
                    </a:cubicBezTo>
                    <a:cubicBezTo>
                      <a:pt x="0" y="16594"/>
                      <a:pt x="247" y="16936"/>
                      <a:pt x="529" y="16936"/>
                    </a:cubicBezTo>
                    <a:cubicBezTo>
                      <a:pt x="603" y="16936"/>
                      <a:pt x="680" y="16912"/>
                      <a:pt x="750" y="16856"/>
                    </a:cubicBezTo>
                    <a:cubicBezTo>
                      <a:pt x="3044" y="15023"/>
                      <a:pt x="5340" y="13194"/>
                      <a:pt x="7636" y="11360"/>
                    </a:cubicBezTo>
                    <a:cubicBezTo>
                      <a:pt x="11303" y="8436"/>
                      <a:pt x="14966" y="5512"/>
                      <a:pt x="18628" y="2589"/>
                    </a:cubicBezTo>
                    <a:cubicBezTo>
                      <a:pt x="19476" y="1911"/>
                      <a:pt x="20326" y="1233"/>
                      <a:pt x="21174" y="558"/>
                    </a:cubicBezTo>
                    <a:cubicBezTo>
                      <a:pt x="21445" y="344"/>
                      <a:pt x="21198" y="1"/>
                      <a:pt x="20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2" name="Google Shape;1162;p23"/>
            <p:cNvGrpSpPr/>
            <p:nvPr/>
          </p:nvGrpSpPr>
          <p:grpSpPr>
            <a:xfrm flipH="1">
              <a:off x="7822209" y="121132"/>
              <a:ext cx="410145" cy="471351"/>
              <a:chOff x="7799625" y="451100"/>
              <a:chExt cx="554175" cy="636875"/>
            </a:xfrm>
          </p:grpSpPr>
          <p:sp>
            <p:nvSpPr>
              <p:cNvPr id="1163" name="Google Shape;1163;p23"/>
              <p:cNvSpPr/>
              <p:nvPr/>
            </p:nvSpPr>
            <p:spPr>
              <a:xfrm>
                <a:off x="7799625" y="569500"/>
                <a:ext cx="554175" cy="518475"/>
              </a:xfrm>
              <a:custGeom>
                <a:avLst/>
                <a:gdLst/>
                <a:ahLst/>
                <a:cxnLst/>
                <a:rect l="l" t="t" r="r" b="b"/>
                <a:pathLst>
                  <a:path w="22167" h="20739" extrusionOk="0">
                    <a:moveTo>
                      <a:pt x="5585" y="0"/>
                    </a:moveTo>
                    <a:cubicBezTo>
                      <a:pt x="4919" y="0"/>
                      <a:pt x="4410" y="67"/>
                      <a:pt x="4137" y="211"/>
                    </a:cubicBezTo>
                    <a:cubicBezTo>
                      <a:pt x="2433" y="1115"/>
                      <a:pt x="851" y="7915"/>
                      <a:pt x="851" y="7915"/>
                    </a:cubicBezTo>
                    <a:cubicBezTo>
                      <a:pt x="1" y="10952"/>
                      <a:pt x="572" y="12357"/>
                      <a:pt x="2124" y="13083"/>
                    </a:cubicBezTo>
                    <a:cubicBezTo>
                      <a:pt x="2255" y="13143"/>
                      <a:pt x="2381" y="13171"/>
                      <a:pt x="2501" y="13171"/>
                    </a:cubicBezTo>
                    <a:cubicBezTo>
                      <a:pt x="3550" y="13171"/>
                      <a:pt x="4263" y="11122"/>
                      <a:pt x="5296" y="11122"/>
                    </a:cubicBezTo>
                    <a:cubicBezTo>
                      <a:pt x="5561" y="11122"/>
                      <a:pt x="5847" y="11257"/>
                      <a:pt x="6165" y="11596"/>
                    </a:cubicBezTo>
                    <a:cubicBezTo>
                      <a:pt x="7278" y="12783"/>
                      <a:pt x="4447" y="17276"/>
                      <a:pt x="7049" y="19336"/>
                    </a:cubicBezTo>
                    <a:cubicBezTo>
                      <a:pt x="7400" y="19614"/>
                      <a:pt x="7722" y="19733"/>
                      <a:pt x="8020" y="19733"/>
                    </a:cubicBezTo>
                    <a:cubicBezTo>
                      <a:pt x="9838" y="19733"/>
                      <a:pt x="10762" y="15290"/>
                      <a:pt x="11781" y="15290"/>
                    </a:cubicBezTo>
                    <a:cubicBezTo>
                      <a:pt x="11795" y="15290"/>
                      <a:pt x="11809" y="15291"/>
                      <a:pt x="11823" y="15292"/>
                    </a:cubicBezTo>
                    <a:cubicBezTo>
                      <a:pt x="12834" y="15414"/>
                      <a:pt x="14482" y="20738"/>
                      <a:pt x="16953" y="20738"/>
                    </a:cubicBezTo>
                    <a:cubicBezTo>
                      <a:pt x="17432" y="20738"/>
                      <a:pt x="17942" y="20538"/>
                      <a:pt x="18484" y="20061"/>
                    </a:cubicBezTo>
                    <a:cubicBezTo>
                      <a:pt x="22167" y="16822"/>
                      <a:pt x="14028" y="13794"/>
                      <a:pt x="15163" y="12869"/>
                    </a:cubicBezTo>
                    <a:cubicBezTo>
                      <a:pt x="16299" y="11947"/>
                      <a:pt x="20929" y="12879"/>
                      <a:pt x="19937" y="10168"/>
                    </a:cubicBezTo>
                    <a:cubicBezTo>
                      <a:pt x="18946" y="7457"/>
                      <a:pt x="11406" y="8275"/>
                      <a:pt x="11387" y="6637"/>
                    </a:cubicBezTo>
                    <a:cubicBezTo>
                      <a:pt x="11367" y="5000"/>
                      <a:pt x="18529" y="7405"/>
                      <a:pt x="17439" y="3731"/>
                    </a:cubicBezTo>
                    <a:cubicBezTo>
                      <a:pt x="16872" y="1822"/>
                      <a:pt x="9077" y="0"/>
                      <a:pt x="5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23"/>
              <p:cNvSpPr/>
              <p:nvPr/>
            </p:nvSpPr>
            <p:spPr>
              <a:xfrm>
                <a:off x="7810125" y="451100"/>
                <a:ext cx="307900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16847" extrusionOk="0">
                    <a:moveTo>
                      <a:pt x="479" y="1"/>
                    </a:moveTo>
                    <a:cubicBezTo>
                      <a:pt x="237" y="1"/>
                      <a:pt x="0" y="241"/>
                      <a:pt x="177" y="491"/>
                    </a:cubicBezTo>
                    <a:cubicBezTo>
                      <a:pt x="3495" y="5224"/>
                      <a:pt x="6815" y="9951"/>
                      <a:pt x="10140" y="14682"/>
                    </a:cubicBezTo>
                    <a:cubicBezTo>
                      <a:pt x="10612" y="15355"/>
                      <a:pt x="11083" y="16026"/>
                      <a:pt x="11557" y="16697"/>
                    </a:cubicBezTo>
                    <a:cubicBezTo>
                      <a:pt x="11630" y="16802"/>
                      <a:pt x="11734" y="16846"/>
                      <a:pt x="11837" y="16846"/>
                    </a:cubicBezTo>
                    <a:cubicBezTo>
                      <a:pt x="12079" y="16846"/>
                      <a:pt x="12316" y="16605"/>
                      <a:pt x="12139" y="16354"/>
                    </a:cubicBezTo>
                    <a:cubicBezTo>
                      <a:pt x="8819" y="11622"/>
                      <a:pt x="5498" y="6894"/>
                      <a:pt x="2176" y="2161"/>
                    </a:cubicBezTo>
                    <a:cubicBezTo>
                      <a:pt x="1702" y="1491"/>
                      <a:pt x="1233" y="820"/>
                      <a:pt x="759" y="149"/>
                    </a:cubicBezTo>
                    <a:cubicBezTo>
                      <a:pt x="685" y="44"/>
                      <a:pt x="582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5" name="Google Shape;1165;p23"/>
            <p:cNvGrpSpPr/>
            <p:nvPr/>
          </p:nvGrpSpPr>
          <p:grpSpPr>
            <a:xfrm flipH="1">
              <a:off x="6087600" y="842113"/>
              <a:ext cx="328123" cy="491556"/>
              <a:chOff x="8202325" y="1281588"/>
              <a:chExt cx="443350" cy="664175"/>
            </a:xfrm>
          </p:grpSpPr>
          <p:sp>
            <p:nvSpPr>
              <p:cNvPr id="1166" name="Google Shape;1166;p23"/>
              <p:cNvSpPr/>
              <p:nvPr/>
            </p:nvSpPr>
            <p:spPr>
              <a:xfrm>
                <a:off x="8202325" y="1403788"/>
                <a:ext cx="44335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21679" extrusionOk="0">
                    <a:moveTo>
                      <a:pt x="7008" y="538"/>
                    </a:moveTo>
                    <a:cubicBezTo>
                      <a:pt x="8318" y="538"/>
                      <a:pt x="12935" y="2890"/>
                      <a:pt x="15444" y="5081"/>
                    </a:cubicBezTo>
                    <a:cubicBezTo>
                      <a:pt x="16702" y="6178"/>
                      <a:pt x="16874" y="6758"/>
                      <a:pt x="16865" y="7007"/>
                    </a:cubicBezTo>
                    <a:cubicBezTo>
                      <a:pt x="16849" y="7495"/>
                      <a:pt x="16722" y="7817"/>
                      <a:pt x="16475" y="7989"/>
                    </a:cubicBezTo>
                    <a:cubicBezTo>
                      <a:pt x="16300" y="8113"/>
                      <a:pt x="16062" y="8163"/>
                      <a:pt x="15785" y="8163"/>
                    </a:cubicBezTo>
                    <a:cubicBezTo>
                      <a:pt x="15129" y="8163"/>
                      <a:pt x="14259" y="7881"/>
                      <a:pt x="13517" y="7640"/>
                    </a:cubicBezTo>
                    <a:cubicBezTo>
                      <a:pt x="12795" y="7404"/>
                      <a:pt x="12181" y="7206"/>
                      <a:pt x="11717" y="7206"/>
                    </a:cubicBezTo>
                    <a:cubicBezTo>
                      <a:pt x="11539" y="7206"/>
                      <a:pt x="11383" y="7235"/>
                      <a:pt x="11251" y="7302"/>
                    </a:cubicBezTo>
                    <a:cubicBezTo>
                      <a:pt x="11090" y="7386"/>
                      <a:pt x="10977" y="7524"/>
                      <a:pt x="10920" y="7699"/>
                    </a:cubicBezTo>
                    <a:cubicBezTo>
                      <a:pt x="10653" y="8537"/>
                      <a:pt x="11890" y="9183"/>
                      <a:pt x="13459" y="10004"/>
                    </a:cubicBezTo>
                    <a:cubicBezTo>
                      <a:pt x="15097" y="10858"/>
                      <a:pt x="17135" y="11921"/>
                      <a:pt x="17176" y="13199"/>
                    </a:cubicBezTo>
                    <a:cubicBezTo>
                      <a:pt x="17187" y="13603"/>
                      <a:pt x="17101" y="13875"/>
                      <a:pt x="16915" y="14034"/>
                    </a:cubicBezTo>
                    <a:cubicBezTo>
                      <a:pt x="16737" y="14183"/>
                      <a:pt x="16463" y="14237"/>
                      <a:pt x="16140" y="14237"/>
                    </a:cubicBezTo>
                    <a:cubicBezTo>
                      <a:pt x="15672" y="14237"/>
                      <a:pt x="15101" y="14123"/>
                      <a:pt x="14571" y="14015"/>
                    </a:cubicBezTo>
                    <a:cubicBezTo>
                      <a:pt x="14039" y="13906"/>
                      <a:pt x="13527" y="13803"/>
                      <a:pt x="13098" y="13803"/>
                    </a:cubicBezTo>
                    <a:cubicBezTo>
                      <a:pt x="12888" y="13803"/>
                      <a:pt x="12697" y="13827"/>
                      <a:pt x="12534" y="13888"/>
                    </a:cubicBezTo>
                    <a:cubicBezTo>
                      <a:pt x="12337" y="13966"/>
                      <a:pt x="12253" y="14104"/>
                      <a:pt x="12219" y="14210"/>
                    </a:cubicBezTo>
                    <a:cubicBezTo>
                      <a:pt x="12087" y="14623"/>
                      <a:pt x="12475" y="15208"/>
                      <a:pt x="13064" y="16092"/>
                    </a:cubicBezTo>
                    <a:cubicBezTo>
                      <a:pt x="13805" y="17207"/>
                      <a:pt x="14823" y="18737"/>
                      <a:pt x="14501" y="19820"/>
                    </a:cubicBezTo>
                    <a:cubicBezTo>
                      <a:pt x="14358" y="20291"/>
                      <a:pt x="13971" y="20661"/>
                      <a:pt x="13318" y="20935"/>
                    </a:cubicBezTo>
                    <a:cubicBezTo>
                      <a:pt x="12998" y="21072"/>
                      <a:pt x="12708" y="21140"/>
                      <a:pt x="12445" y="21140"/>
                    </a:cubicBezTo>
                    <a:cubicBezTo>
                      <a:pt x="12223" y="21140"/>
                      <a:pt x="12020" y="21091"/>
                      <a:pt x="11833" y="20994"/>
                    </a:cubicBezTo>
                    <a:cubicBezTo>
                      <a:pt x="10820" y="20470"/>
                      <a:pt x="10399" y="18555"/>
                      <a:pt x="10088" y="17157"/>
                    </a:cubicBezTo>
                    <a:cubicBezTo>
                      <a:pt x="9809" y="15881"/>
                      <a:pt x="9642" y="15210"/>
                      <a:pt x="9227" y="15015"/>
                    </a:cubicBezTo>
                    <a:cubicBezTo>
                      <a:pt x="9143" y="14972"/>
                      <a:pt x="9057" y="14956"/>
                      <a:pt x="8971" y="14956"/>
                    </a:cubicBezTo>
                    <a:cubicBezTo>
                      <a:pt x="8488" y="14956"/>
                      <a:pt x="7935" y="15495"/>
                      <a:pt x="7262" y="16157"/>
                    </a:cubicBezTo>
                    <a:cubicBezTo>
                      <a:pt x="6541" y="16865"/>
                      <a:pt x="5654" y="17737"/>
                      <a:pt x="4952" y="17737"/>
                    </a:cubicBezTo>
                    <a:cubicBezTo>
                      <a:pt x="4924" y="17737"/>
                      <a:pt x="4896" y="17735"/>
                      <a:pt x="4869" y="17732"/>
                    </a:cubicBezTo>
                    <a:cubicBezTo>
                      <a:pt x="4599" y="17703"/>
                      <a:pt x="4361" y="17529"/>
                      <a:pt x="4143" y="17195"/>
                    </a:cubicBezTo>
                    <a:cubicBezTo>
                      <a:pt x="3255" y="15844"/>
                      <a:pt x="4114" y="14290"/>
                      <a:pt x="4873" y="12916"/>
                    </a:cubicBezTo>
                    <a:cubicBezTo>
                      <a:pt x="5419" y="11921"/>
                      <a:pt x="5895" y="11064"/>
                      <a:pt x="5594" y="10412"/>
                    </a:cubicBezTo>
                    <a:cubicBezTo>
                      <a:pt x="5392" y="9974"/>
                      <a:pt x="5131" y="9711"/>
                      <a:pt x="4805" y="9612"/>
                    </a:cubicBezTo>
                    <a:cubicBezTo>
                      <a:pt x="4706" y="9581"/>
                      <a:pt x="4606" y="9568"/>
                      <a:pt x="4506" y="9568"/>
                    </a:cubicBezTo>
                    <a:cubicBezTo>
                      <a:pt x="4051" y="9568"/>
                      <a:pt x="3586" y="9848"/>
                      <a:pt x="3137" y="10119"/>
                    </a:cubicBezTo>
                    <a:cubicBezTo>
                      <a:pt x="2671" y="10398"/>
                      <a:pt x="2319" y="10595"/>
                      <a:pt x="2039" y="10595"/>
                    </a:cubicBezTo>
                    <a:cubicBezTo>
                      <a:pt x="1906" y="10595"/>
                      <a:pt x="1790" y="10551"/>
                      <a:pt x="1684" y="10450"/>
                    </a:cubicBezTo>
                    <a:cubicBezTo>
                      <a:pt x="909" y="9723"/>
                      <a:pt x="354" y="8628"/>
                      <a:pt x="2092" y="6051"/>
                    </a:cubicBezTo>
                    <a:lnTo>
                      <a:pt x="2097" y="6040"/>
                    </a:lnTo>
                    <a:cubicBezTo>
                      <a:pt x="2983" y="4587"/>
                      <a:pt x="5576" y="768"/>
                      <a:pt x="6874" y="548"/>
                    </a:cubicBezTo>
                    <a:cubicBezTo>
                      <a:pt x="6914" y="541"/>
                      <a:pt x="6959" y="538"/>
                      <a:pt x="7008" y="538"/>
                    </a:cubicBezTo>
                    <a:close/>
                    <a:moveTo>
                      <a:pt x="6971" y="1"/>
                    </a:moveTo>
                    <a:cubicBezTo>
                      <a:pt x="6903" y="1"/>
                      <a:pt x="6840" y="6"/>
                      <a:pt x="6784" y="15"/>
                    </a:cubicBezTo>
                    <a:cubicBezTo>
                      <a:pt x="5016" y="312"/>
                      <a:pt x="1992" y="5171"/>
                      <a:pt x="1639" y="5752"/>
                    </a:cubicBezTo>
                    <a:cubicBezTo>
                      <a:pt x="102" y="8036"/>
                      <a:pt x="0" y="9609"/>
                      <a:pt x="1310" y="10845"/>
                    </a:cubicBezTo>
                    <a:cubicBezTo>
                      <a:pt x="1533" y="11054"/>
                      <a:pt x="1774" y="11135"/>
                      <a:pt x="2020" y="11135"/>
                    </a:cubicBezTo>
                    <a:cubicBezTo>
                      <a:pt x="2494" y="11135"/>
                      <a:pt x="2987" y="10837"/>
                      <a:pt x="3413" y="10579"/>
                    </a:cubicBezTo>
                    <a:cubicBezTo>
                      <a:pt x="3802" y="10345"/>
                      <a:pt x="4200" y="10107"/>
                      <a:pt x="4507" y="10107"/>
                    </a:cubicBezTo>
                    <a:cubicBezTo>
                      <a:pt x="4556" y="10107"/>
                      <a:pt x="4602" y="10113"/>
                      <a:pt x="4646" y="10126"/>
                    </a:cubicBezTo>
                    <a:cubicBezTo>
                      <a:pt x="4814" y="10178"/>
                      <a:pt x="4971" y="10348"/>
                      <a:pt x="5100" y="10634"/>
                    </a:cubicBezTo>
                    <a:cubicBezTo>
                      <a:pt x="5288" y="11039"/>
                      <a:pt x="4853" y="11824"/>
                      <a:pt x="4397" y="12651"/>
                    </a:cubicBezTo>
                    <a:cubicBezTo>
                      <a:pt x="3606" y="14081"/>
                      <a:pt x="2625" y="15867"/>
                      <a:pt x="3690" y="17490"/>
                    </a:cubicBezTo>
                    <a:cubicBezTo>
                      <a:pt x="3996" y="17961"/>
                      <a:pt x="4372" y="18224"/>
                      <a:pt x="4807" y="18270"/>
                    </a:cubicBezTo>
                    <a:cubicBezTo>
                      <a:pt x="4854" y="18275"/>
                      <a:pt x="4901" y="18277"/>
                      <a:pt x="4948" y="18277"/>
                    </a:cubicBezTo>
                    <a:cubicBezTo>
                      <a:pt x="5865" y="18277"/>
                      <a:pt x="6808" y="17357"/>
                      <a:pt x="7640" y="16540"/>
                    </a:cubicBezTo>
                    <a:cubicBezTo>
                      <a:pt x="8049" y="16145"/>
                      <a:pt x="8713" y="15494"/>
                      <a:pt x="8954" y="15494"/>
                    </a:cubicBezTo>
                    <a:cubicBezTo>
                      <a:pt x="8970" y="15494"/>
                      <a:pt x="8984" y="15496"/>
                      <a:pt x="8996" y="15502"/>
                    </a:cubicBezTo>
                    <a:cubicBezTo>
                      <a:pt x="9188" y="15593"/>
                      <a:pt x="9402" y="16561"/>
                      <a:pt x="9556" y="17270"/>
                    </a:cubicBezTo>
                    <a:cubicBezTo>
                      <a:pt x="9905" y="18857"/>
                      <a:pt x="10342" y="20833"/>
                      <a:pt x="11582" y="21474"/>
                    </a:cubicBezTo>
                    <a:cubicBezTo>
                      <a:pt x="11849" y="21610"/>
                      <a:pt x="12135" y="21678"/>
                      <a:pt x="12443" y="21678"/>
                    </a:cubicBezTo>
                    <a:cubicBezTo>
                      <a:pt x="12781" y="21678"/>
                      <a:pt x="13144" y="21597"/>
                      <a:pt x="13529" y="21431"/>
                    </a:cubicBezTo>
                    <a:cubicBezTo>
                      <a:pt x="14327" y="21091"/>
                      <a:pt x="14830" y="20602"/>
                      <a:pt x="15016" y="19972"/>
                    </a:cubicBezTo>
                    <a:cubicBezTo>
                      <a:pt x="15412" y="18648"/>
                      <a:pt x="14358" y="17062"/>
                      <a:pt x="13511" y="15790"/>
                    </a:cubicBezTo>
                    <a:cubicBezTo>
                      <a:pt x="13164" y="15269"/>
                      <a:pt x="12690" y="14557"/>
                      <a:pt x="12724" y="14394"/>
                    </a:cubicBezTo>
                    <a:cubicBezTo>
                      <a:pt x="12822" y="14356"/>
                      <a:pt x="12948" y="14341"/>
                      <a:pt x="13093" y="14341"/>
                    </a:cubicBezTo>
                    <a:cubicBezTo>
                      <a:pt x="13466" y="14341"/>
                      <a:pt x="13969" y="14444"/>
                      <a:pt x="14460" y="14544"/>
                    </a:cubicBezTo>
                    <a:cubicBezTo>
                      <a:pt x="15037" y="14660"/>
                      <a:pt x="15624" y="14779"/>
                      <a:pt x="16142" y="14779"/>
                    </a:cubicBezTo>
                    <a:cubicBezTo>
                      <a:pt x="16581" y="14779"/>
                      <a:pt x="16971" y="14694"/>
                      <a:pt x="17262" y="14448"/>
                    </a:cubicBezTo>
                    <a:cubicBezTo>
                      <a:pt x="17584" y="14179"/>
                      <a:pt x="17733" y="13752"/>
                      <a:pt x="17715" y="13184"/>
                    </a:cubicBezTo>
                    <a:cubicBezTo>
                      <a:pt x="17667" y="11593"/>
                      <a:pt x="15566" y="10493"/>
                      <a:pt x="13710" y="9523"/>
                    </a:cubicBezTo>
                    <a:cubicBezTo>
                      <a:pt x="12638" y="8966"/>
                      <a:pt x="11308" y="8272"/>
                      <a:pt x="11435" y="7866"/>
                    </a:cubicBezTo>
                    <a:cubicBezTo>
                      <a:pt x="11448" y="7821"/>
                      <a:pt x="11471" y="7801"/>
                      <a:pt x="11498" y="7787"/>
                    </a:cubicBezTo>
                    <a:cubicBezTo>
                      <a:pt x="11551" y="7760"/>
                      <a:pt x="11624" y="7748"/>
                      <a:pt x="11713" y="7748"/>
                    </a:cubicBezTo>
                    <a:cubicBezTo>
                      <a:pt x="12090" y="7748"/>
                      <a:pt x="12753" y="7963"/>
                      <a:pt x="13350" y="8159"/>
                    </a:cubicBezTo>
                    <a:cubicBezTo>
                      <a:pt x="14161" y="8420"/>
                      <a:pt x="15040" y="8704"/>
                      <a:pt x="15779" y="8704"/>
                    </a:cubicBezTo>
                    <a:cubicBezTo>
                      <a:pt x="16162" y="8704"/>
                      <a:pt x="16507" y="8628"/>
                      <a:pt x="16786" y="8433"/>
                    </a:cubicBezTo>
                    <a:cubicBezTo>
                      <a:pt x="17176" y="8159"/>
                      <a:pt x="17384" y="7685"/>
                      <a:pt x="17405" y="7028"/>
                    </a:cubicBezTo>
                    <a:cubicBezTo>
                      <a:pt x="17425" y="6407"/>
                      <a:pt x="16897" y="5636"/>
                      <a:pt x="15798" y="4675"/>
                    </a:cubicBezTo>
                    <a:cubicBezTo>
                      <a:pt x="13302" y="2496"/>
                      <a:pt x="8553" y="1"/>
                      <a:pt x="6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23"/>
              <p:cNvSpPr/>
              <p:nvPr/>
            </p:nvSpPr>
            <p:spPr>
              <a:xfrm>
                <a:off x="8326700" y="1281588"/>
                <a:ext cx="147500" cy="440575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7623" extrusionOk="0">
                    <a:moveTo>
                      <a:pt x="409" y="0"/>
                    </a:moveTo>
                    <a:cubicBezTo>
                      <a:pt x="206" y="0"/>
                      <a:pt x="1" y="164"/>
                      <a:pt x="77" y="416"/>
                    </a:cubicBezTo>
                    <a:cubicBezTo>
                      <a:pt x="1564" y="5368"/>
                      <a:pt x="3051" y="10318"/>
                      <a:pt x="4535" y="15270"/>
                    </a:cubicBezTo>
                    <a:cubicBezTo>
                      <a:pt x="4748" y="15975"/>
                      <a:pt x="4961" y="16682"/>
                      <a:pt x="5170" y="17387"/>
                    </a:cubicBezTo>
                    <a:cubicBezTo>
                      <a:pt x="5220" y="17551"/>
                      <a:pt x="5353" y="17622"/>
                      <a:pt x="5488" y="17622"/>
                    </a:cubicBezTo>
                    <a:cubicBezTo>
                      <a:pt x="5692" y="17622"/>
                      <a:pt x="5899" y="17459"/>
                      <a:pt x="5823" y="17208"/>
                    </a:cubicBezTo>
                    <a:cubicBezTo>
                      <a:pt x="4334" y="12256"/>
                      <a:pt x="2847" y="7306"/>
                      <a:pt x="1362" y="2353"/>
                    </a:cubicBezTo>
                    <a:cubicBezTo>
                      <a:pt x="1149" y="1648"/>
                      <a:pt x="938" y="944"/>
                      <a:pt x="728" y="239"/>
                    </a:cubicBezTo>
                    <a:cubicBezTo>
                      <a:pt x="678" y="72"/>
                      <a:pt x="544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8" name="Google Shape;1168;p23"/>
            <p:cNvGrpSpPr/>
            <p:nvPr/>
          </p:nvGrpSpPr>
          <p:grpSpPr>
            <a:xfrm flipH="1">
              <a:off x="195769" y="4554717"/>
              <a:ext cx="320149" cy="366405"/>
              <a:chOff x="7658250" y="2085600"/>
              <a:chExt cx="432575" cy="495075"/>
            </a:xfrm>
          </p:grpSpPr>
          <p:sp>
            <p:nvSpPr>
              <p:cNvPr id="1169" name="Google Shape;1169;p23"/>
              <p:cNvSpPr/>
              <p:nvPr/>
            </p:nvSpPr>
            <p:spPr>
              <a:xfrm>
                <a:off x="7658250" y="2139750"/>
                <a:ext cx="432575" cy="440925"/>
              </a:xfrm>
              <a:custGeom>
                <a:avLst/>
                <a:gdLst/>
                <a:ahLst/>
                <a:cxnLst/>
                <a:rect l="l" t="t" r="r" b="b"/>
                <a:pathLst>
                  <a:path w="17303" h="17637" extrusionOk="0">
                    <a:moveTo>
                      <a:pt x="11638" y="0"/>
                    </a:moveTo>
                    <a:cubicBezTo>
                      <a:pt x="9747" y="0"/>
                      <a:pt x="7700" y="285"/>
                      <a:pt x="7700" y="285"/>
                    </a:cubicBezTo>
                    <a:cubicBezTo>
                      <a:pt x="5130" y="527"/>
                      <a:pt x="4223" y="1377"/>
                      <a:pt x="4128" y="2776"/>
                    </a:cubicBezTo>
                    <a:cubicBezTo>
                      <a:pt x="4030" y="4176"/>
                      <a:pt x="7335" y="3594"/>
                      <a:pt x="6449" y="5427"/>
                    </a:cubicBezTo>
                    <a:cubicBezTo>
                      <a:pt x="5868" y="6624"/>
                      <a:pt x="1605" y="5779"/>
                      <a:pt x="791" y="8372"/>
                    </a:cubicBezTo>
                    <a:cubicBezTo>
                      <a:pt x="0" y="10885"/>
                      <a:pt x="5034" y="9876"/>
                      <a:pt x="5279" y="10835"/>
                    </a:cubicBezTo>
                    <a:cubicBezTo>
                      <a:pt x="5524" y="11798"/>
                      <a:pt x="363" y="15636"/>
                      <a:pt x="3588" y="17324"/>
                    </a:cubicBezTo>
                    <a:cubicBezTo>
                      <a:pt x="4002" y="17541"/>
                      <a:pt x="4367" y="17636"/>
                      <a:pt x="4690" y="17636"/>
                    </a:cubicBezTo>
                    <a:cubicBezTo>
                      <a:pt x="7029" y="17636"/>
                      <a:pt x="7181" y="12642"/>
                      <a:pt x="7988" y="12642"/>
                    </a:cubicBezTo>
                    <a:cubicBezTo>
                      <a:pt x="8027" y="12642"/>
                      <a:pt x="8068" y="12653"/>
                      <a:pt x="8110" y="12678"/>
                    </a:cubicBezTo>
                    <a:cubicBezTo>
                      <a:pt x="8975" y="13178"/>
                      <a:pt x="9567" y="15905"/>
                      <a:pt x="10769" y="15905"/>
                    </a:cubicBezTo>
                    <a:cubicBezTo>
                      <a:pt x="11010" y="15905"/>
                      <a:pt x="11276" y="15795"/>
                      <a:pt x="11573" y="15536"/>
                    </a:cubicBezTo>
                    <a:cubicBezTo>
                      <a:pt x="13355" y="13983"/>
                      <a:pt x="10522" y="8462"/>
                      <a:pt x="11764" y="7966"/>
                    </a:cubicBezTo>
                    <a:cubicBezTo>
                      <a:pt x="11812" y="7947"/>
                      <a:pt x="11859" y="7937"/>
                      <a:pt x="11905" y="7937"/>
                    </a:cubicBezTo>
                    <a:cubicBezTo>
                      <a:pt x="12876" y="7937"/>
                      <a:pt x="13258" y="12107"/>
                      <a:pt x="14869" y="12107"/>
                    </a:cubicBezTo>
                    <a:cubicBezTo>
                      <a:pt x="15132" y="12107"/>
                      <a:pt x="15426" y="11997"/>
                      <a:pt x="15762" y="11740"/>
                    </a:cubicBezTo>
                    <a:cubicBezTo>
                      <a:pt x="17303" y="10556"/>
                      <a:pt x="15741" y="1579"/>
                      <a:pt x="14551" y="541"/>
                    </a:cubicBezTo>
                    <a:cubicBezTo>
                      <a:pt x="14076" y="125"/>
                      <a:pt x="12891" y="0"/>
                      <a:pt x="11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23"/>
              <p:cNvSpPr/>
              <p:nvPr/>
            </p:nvSpPr>
            <p:spPr>
              <a:xfrm>
                <a:off x="7848700" y="2085600"/>
                <a:ext cx="224925" cy="315975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12639" extrusionOk="0">
                    <a:moveTo>
                      <a:pt x="8524" y="1"/>
                    </a:moveTo>
                    <a:cubicBezTo>
                      <a:pt x="8420" y="1"/>
                      <a:pt x="8316" y="46"/>
                      <a:pt x="8243" y="155"/>
                    </a:cubicBezTo>
                    <a:cubicBezTo>
                      <a:pt x="5889" y="3650"/>
                      <a:pt x="3534" y="7147"/>
                      <a:pt x="1179" y="10644"/>
                    </a:cubicBezTo>
                    <a:cubicBezTo>
                      <a:pt x="843" y="11143"/>
                      <a:pt x="508" y="11646"/>
                      <a:pt x="170" y="12144"/>
                    </a:cubicBezTo>
                    <a:cubicBezTo>
                      <a:pt x="1" y="12398"/>
                      <a:pt x="237" y="12638"/>
                      <a:pt x="476" y="12638"/>
                    </a:cubicBezTo>
                    <a:cubicBezTo>
                      <a:pt x="579" y="12638"/>
                      <a:pt x="683" y="12594"/>
                      <a:pt x="755" y="12487"/>
                    </a:cubicBezTo>
                    <a:cubicBezTo>
                      <a:pt x="3112" y="8987"/>
                      <a:pt x="5465" y="5492"/>
                      <a:pt x="7817" y="1993"/>
                    </a:cubicBezTo>
                    <a:cubicBezTo>
                      <a:pt x="8155" y="1494"/>
                      <a:pt x="8490" y="993"/>
                      <a:pt x="8826" y="495"/>
                    </a:cubicBezTo>
                    <a:cubicBezTo>
                      <a:pt x="8997" y="242"/>
                      <a:pt x="8762" y="1"/>
                      <a:pt x="85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48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24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173" name="Google Shape;1173;p24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74" name="Google Shape;1174;p24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6" name="Google Shape;1186;p24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187" name="Google Shape;1187;p24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4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1" name="Google Shape;1191;p24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2" name="Google Shape;1192;p24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3" name="Google Shape;1193;p24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4" name="Google Shape;1194;p24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5" name="Google Shape;1195;p24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6" name="Google Shape;1196;p24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7" name="Google Shape;1197;p24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8" name="Google Shape;1198;p24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9" name="Google Shape;1199;p24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0" name="Google Shape;1200;p24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1" name="Google Shape;1201;p24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2" name="Google Shape;1202;p24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24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4" name="Google Shape;1204;p24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5" name="Google Shape;1205;p24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6" name="Google Shape;1206;p24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7" name="Google Shape;1207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24"/>
          <p:cNvSpPr txBox="1">
            <a:spLocks noGrp="1"/>
          </p:cNvSpPr>
          <p:nvPr>
            <p:ph type="title" idx="2"/>
          </p:nvPr>
        </p:nvSpPr>
        <p:spPr>
          <a:xfrm>
            <a:off x="2049951" y="2176133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09" name="Google Shape;1209;p24"/>
          <p:cNvSpPr txBox="1">
            <a:spLocks noGrp="1"/>
          </p:cNvSpPr>
          <p:nvPr>
            <p:ph type="subTitle" idx="1"/>
          </p:nvPr>
        </p:nvSpPr>
        <p:spPr>
          <a:xfrm>
            <a:off x="2049951" y="2638133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24"/>
          <p:cNvSpPr txBox="1">
            <a:spLocks noGrp="1"/>
          </p:cNvSpPr>
          <p:nvPr>
            <p:ph type="title" idx="3"/>
          </p:nvPr>
        </p:nvSpPr>
        <p:spPr>
          <a:xfrm>
            <a:off x="7409191" y="2176133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11" name="Google Shape;1211;p24"/>
          <p:cNvSpPr txBox="1">
            <a:spLocks noGrp="1"/>
          </p:cNvSpPr>
          <p:nvPr>
            <p:ph type="subTitle" idx="4"/>
          </p:nvPr>
        </p:nvSpPr>
        <p:spPr>
          <a:xfrm>
            <a:off x="7409191" y="2638133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2" name="Google Shape;1212;p24"/>
          <p:cNvSpPr txBox="1">
            <a:spLocks noGrp="1"/>
          </p:cNvSpPr>
          <p:nvPr>
            <p:ph type="title" idx="5"/>
          </p:nvPr>
        </p:nvSpPr>
        <p:spPr>
          <a:xfrm>
            <a:off x="2049951" y="45424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13" name="Google Shape;1213;p24"/>
          <p:cNvSpPr txBox="1">
            <a:spLocks noGrp="1"/>
          </p:cNvSpPr>
          <p:nvPr>
            <p:ph type="subTitle" idx="6"/>
          </p:nvPr>
        </p:nvSpPr>
        <p:spPr>
          <a:xfrm>
            <a:off x="2049951" y="5004467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24"/>
          <p:cNvSpPr txBox="1">
            <a:spLocks noGrp="1"/>
          </p:cNvSpPr>
          <p:nvPr>
            <p:ph type="title" idx="7"/>
          </p:nvPr>
        </p:nvSpPr>
        <p:spPr>
          <a:xfrm>
            <a:off x="7409191" y="4542467"/>
            <a:ext cx="38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1215" name="Google Shape;1215;p24"/>
          <p:cNvSpPr txBox="1">
            <a:spLocks noGrp="1"/>
          </p:cNvSpPr>
          <p:nvPr>
            <p:ph type="subTitle" idx="8"/>
          </p:nvPr>
        </p:nvSpPr>
        <p:spPr>
          <a:xfrm>
            <a:off x="7409191" y="5004467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27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25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218" name="Google Shape;1218;p2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219" name="Google Shape;1219;p2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2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2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2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2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2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2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31" name="Google Shape;1231;p2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32" name="Google Shape;1232;p2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2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2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2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2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2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2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2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2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2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2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2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2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2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2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2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2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2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2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52" name="Google Shape;1252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5"/>
          <p:cNvSpPr txBox="1">
            <a:spLocks noGrp="1"/>
          </p:cNvSpPr>
          <p:nvPr>
            <p:ph type="title" idx="2"/>
          </p:nvPr>
        </p:nvSpPr>
        <p:spPr>
          <a:xfrm>
            <a:off x="960000" y="26632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4" name="Google Shape;1254;p25"/>
          <p:cNvSpPr txBox="1">
            <a:spLocks noGrp="1"/>
          </p:cNvSpPr>
          <p:nvPr>
            <p:ph type="subTitle" idx="1"/>
          </p:nvPr>
        </p:nvSpPr>
        <p:spPr>
          <a:xfrm>
            <a:off x="960000" y="3134067"/>
            <a:ext cx="3074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5"/>
          <p:cNvSpPr txBox="1">
            <a:spLocks noGrp="1"/>
          </p:cNvSpPr>
          <p:nvPr>
            <p:ph type="title" idx="3"/>
          </p:nvPr>
        </p:nvSpPr>
        <p:spPr>
          <a:xfrm>
            <a:off x="4559025" y="26632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6" name="Google Shape;1256;p25"/>
          <p:cNvSpPr txBox="1">
            <a:spLocks noGrp="1"/>
          </p:cNvSpPr>
          <p:nvPr>
            <p:ph type="subTitle" idx="4"/>
          </p:nvPr>
        </p:nvSpPr>
        <p:spPr>
          <a:xfrm>
            <a:off x="4559028" y="3134067"/>
            <a:ext cx="3074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5"/>
          <p:cNvSpPr txBox="1">
            <a:spLocks noGrp="1"/>
          </p:cNvSpPr>
          <p:nvPr>
            <p:ph type="title" idx="5"/>
          </p:nvPr>
        </p:nvSpPr>
        <p:spPr>
          <a:xfrm>
            <a:off x="960000" y="5029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8" name="Google Shape;1258;p25"/>
          <p:cNvSpPr txBox="1">
            <a:spLocks noGrp="1"/>
          </p:cNvSpPr>
          <p:nvPr>
            <p:ph type="subTitle" idx="6"/>
          </p:nvPr>
        </p:nvSpPr>
        <p:spPr>
          <a:xfrm>
            <a:off x="960000" y="5500400"/>
            <a:ext cx="3074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25"/>
          <p:cNvSpPr txBox="1">
            <a:spLocks noGrp="1"/>
          </p:cNvSpPr>
          <p:nvPr>
            <p:ph type="title" idx="7"/>
          </p:nvPr>
        </p:nvSpPr>
        <p:spPr>
          <a:xfrm>
            <a:off x="4559025" y="5029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0" name="Google Shape;1260;p25"/>
          <p:cNvSpPr txBox="1">
            <a:spLocks noGrp="1"/>
          </p:cNvSpPr>
          <p:nvPr>
            <p:ph type="subTitle" idx="8"/>
          </p:nvPr>
        </p:nvSpPr>
        <p:spPr>
          <a:xfrm>
            <a:off x="4559028" y="5500400"/>
            <a:ext cx="3074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25"/>
          <p:cNvSpPr txBox="1">
            <a:spLocks noGrp="1"/>
          </p:cNvSpPr>
          <p:nvPr>
            <p:ph type="title" idx="9"/>
          </p:nvPr>
        </p:nvSpPr>
        <p:spPr>
          <a:xfrm>
            <a:off x="8158060" y="2663267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2" name="Google Shape;1262;p25"/>
          <p:cNvSpPr txBox="1">
            <a:spLocks noGrp="1"/>
          </p:cNvSpPr>
          <p:nvPr>
            <p:ph type="subTitle" idx="13"/>
          </p:nvPr>
        </p:nvSpPr>
        <p:spPr>
          <a:xfrm>
            <a:off x="8158065" y="3134067"/>
            <a:ext cx="3074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25"/>
          <p:cNvSpPr txBox="1">
            <a:spLocks noGrp="1"/>
          </p:cNvSpPr>
          <p:nvPr>
            <p:ph type="title" idx="14"/>
          </p:nvPr>
        </p:nvSpPr>
        <p:spPr>
          <a:xfrm>
            <a:off x="8158060" y="5029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4" name="Google Shape;1264;p25"/>
          <p:cNvSpPr txBox="1">
            <a:spLocks noGrp="1"/>
          </p:cNvSpPr>
          <p:nvPr>
            <p:ph type="subTitle" idx="15"/>
          </p:nvPr>
        </p:nvSpPr>
        <p:spPr>
          <a:xfrm>
            <a:off x="8158065" y="5500400"/>
            <a:ext cx="3074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83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66;p26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267" name="Google Shape;1267;p26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268" name="Google Shape;1268;p26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6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6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6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6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6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6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6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6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6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26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6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80" name="Google Shape;1280;p26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81" name="Google Shape;1281;p26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6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6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6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6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6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6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6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6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6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6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6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3" name="Google Shape;1293;p26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26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6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6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6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6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6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6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01" name="Google Shape;1301;p26"/>
          <p:cNvSpPr txBox="1">
            <a:spLocks noGrp="1"/>
          </p:cNvSpPr>
          <p:nvPr>
            <p:ph type="title" hasCustomPrompt="1"/>
          </p:nvPr>
        </p:nvSpPr>
        <p:spPr>
          <a:xfrm>
            <a:off x="5595017" y="1864917"/>
            <a:ext cx="1196400" cy="9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02" name="Google Shape;1302;p26"/>
          <p:cNvSpPr txBox="1">
            <a:spLocks noGrp="1"/>
          </p:cNvSpPr>
          <p:nvPr>
            <p:ph type="subTitle" idx="1"/>
          </p:nvPr>
        </p:nvSpPr>
        <p:spPr>
          <a:xfrm>
            <a:off x="6958884" y="1864917"/>
            <a:ext cx="30152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26"/>
          <p:cNvSpPr txBox="1">
            <a:spLocks noGrp="1"/>
          </p:cNvSpPr>
          <p:nvPr>
            <p:ph type="title" idx="2" hasCustomPrompt="1"/>
          </p:nvPr>
        </p:nvSpPr>
        <p:spPr>
          <a:xfrm>
            <a:off x="5595017" y="3501651"/>
            <a:ext cx="1196400" cy="9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04" name="Google Shape;1304;p26"/>
          <p:cNvSpPr txBox="1">
            <a:spLocks noGrp="1"/>
          </p:cNvSpPr>
          <p:nvPr>
            <p:ph type="subTitle" idx="3"/>
          </p:nvPr>
        </p:nvSpPr>
        <p:spPr>
          <a:xfrm>
            <a:off x="6958884" y="3501651"/>
            <a:ext cx="30152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26"/>
          <p:cNvSpPr txBox="1">
            <a:spLocks noGrp="1"/>
          </p:cNvSpPr>
          <p:nvPr>
            <p:ph type="title" idx="4" hasCustomPrompt="1"/>
          </p:nvPr>
        </p:nvSpPr>
        <p:spPr>
          <a:xfrm>
            <a:off x="5595017" y="5138384"/>
            <a:ext cx="1196400" cy="9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06" name="Google Shape;1306;p26"/>
          <p:cNvSpPr txBox="1">
            <a:spLocks noGrp="1"/>
          </p:cNvSpPr>
          <p:nvPr>
            <p:ph type="subTitle" idx="5"/>
          </p:nvPr>
        </p:nvSpPr>
        <p:spPr>
          <a:xfrm>
            <a:off x="6958909" y="5138384"/>
            <a:ext cx="30152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26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898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oogle Shape;1309;p27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1310" name="Google Shape;1310;p2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311" name="Google Shape;1311;p2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2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2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2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2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2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2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8" name="Google Shape;1318;p2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9" name="Google Shape;1319;p2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0" name="Google Shape;1320;p2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1" name="Google Shape;1321;p2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2" name="Google Shape;1322;p2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23" name="Google Shape;1323;p2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324" name="Google Shape;1324;p2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5" name="Google Shape;1325;p2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6" name="Google Shape;1326;p2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7" name="Google Shape;1327;p2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8" name="Google Shape;1328;p2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9" name="Google Shape;1329;p2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0" name="Google Shape;1330;p2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1" name="Google Shape;1331;p2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2" name="Google Shape;1332;p2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3" name="Google Shape;1333;p2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4" name="Google Shape;1334;p2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5" name="Google Shape;1335;p2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6" name="Google Shape;1336;p2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7" name="Google Shape;1337;p2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8" name="Google Shape;1338;p2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9" name="Google Shape;1339;p2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44" name="Google Shape;1344;p27"/>
          <p:cNvGrpSpPr/>
          <p:nvPr/>
        </p:nvGrpSpPr>
        <p:grpSpPr>
          <a:xfrm rot="163181">
            <a:off x="144579" y="72390"/>
            <a:ext cx="12203047" cy="6384613"/>
            <a:chOff x="666700" y="727125"/>
            <a:chExt cx="7939189" cy="3876383"/>
          </a:xfrm>
        </p:grpSpPr>
        <p:sp>
          <p:nvSpPr>
            <p:cNvPr id="1345" name="Google Shape;1345;p2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7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7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3" name="Google Shape;1353;p27"/>
          <p:cNvSpPr txBox="1">
            <a:spLocks noGrp="1"/>
          </p:cNvSpPr>
          <p:nvPr>
            <p:ph type="ctrTitle"/>
          </p:nvPr>
        </p:nvSpPr>
        <p:spPr>
          <a:xfrm>
            <a:off x="5887833" y="720000"/>
            <a:ext cx="5047200" cy="1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4" name="Google Shape;1354;p27"/>
          <p:cNvSpPr txBox="1">
            <a:spLocks noGrp="1"/>
          </p:cNvSpPr>
          <p:nvPr>
            <p:ph type="subTitle" idx="1"/>
          </p:nvPr>
        </p:nvSpPr>
        <p:spPr>
          <a:xfrm>
            <a:off x="5887833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5" name="Google Shape;1355;p27"/>
          <p:cNvSpPr txBox="1">
            <a:spLocks noGrp="1"/>
          </p:cNvSpPr>
          <p:nvPr>
            <p:ph type="subTitle" idx="2"/>
          </p:nvPr>
        </p:nvSpPr>
        <p:spPr>
          <a:xfrm>
            <a:off x="5887836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356" name="Google Shape;1356;p27"/>
          <p:cNvSpPr txBox="1"/>
          <p:nvPr/>
        </p:nvSpPr>
        <p:spPr>
          <a:xfrm>
            <a:off x="5887833" y="46432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CREDITS:</a:t>
            </a:r>
            <a:r>
              <a:rPr lang="en" sz="1467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,</a:t>
            </a:r>
            <a:r>
              <a:rPr lang="en" sz="1467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,</a:t>
            </a:r>
            <a:r>
              <a:rPr lang="en" sz="1467"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rPr>
              <a:t> and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Kodchasan"/>
                <a:ea typeface="Kodchasan"/>
                <a:cs typeface="Kodchasan"/>
                <a:sym typeface="Kodchas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2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grpSp>
        <p:nvGrpSpPr>
          <p:cNvPr id="1357" name="Google Shape;1357;p27"/>
          <p:cNvGrpSpPr/>
          <p:nvPr/>
        </p:nvGrpSpPr>
        <p:grpSpPr>
          <a:xfrm>
            <a:off x="570834" y="3840117"/>
            <a:ext cx="11469751" cy="1408251"/>
            <a:chOff x="428125" y="2880088"/>
            <a:chExt cx="8602313" cy="1056188"/>
          </a:xfrm>
        </p:grpSpPr>
        <p:sp>
          <p:nvSpPr>
            <p:cNvPr id="1358" name="Google Shape;1358;p27"/>
            <p:cNvSpPr/>
            <p:nvPr/>
          </p:nvSpPr>
          <p:spPr>
            <a:xfrm>
              <a:off x="8679288" y="3279425"/>
              <a:ext cx="351150" cy="321625"/>
            </a:xfrm>
            <a:custGeom>
              <a:avLst/>
              <a:gdLst/>
              <a:ahLst/>
              <a:cxnLst/>
              <a:rect l="l" t="t" r="r" b="b"/>
              <a:pathLst>
                <a:path w="14046" h="12865" extrusionOk="0">
                  <a:moveTo>
                    <a:pt x="6931" y="1463"/>
                  </a:moveTo>
                  <a:lnTo>
                    <a:pt x="7537" y="4175"/>
                  </a:lnTo>
                  <a:lnTo>
                    <a:pt x="5751" y="3952"/>
                  </a:lnTo>
                  <a:lnTo>
                    <a:pt x="6931" y="1463"/>
                  </a:lnTo>
                  <a:close/>
                  <a:moveTo>
                    <a:pt x="1391" y="3890"/>
                  </a:moveTo>
                  <a:lnTo>
                    <a:pt x="5034" y="4346"/>
                  </a:lnTo>
                  <a:lnTo>
                    <a:pt x="4053" y="6413"/>
                  </a:lnTo>
                  <a:lnTo>
                    <a:pt x="1391" y="3890"/>
                  </a:lnTo>
                  <a:close/>
                  <a:moveTo>
                    <a:pt x="8154" y="4735"/>
                  </a:moveTo>
                  <a:lnTo>
                    <a:pt x="12615" y="5293"/>
                  </a:lnTo>
                  <a:lnTo>
                    <a:pt x="8793" y="7598"/>
                  </a:lnTo>
                  <a:lnTo>
                    <a:pt x="8154" y="4735"/>
                  </a:lnTo>
                  <a:close/>
                  <a:moveTo>
                    <a:pt x="5536" y="4409"/>
                  </a:moveTo>
                  <a:lnTo>
                    <a:pt x="7648" y="4673"/>
                  </a:lnTo>
                  <a:lnTo>
                    <a:pt x="8361" y="7860"/>
                  </a:lnTo>
                  <a:lnTo>
                    <a:pt x="6661" y="8885"/>
                  </a:lnTo>
                  <a:lnTo>
                    <a:pt x="4420" y="6761"/>
                  </a:lnTo>
                  <a:lnTo>
                    <a:pt x="5536" y="4409"/>
                  </a:lnTo>
                  <a:close/>
                  <a:moveTo>
                    <a:pt x="8472" y="8353"/>
                  </a:moveTo>
                  <a:lnTo>
                    <a:pt x="9108" y="11205"/>
                  </a:lnTo>
                  <a:lnTo>
                    <a:pt x="7022" y="9226"/>
                  </a:lnTo>
                  <a:lnTo>
                    <a:pt x="8472" y="8353"/>
                  </a:lnTo>
                  <a:close/>
                  <a:moveTo>
                    <a:pt x="4203" y="7215"/>
                  </a:moveTo>
                  <a:lnTo>
                    <a:pt x="6235" y="9141"/>
                  </a:lnTo>
                  <a:lnTo>
                    <a:pt x="2108" y="11630"/>
                  </a:lnTo>
                  <a:lnTo>
                    <a:pt x="2108" y="11630"/>
                  </a:lnTo>
                  <a:lnTo>
                    <a:pt x="4203" y="7215"/>
                  </a:lnTo>
                  <a:close/>
                  <a:moveTo>
                    <a:pt x="7095" y="1"/>
                  </a:moveTo>
                  <a:lnTo>
                    <a:pt x="5250" y="3890"/>
                  </a:lnTo>
                  <a:lnTo>
                    <a:pt x="0" y="3233"/>
                  </a:lnTo>
                  <a:lnTo>
                    <a:pt x="3837" y="6870"/>
                  </a:lnTo>
                  <a:lnTo>
                    <a:pt x="995" y="12864"/>
                  </a:lnTo>
                  <a:lnTo>
                    <a:pt x="6595" y="9485"/>
                  </a:lnTo>
                  <a:lnTo>
                    <a:pt x="9918" y="12634"/>
                  </a:lnTo>
                  <a:lnTo>
                    <a:pt x="8903" y="8092"/>
                  </a:lnTo>
                  <a:lnTo>
                    <a:pt x="14045" y="4990"/>
                  </a:lnTo>
                  <a:lnTo>
                    <a:pt x="8042" y="4240"/>
                  </a:lnTo>
                  <a:lnTo>
                    <a:pt x="7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428125" y="2880088"/>
              <a:ext cx="285375" cy="327350"/>
            </a:xfrm>
            <a:custGeom>
              <a:avLst/>
              <a:gdLst/>
              <a:ahLst/>
              <a:cxnLst/>
              <a:rect l="l" t="t" r="r" b="b"/>
              <a:pathLst>
                <a:path w="11415" h="13094" extrusionOk="0">
                  <a:moveTo>
                    <a:pt x="7243" y="1374"/>
                  </a:moveTo>
                  <a:lnTo>
                    <a:pt x="7157" y="4977"/>
                  </a:lnTo>
                  <a:lnTo>
                    <a:pt x="4928" y="4172"/>
                  </a:lnTo>
                  <a:lnTo>
                    <a:pt x="7243" y="1374"/>
                  </a:lnTo>
                  <a:close/>
                  <a:moveTo>
                    <a:pt x="2071" y="3651"/>
                  </a:moveTo>
                  <a:lnTo>
                    <a:pt x="4123" y="4392"/>
                  </a:lnTo>
                  <a:lnTo>
                    <a:pt x="3223" y="5481"/>
                  </a:lnTo>
                  <a:lnTo>
                    <a:pt x="2071" y="3651"/>
                  </a:lnTo>
                  <a:close/>
                  <a:moveTo>
                    <a:pt x="7620" y="5655"/>
                  </a:moveTo>
                  <a:lnTo>
                    <a:pt x="9774" y="6433"/>
                  </a:lnTo>
                  <a:lnTo>
                    <a:pt x="7588" y="6979"/>
                  </a:lnTo>
                  <a:lnTo>
                    <a:pt x="7620" y="5655"/>
                  </a:lnTo>
                  <a:close/>
                  <a:moveTo>
                    <a:pt x="4602" y="4565"/>
                  </a:moveTo>
                  <a:lnTo>
                    <a:pt x="7143" y="5483"/>
                  </a:lnTo>
                  <a:lnTo>
                    <a:pt x="7105" y="7103"/>
                  </a:lnTo>
                  <a:lnTo>
                    <a:pt x="4631" y="7722"/>
                  </a:lnTo>
                  <a:lnTo>
                    <a:pt x="3490" y="5909"/>
                  </a:lnTo>
                  <a:lnTo>
                    <a:pt x="4602" y="4565"/>
                  </a:lnTo>
                  <a:close/>
                  <a:moveTo>
                    <a:pt x="3168" y="6297"/>
                  </a:moveTo>
                  <a:lnTo>
                    <a:pt x="4142" y="7846"/>
                  </a:lnTo>
                  <a:lnTo>
                    <a:pt x="1300" y="8557"/>
                  </a:lnTo>
                  <a:lnTo>
                    <a:pt x="3168" y="6297"/>
                  </a:lnTo>
                  <a:close/>
                  <a:moveTo>
                    <a:pt x="7092" y="7598"/>
                  </a:moveTo>
                  <a:lnTo>
                    <a:pt x="7001" y="11490"/>
                  </a:lnTo>
                  <a:lnTo>
                    <a:pt x="4899" y="8149"/>
                  </a:lnTo>
                  <a:lnTo>
                    <a:pt x="7092" y="7598"/>
                  </a:lnTo>
                  <a:close/>
                  <a:moveTo>
                    <a:pt x="7755" y="1"/>
                  </a:moveTo>
                  <a:lnTo>
                    <a:pt x="4449" y="3998"/>
                  </a:lnTo>
                  <a:lnTo>
                    <a:pt x="926" y="2726"/>
                  </a:lnTo>
                  <a:lnTo>
                    <a:pt x="2902" y="5869"/>
                  </a:lnTo>
                  <a:lnTo>
                    <a:pt x="1" y="9377"/>
                  </a:lnTo>
                  <a:lnTo>
                    <a:pt x="4410" y="8271"/>
                  </a:lnTo>
                  <a:lnTo>
                    <a:pt x="7442" y="13093"/>
                  </a:lnTo>
                  <a:lnTo>
                    <a:pt x="7577" y="7476"/>
                  </a:lnTo>
                  <a:lnTo>
                    <a:pt x="11415" y="6515"/>
                  </a:lnTo>
                  <a:lnTo>
                    <a:pt x="7632" y="5149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8511775" y="3711325"/>
              <a:ext cx="218250" cy="224950"/>
            </a:xfrm>
            <a:custGeom>
              <a:avLst/>
              <a:gdLst/>
              <a:ahLst/>
              <a:cxnLst/>
              <a:rect l="l" t="t" r="r" b="b"/>
              <a:pathLst>
                <a:path w="8730" h="8998" extrusionOk="0">
                  <a:moveTo>
                    <a:pt x="3157" y="1317"/>
                  </a:moveTo>
                  <a:lnTo>
                    <a:pt x="4101" y="2135"/>
                  </a:lnTo>
                  <a:lnTo>
                    <a:pt x="3397" y="2531"/>
                  </a:lnTo>
                  <a:lnTo>
                    <a:pt x="3157" y="1317"/>
                  </a:lnTo>
                  <a:close/>
                  <a:moveTo>
                    <a:pt x="6916" y="1098"/>
                  </a:moveTo>
                  <a:lnTo>
                    <a:pt x="6054" y="3191"/>
                  </a:lnTo>
                  <a:lnTo>
                    <a:pt x="4929" y="2216"/>
                  </a:lnTo>
                  <a:lnTo>
                    <a:pt x="6916" y="1098"/>
                  </a:lnTo>
                  <a:close/>
                  <a:moveTo>
                    <a:pt x="3054" y="3276"/>
                  </a:moveTo>
                  <a:lnTo>
                    <a:pt x="3268" y="4360"/>
                  </a:lnTo>
                  <a:lnTo>
                    <a:pt x="3268" y="4360"/>
                  </a:lnTo>
                  <a:lnTo>
                    <a:pt x="1509" y="4145"/>
                  </a:lnTo>
                  <a:lnTo>
                    <a:pt x="3054" y="3276"/>
                  </a:lnTo>
                  <a:close/>
                  <a:moveTo>
                    <a:pt x="4487" y="2466"/>
                  </a:moveTo>
                  <a:lnTo>
                    <a:pt x="5862" y="3657"/>
                  </a:lnTo>
                  <a:lnTo>
                    <a:pt x="5465" y="4626"/>
                  </a:lnTo>
                  <a:lnTo>
                    <a:pt x="3770" y="4419"/>
                  </a:lnTo>
                  <a:lnTo>
                    <a:pt x="3494" y="3025"/>
                  </a:lnTo>
                  <a:lnTo>
                    <a:pt x="4487" y="2466"/>
                  </a:lnTo>
                  <a:close/>
                  <a:moveTo>
                    <a:pt x="6244" y="3987"/>
                  </a:moveTo>
                  <a:lnTo>
                    <a:pt x="7229" y="4839"/>
                  </a:lnTo>
                  <a:lnTo>
                    <a:pt x="5957" y="4685"/>
                  </a:lnTo>
                  <a:lnTo>
                    <a:pt x="6244" y="3987"/>
                  </a:lnTo>
                  <a:close/>
                  <a:moveTo>
                    <a:pt x="3867" y="4914"/>
                  </a:moveTo>
                  <a:lnTo>
                    <a:pt x="5274" y="5085"/>
                  </a:lnTo>
                  <a:lnTo>
                    <a:pt x="4346" y="7343"/>
                  </a:lnTo>
                  <a:lnTo>
                    <a:pt x="3867" y="4914"/>
                  </a:lnTo>
                  <a:close/>
                  <a:moveTo>
                    <a:pt x="7884" y="1"/>
                  </a:moveTo>
                  <a:lnTo>
                    <a:pt x="4544" y="1883"/>
                  </a:lnTo>
                  <a:lnTo>
                    <a:pt x="2417" y="43"/>
                  </a:lnTo>
                  <a:lnTo>
                    <a:pt x="2957" y="2779"/>
                  </a:lnTo>
                  <a:lnTo>
                    <a:pt x="1" y="4444"/>
                  </a:lnTo>
                  <a:lnTo>
                    <a:pt x="3366" y="4853"/>
                  </a:lnTo>
                  <a:lnTo>
                    <a:pt x="4183" y="8997"/>
                  </a:lnTo>
                  <a:lnTo>
                    <a:pt x="5766" y="5144"/>
                  </a:lnTo>
                  <a:lnTo>
                    <a:pt x="8729" y="5503"/>
                  </a:lnTo>
                  <a:lnTo>
                    <a:pt x="6436" y="3519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1" name="Google Shape;1361;p27"/>
            <p:cNvGrpSpPr/>
            <p:nvPr/>
          </p:nvGrpSpPr>
          <p:grpSpPr>
            <a:xfrm>
              <a:off x="428125" y="3355625"/>
              <a:ext cx="395325" cy="431900"/>
              <a:chOff x="4163475" y="4829700"/>
              <a:chExt cx="395325" cy="431900"/>
            </a:xfrm>
          </p:grpSpPr>
          <p:sp>
            <p:nvSpPr>
              <p:cNvPr id="1362" name="Google Shape;1362;p27"/>
              <p:cNvSpPr/>
              <p:nvPr/>
            </p:nvSpPr>
            <p:spPr>
              <a:xfrm>
                <a:off x="4183775" y="4829700"/>
                <a:ext cx="375025" cy="385650"/>
              </a:xfrm>
              <a:custGeom>
                <a:avLst/>
                <a:gdLst/>
                <a:ahLst/>
                <a:cxnLst/>
                <a:rect l="l" t="t" r="r" b="b"/>
                <a:pathLst>
                  <a:path w="15001" h="15426" extrusionOk="0">
                    <a:moveTo>
                      <a:pt x="12719" y="0"/>
                    </a:moveTo>
                    <a:cubicBezTo>
                      <a:pt x="12521" y="0"/>
                      <a:pt x="12308" y="23"/>
                      <a:pt x="12082" y="70"/>
                    </a:cubicBezTo>
                    <a:cubicBezTo>
                      <a:pt x="10346" y="431"/>
                      <a:pt x="9404" y="3510"/>
                      <a:pt x="8620" y="3510"/>
                    </a:cubicBezTo>
                    <a:cubicBezTo>
                      <a:pt x="8532" y="3510"/>
                      <a:pt x="8445" y="3471"/>
                      <a:pt x="8360" y="3385"/>
                    </a:cubicBezTo>
                    <a:cubicBezTo>
                      <a:pt x="7560" y="2581"/>
                      <a:pt x="8484" y="93"/>
                      <a:pt x="6608" y="93"/>
                    </a:cubicBezTo>
                    <a:cubicBezTo>
                      <a:pt x="6504" y="93"/>
                      <a:pt x="6392" y="100"/>
                      <a:pt x="6270" y="116"/>
                    </a:cubicBezTo>
                    <a:cubicBezTo>
                      <a:pt x="3900" y="427"/>
                      <a:pt x="4946" y="6124"/>
                      <a:pt x="4091" y="6334"/>
                    </a:cubicBezTo>
                    <a:cubicBezTo>
                      <a:pt x="4055" y="6342"/>
                      <a:pt x="4020" y="6347"/>
                      <a:pt x="3984" y="6347"/>
                    </a:cubicBezTo>
                    <a:cubicBezTo>
                      <a:pt x="3174" y="6347"/>
                      <a:pt x="2338" y="4172"/>
                      <a:pt x="1581" y="4172"/>
                    </a:cubicBezTo>
                    <a:cubicBezTo>
                      <a:pt x="1569" y="4172"/>
                      <a:pt x="1557" y="4172"/>
                      <a:pt x="1545" y="4173"/>
                    </a:cubicBezTo>
                    <a:cubicBezTo>
                      <a:pt x="743" y="4248"/>
                      <a:pt x="1" y="4746"/>
                      <a:pt x="159" y="8082"/>
                    </a:cubicBezTo>
                    <a:cubicBezTo>
                      <a:pt x="317" y="11416"/>
                      <a:pt x="1790" y="14292"/>
                      <a:pt x="1790" y="14292"/>
                    </a:cubicBezTo>
                    <a:cubicBezTo>
                      <a:pt x="2339" y="14922"/>
                      <a:pt x="4624" y="15425"/>
                      <a:pt x="6708" y="15425"/>
                    </a:cubicBezTo>
                    <a:cubicBezTo>
                      <a:pt x="8668" y="15425"/>
                      <a:pt x="10450" y="14980"/>
                      <a:pt x="10440" y="13774"/>
                    </a:cubicBezTo>
                    <a:cubicBezTo>
                      <a:pt x="10418" y="11287"/>
                      <a:pt x="7558" y="13177"/>
                      <a:pt x="7717" y="11319"/>
                    </a:cubicBezTo>
                    <a:cubicBezTo>
                      <a:pt x="7877" y="9462"/>
                      <a:pt x="14239" y="11346"/>
                      <a:pt x="14650" y="8698"/>
                    </a:cubicBezTo>
                    <a:cubicBezTo>
                      <a:pt x="15000" y="6437"/>
                      <a:pt x="12894" y="6935"/>
                      <a:pt x="11837" y="6542"/>
                    </a:cubicBezTo>
                    <a:cubicBezTo>
                      <a:pt x="10779" y="6151"/>
                      <a:pt x="13318" y="4458"/>
                      <a:pt x="14127" y="2736"/>
                    </a:cubicBezTo>
                    <a:cubicBezTo>
                      <a:pt x="14841" y="1219"/>
                      <a:pt x="14182" y="0"/>
                      <a:pt x="127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4163475" y="4996100"/>
                <a:ext cx="228300" cy="2655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10620" extrusionOk="0">
                    <a:moveTo>
                      <a:pt x="8882" y="0"/>
                    </a:moveTo>
                    <a:cubicBezTo>
                      <a:pt x="8841" y="0"/>
                      <a:pt x="8799" y="18"/>
                      <a:pt x="8764" y="60"/>
                    </a:cubicBezTo>
                    <a:cubicBezTo>
                      <a:pt x="6241" y="3051"/>
                      <a:pt x="3716" y="6038"/>
                      <a:pt x="1193" y="9027"/>
                    </a:cubicBezTo>
                    <a:cubicBezTo>
                      <a:pt x="833" y="9454"/>
                      <a:pt x="473" y="9880"/>
                      <a:pt x="115" y="10306"/>
                    </a:cubicBezTo>
                    <a:cubicBezTo>
                      <a:pt x="1" y="10440"/>
                      <a:pt x="120" y="10620"/>
                      <a:pt x="249" y="10620"/>
                    </a:cubicBezTo>
                    <a:cubicBezTo>
                      <a:pt x="290" y="10620"/>
                      <a:pt x="331" y="10602"/>
                      <a:pt x="367" y="10560"/>
                    </a:cubicBezTo>
                    <a:cubicBezTo>
                      <a:pt x="2891" y="7570"/>
                      <a:pt x="5414" y="4582"/>
                      <a:pt x="7938" y="1592"/>
                    </a:cubicBezTo>
                    <a:cubicBezTo>
                      <a:pt x="8298" y="1166"/>
                      <a:pt x="8659" y="739"/>
                      <a:pt x="9018" y="314"/>
                    </a:cubicBezTo>
                    <a:cubicBezTo>
                      <a:pt x="9131" y="180"/>
                      <a:pt x="9012" y="0"/>
                      <a:pt x="8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4" name="Google Shape;1364;p27"/>
            <p:cNvGrpSpPr/>
            <p:nvPr/>
          </p:nvGrpSpPr>
          <p:grpSpPr>
            <a:xfrm>
              <a:off x="3745400" y="2883675"/>
              <a:ext cx="328825" cy="320175"/>
              <a:chOff x="3599925" y="3475075"/>
              <a:chExt cx="328825" cy="320175"/>
            </a:xfrm>
          </p:grpSpPr>
          <p:sp>
            <p:nvSpPr>
              <p:cNvPr id="1365" name="Google Shape;1365;p27"/>
              <p:cNvSpPr/>
              <p:nvPr/>
            </p:nvSpPr>
            <p:spPr>
              <a:xfrm>
                <a:off x="3606475" y="3506275"/>
                <a:ext cx="318175" cy="282925"/>
              </a:xfrm>
              <a:custGeom>
                <a:avLst/>
                <a:gdLst/>
                <a:ahLst/>
                <a:cxnLst/>
                <a:rect l="l" t="t" r="r" b="b"/>
                <a:pathLst>
                  <a:path w="12727" h="11317" extrusionOk="0">
                    <a:moveTo>
                      <a:pt x="6601" y="1"/>
                    </a:moveTo>
                    <a:cubicBezTo>
                      <a:pt x="4141" y="1"/>
                      <a:pt x="2004" y="902"/>
                      <a:pt x="2004" y="902"/>
                    </a:cubicBezTo>
                    <a:cubicBezTo>
                      <a:pt x="1006" y="1651"/>
                      <a:pt x="1" y="7443"/>
                      <a:pt x="1910" y="7566"/>
                    </a:cubicBezTo>
                    <a:cubicBezTo>
                      <a:pt x="1961" y="7570"/>
                      <a:pt x="2009" y="7571"/>
                      <a:pt x="2055" y="7571"/>
                    </a:cubicBezTo>
                    <a:cubicBezTo>
                      <a:pt x="3672" y="7571"/>
                      <a:pt x="2679" y="5600"/>
                      <a:pt x="3765" y="5600"/>
                    </a:cubicBezTo>
                    <a:cubicBezTo>
                      <a:pt x="3821" y="5600"/>
                      <a:pt x="3881" y="5605"/>
                      <a:pt x="3948" y="5616"/>
                    </a:cubicBezTo>
                    <a:cubicBezTo>
                      <a:pt x="5364" y="5845"/>
                      <a:pt x="3558" y="10619"/>
                      <a:pt x="5565" y="11085"/>
                    </a:cubicBezTo>
                    <a:cubicBezTo>
                      <a:pt x="5746" y="11127"/>
                      <a:pt x="5904" y="11146"/>
                      <a:pt x="6044" y="11146"/>
                    </a:cubicBezTo>
                    <a:cubicBezTo>
                      <a:pt x="7231" y="11146"/>
                      <a:pt x="7056" y="9755"/>
                      <a:pt x="7379" y="9049"/>
                    </a:cubicBezTo>
                    <a:cubicBezTo>
                      <a:pt x="7436" y="8925"/>
                      <a:pt x="7512" y="8871"/>
                      <a:pt x="7606" y="8871"/>
                    </a:cubicBezTo>
                    <a:cubicBezTo>
                      <a:pt x="8106" y="8871"/>
                      <a:pt x="9095" y="10418"/>
                      <a:pt x="10169" y="11024"/>
                    </a:cubicBezTo>
                    <a:cubicBezTo>
                      <a:pt x="10521" y="11223"/>
                      <a:pt x="10859" y="11317"/>
                      <a:pt x="11159" y="11317"/>
                    </a:cubicBezTo>
                    <a:cubicBezTo>
                      <a:pt x="11943" y="11317"/>
                      <a:pt x="12471" y="10675"/>
                      <a:pt x="12330" y="9607"/>
                    </a:cubicBezTo>
                    <a:cubicBezTo>
                      <a:pt x="12132" y="8103"/>
                      <a:pt x="9299" y="7161"/>
                      <a:pt x="9999" y="6562"/>
                    </a:cubicBezTo>
                    <a:cubicBezTo>
                      <a:pt x="10699" y="5964"/>
                      <a:pt x="12727" y="6943"/>
                      <a:pt x="12625" y="5145"/>
                    </a:cubicBezTo>
                    <a:cubicBezTo>
                      <a:pt x="12521" y="3308"/>
                      <a:pt x="8091" y="3787"/>
                      <a:pt x="7978" y="3119"/>
                    </a:cubicBezTo>
                    <a:cubicBezTo>
                      <a:pt x="7866" y="2452"/>
                      <a:pt x="9793" y="1907"/>
                      <a:pt x="9782" y="1289"/>
                    </a:cubicBezTo>
                    <a:cubicBezTo>
                      <a:pt x="9768" y="670"/>
                      <a:pt x="9428" y="73"/>
                      <a:pt x="6861" y="4"/>
                    </a:cubicBezTo>
                    <a:cubicBezTo>
                      <a:pt x="6774" y="2"/>
                      <a:pt x="6687" y="1"/>
                      <a:pt x="6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3612300" y="3500275"/>
                <a:ext cx="316450" cy="294975"/>
              </a:xfrm>
              <a:custGeom>
                <a:avLst/>
                <a:gdLst/>
                <a:ahLst/>
                <a:cxnLst/>
                <a:rect l="l" t="t" r="r" b="b"/>
                <a:pathLst>
                  <a:path w="12658" h="11799" extrusionOk="0">
                    <a:moveTo>
                      <a:pt x="6352" y="481"/>
                    </a:moveTo>
                    <a:cubicBezTo>
                      <a:pt x="6442" y="481"/>
                      <a:pt x="6532" y="482"/>
                      <a:pt x="6622" y="484"/>
                    </a:cubicBezTo>
                    <a:cubicBezTo>
                      <a:pt x="9291" y="554"/>
                      <a:pt x="9303" y="1191"/>
                      <a:pt x="9309" y="1533"/>
                    </a:cubicBezTo>
                    <a:cubicBezTo>
                      <a:pt x="9313" y="1694"/>
                      <a:pt x="8846" y="1989"/>
                      <a:pt x="8539" y="2185"/>
                    </a:cubicBezTo>
                    <a:cubicBezTo>
                      <a:pt x="7992" y="2534"/>
                      <a:pt x="7426" y="2892"/>
                      <a:pt x="7511" y="3398"/>
                    </a:cubicBezTo>
                    <a:cubicBezTo>
                      <a:pt x="7581" y="3821"/>
                      <a:pt x="8192" y="3906"/>
                      <a:pt x="9201" y="4046"/>
                    </a:cubicBezTo>
                    <a:cubicBezTo>
                      <a:pt x="10424" y="4213"/>
                      <a:pt x="12099" y="4445"/>
                      <a:pt x="12153" y="5398"/>
                    </a:cubicBezTo>
                    <a:cubicBezTo>
                      <a:pt x="12171" y="5715"/>
                      <a:pt x="12118" y="5935"/>
                      <a:pt x="11990" y="6074"/>
                    </a:cubicBezTo>
                    <a:cubicBezTo>
                      <a:pt x="11777" y="6306"/>
                      <a:pt x="11322" y="6315"/>
                      <a:pt x="10881" y="6325"/>
                    </a:cubicBezTo>
                    <a:cubicBezTo>
                      <a:pt x="10414" y="6335"/>
                      <a:pt x="9929" y="6346"/>
                      <a:pt x="9611" y="6618"/>
                    </a:cubicBezTo>
                    <a:cubicBezTo>
                      <a:pt x="9445" y="6761"/>
                      <a:pt x="9413" y="6916"/>
                      <a:pt x="9416" y="7023"/>
                    </a:cubicBezTo>
                    <a:cubicBezTo>
                      <a:pt x="9425" y="7385"/>
                      <a:pt x="9820" y="7689"/>
                      <a:pt x="10365" y="8109"/>
                    </a:cubicBezTo>
                    <a:cubicBezTo>
                      <a:pt x="10991" y="8590"/>
                      <a:pt x="11770" y="9191"/>
                      <a:pt x="11860" y="9876"/>
                    </a:cubicBezTo>
                    <a:cubicBezTo>
                      <a:pt x="11938" y="10469"/>
                      <a:pt x="11791" y="10938"/>
                      <a:pt x="11455" y="11165"/>
                    </a:cubicBezTo>
                    <a:cubicBezTo>
                      <a:pt x="11305" y="11266"/>
                      <a:pt x="11125" y="11317"/>
                      <a:pt x="10925" y="11317"/>
                    </a:cubicBezTo>
                    <a:cubicBezTo>
                      <a:pt x="10661" y="11317"/>
                      <a:pt x="10362" y="11229"/>
                      <a:pt x="10054" y="11055"/>
                    </a:cubicBezTo>
                    <a:cubicBezTo>
                      <a:pt x="9550" y="10772"/>
                      <a:pt x="9054" y="10254"/>
                      <a:pt x="8618" y="9800"/>
                    </a:cubicBezTo>
                    <a:cubicBezTo>
                      <a:pt x="8106" y="9266"/>
                      <a:pt x="7725" y="8871"/>
                      <a:pt x="7372" y="8871"/>
                    </a:cubicBezTo>
                    <a:cubicBezTo>
                      <a:pt x="7345" y="8871"/>
                      <a:pt x="7320" y="8874"/>
                      <a:pt x="7294" y="8880"/>
                    </a:cubicBezTo>
                    <a:cubicBezTo>
                      <a:pt x="7183" y="8898"/>
                      <a:pt x="7028" y="8967"/>
                      <a:pt x="6927" y="9192"/>
                    </a:cubicBezTo>
                    <a:cubicBezTo>
                      <a:pt x="6825" y="9413"/>
                      <a:pt x="6772" y="9674"/>
                      <a:pt x="6716" y="9952"/>
                    </a:cubicBezTo>
                    <a:cubicBezTo>
                      <a:pt x="6624" y="10393"/>
                      <a:pt x="6530" y="10852"/>
                      <a:pt x="6236" y="11041"/>
                    </a:cubicBezTo>
                    <a:cubicBezTo>
                      <a:pt x="6124" y="11112"/>
                      <a:pt x="5983" y="11147"/>
                      <a:pt x="5810" y="11147"/>
                    </a:cubicBezTo>
                    <a:cubicBezTo>
                      <a:pt x="5685" y="11147"/>
                      <a:pt x="5544" y="11129"/>
                      <a:pt x="5385" y="11092"/>
                    </a:cubicBezTo>
                    <a:cubicBezTo>
                      <a:pt x="4484" y="10883"/>
                      <a:pt x="4519" y="9445"/>
                      <a:pt x="4549" y="8174"/>
                    </a:cubicBezTo>
                    <a:cubicBezTo>
                      <a:pt x="4578" y="6932"/>
                      <a:pt x="4606" y="5759"/>
                      <a:pt x="3754" y="5622"/>
                    </a:cubicBezTo>
                    <a:cubicBezTo>
                      <a:pt x="3674" y="5610"/>
                      <a:pt x="3600" y="5604"/>
                      <a:pt x="3532" y="5604"/>
                    </a:cubicBezTo>
                    <a:cubicBezTo>
                      <a:pt x="2843" y="5604"/>
                      <a:pt x="2736" y="6220"/>
                      <a:pt x="2664" y="6643"/>
                    </a:cubicBezTo>
                    <a:cubicBezTo>
                      <a:pt x="2574" y="7175"/>
                      <a:pt x="2508" y="7575"/>
                      <a:pt x="1837" y="7575"/>
                    </a:cubicBezTo>
                    <a:cubicBezTo>
                      <a:pt x="1792" y="7575"/>
                      <a:pt x="1744" y="7573"/>
                      <a:pt x="1693" y="7569"/>
                    </a:cubicBezTo>
                    <a:cubicBezTo>
                      <a:pt x="1573" y="7560"/>
                      <a:pt x="1210" y="7536"/>
                      <a:pt x="991" y="6801"/>
                    </a:cubicBezTo>
                    <a:cubicBezTo>
                      <a:pt x="510" y="5183"/>
                      <a:pt x="1260" y="1887"/>
                      <a:pt x="1894" y="1351"/>
                    </a:cubicBezTo>
                    <a:cubicBezTo>
                      <a:pt x="2156" y="1246"/>
                      <a:pt x="4130" y="481"/>
                      <a:pt x="6352" y="481"/>
                    </a:cubicBezTo>
                    <a:close/>
                    <a:moveTo>
                      <a:pt x="6346" y="0"/>
                    </a:moveTo>
                    <a:cubicBezTo>
                      <a:pt x="3876" y="0"/>
                      <a:pt x="1768" y="881"/>
                      <a:pt x="1677" y="920"/>
                    </a:cubicBezTo>
                    <a:lnTo>
                      <a:pt x="1626" y="950"/>
                    </a:lnTo>
                    <a:cubicBezTo>
                      <a:pt x="776" y="1588"/>
                      <a:pt x="0" y="5155"/>
                      <a:pt x="530" y="6937"/>
                    </a:cubicBezTo>
                    <a:cubicBezTo>
                      <a:pt x="790" y="7810"/>
                      <a:pt x="1288" y="8022"/>
                      <a:pt x="1660" y="8046"/>
                    </a:cubicBezTo>
                    <a:cubicBezTo>
                      <a:pt x="1717" y="8050"/>
                      <a:pt x="1772" y="8051"/>
                      <a:pt x="1825" y="8051"/>
                    </a:cubicBezTo>
                    <a:cubicBezTo>
                      <a:pt x="2910" y="8051"/>
                      <a:pt x="3046" y="7255"/>
                      <a:pt x="3136" y="6720"/>
                    </a:cubicBezTo>
                    <a:cubicBezTo>
                      <a:pt x="3217" y="6236"/>
                      <a:pt x="3270" y="6079"/>
                      <a:pt x="3521" y="6079"/>
                    </a:cubicBezTo>
                    <a:cubicBezTo>
                      <a:pt x="3565" y="6079"/>
                      <a:pt x="3617" y="6084"/>
                      <a:pt x="3676" y="6093"/>
                    </a:cubicBezTo>
                    <a:cubicBezTo>
                      <a:pt x="4116" y="6164"/>
                      <a:pt x="4091" y="7180"/>
                      <a:pt x="4069" y="8162"/>
                    </a:cubicBezTo>
                    <a:cubicBezTo>
                      <a:pt x="4035" y="9614"/>
                      <a:pt x="3995" y="11259"/>
                      <a:pt x="5277" y="11557"/>
                    </a:cubicBezTo>
                    <a:cubicBezTo>
                      <a:pt x="5471" y="11602"/>
                      <a:pt x="5648" y="11625"/>
                      <a:pt x="5810" y="11625"/>
                    </a:cubicBezTo>
                    <a:cubicBezTo>
                      <a:pt x="6077" y="11625"/>
                      <a:pt x="6303" y="11564"/>
                      <a:pt x="6493" y="11442"/>
                    </a:cubicBezTo>
                    <a:cubicBezTo>
                      <a:pt x="6958" y="11144"/>
                      <a:pt x="7078" y="10559"/>
                      <a:pt x="7184" y="10044"/>
                    </a:cubicBezTo>
                    <a:cubicBezTo>
                      <a:pt x="7235" y="9796"/>
                      <a:pt x="7282" y="9560"/>
                      <a:pt x="7362" y="9388"/>
                    </a:cubicBezTo>
                    <a:cubicBezTo>
                      <a:pt x="7372" y="9367"/>
                      <a:pt x="7378" y="9356"/>
                      <a:pt x="7380" y="9350"/>
                    </a:cubicBezTo>
                    <a:cubicBezTo>
                      <a:pt x="7537" y="9368"/>
                      <a:pt x="7977" y="9828"/>
                      <a:pt x="8271" y="10132"/>
                    </a:cubicBezTo>
                    <a:cubicBezTo>
                      <a:pt x="8731" y="10612"/>
                      <a:pt x="9252" y="11154"/>
                      <a:pt x="9816" y="11473"/>
                    </a:cubicBezTo>
                    <a:cubicBezTo>
                      <a:pt x="10200" y="11688"/>
                      <a:pt x="10579" y="11798"/>
                      <a:pt x="10926" y="11798"/>
                    </a:cubicBezTo>
                    <a:cubicBezTo>
                      <a:pt x="11220" y="11798"/>
                      <a:pt x="11491" y="11720"/>
                      <a:pt x="11725" y="11564"/>
                    </a:cubicBezTo>
                    <a:cubicBezTo>
                      <a:pt x="12216" y="11231"/>
                      <a:pt x="12438" y="10595"/>
                      <a:pt x="12336" y="9816"/>
                    </a:cubicBezTo>
                    <a:cubicBezTo>
                      <a:pt x="12221" y="8932"/>
                      <a:pt x="11354" y="8266"/>
                      <a:pt x="10659" y="7731"/>
                    </a:cubicBezTo>
                    <a:cubicBezTo>
                      <a:pt x="10354" y="7497"/>
                      <a:pt x="9894" y="7142"/>
                      <a:pt x="9923" y="6984"/>
                    </a:cubicBezTo>
                    <a:cubicBezTo>
                      <a:pt x="10110" y="6822"/>
                      <a:pt x="10508" y="6814"/>
                      <a:pt x="10891" y="6805"/>
                    </a:cubicBezTo>
                    <a:cubicBezTo>
                      <a:pt x="11407" y="6793"/>
                      <a:pt x="11991" y="6781"/>
                      <a:pt x="12342" y="6400"/>
                    </a:cubicBezTo>
                    <a:cubicBezTo>
                      <a:pt x="12563" y="6161"/>
                      <a:pt x="12658" y="5826"/>
                      <a:pt x="12633" y="5371"/>
                    </a:cubicBezTo>
                    <a:cubicBezTo>
                      <a:pt x="12556" y="4025"/>
                      <a:pt x="10654" y="3761"/>
                      <a:pt x="9268" y="3569"/>
                    </a:cubicBezTo>
                    <a:cubicBezTo>
                      <a:pt x="8763" y="3501"/>
                      <a:pt x="8074" y="3406"/>
                      <a:pt x="7983" y="3319"/>
                    </a:cubicBezTo>
                    <a:cubicBezTo>
                      <a:pt x="7950" y="3128"/>
                      <a:pt x="8460" y="2805"/>
                      <a:pt x="8796" y="2590"/>
                    </a:cubicBezTo>
                    <a:cubicBezTo>
                      <a:pt x="9309" y="2263"/>
                      <a:pt x="9796" y="1954"/>
                      <a:pt x="9788" y="1523"/>
                    </a:cubicBezTo>
                    <a:cubicBezTo>
                      <a:pt x="9770" y="504"/>
                      <a:pt x="8855" y="63"/>
                      <a:pt x="6634" y="5"/>
                    </a:cubicBezTo>
                    <a:cubicBezTo>
                      <a:pt x="6538" y="2"/>
                      <a:pt x="6442" y="0"/>
                      <a:pt x="6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3599925" y="3475075"/>
                <a:ext cx="197000" cy="189425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577" extrusionOk="0">
                    <a:moveTo>
                      <a:pt x="263" y="0"/>
                    </a:moveTo>
                    <a:cubicBezTo>
                      <a:pt x="124" y="0"/>
                      <a:pt x="0" y="181"/>
                      <a:pt x="129" y="307"/>
                    </a:cubicBezTo>
                    <a:lnTo>
                      <a:pt x="6591" y="6637"/>
                    </a:lnTo>
                    <a:cubicBezTo>
                      <a:pt x="6893" y="6934"/>
                      <a:pt x="7195" y="7229"/>
                      <a:pt x="7497" y="7525"/>
                    </a:cubicBezTo>
                    <a:cubicBezTo>
                      <a:pt x="7535" y="7562"/>
                      <a:pt x="7577" y="7577"/>
                      <a:pt x="7617" y="7577"/>
                    </a:cubicBezTo>
                    <a:cubicBezTo>
                      <a:pt x="7756" y="7577"/>
                      <a:pt x="7879" y="7396"/>
                      <a:pt x="7752" y="7271"/>
                    </a:cubicBezTo>
                    <a:lnTo>
                      <a:pt x="1289" y="940"/>
                    </a:lnTo>
                    <a:cubicBezTo>
                      <a:pt x="988" y="644"/>
                      <a:pt x="685" y="349"/>
                      <a:pt x="383" y="53"/>
                    </a:cubicBezTo>
                    <a:cubicBezTo>
                      <a:pt x="346" y="16"/>
                      <a:pt x="304" y="0"/>
                      <a:pt x="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8" name="Google Shape;1368;p27"/>
          <p:cNvGrpSpPr/>
          <p:nvPr/>
        </p:nvGrpSpPr>
        <p:grpSpPr>
          <a:xfrm>
            <a:off x="1627019" y="1351498"/>
            <a:ext cx="3237475" cy="4155009"/>
            <a:chOff x="1220264" y="1013623"/>
            <a:chExt cx="2428106" cy="3116257"/>
          </a:xfrm>
        </p:grpSpPr>
        <p:sp>
          <p:nvSpPr>
            <p:cNvPr id="1369" name="Google Shape;1369;p27"/>
            <p:cNvSpPr/>
            <p:nvPr/>
          </p:nvSpPr>
          <p:spPr>
            <a:xfrm flipH="1">
              <a:off x="1220264" y="1013623"/>
              <a:ext cx="2428106" cy="3116257"/>
            </a:xfrm>
            <a:custGeom>
              <a:avLst/>
              <a:gdLst/>
              <a:ahLst/>
              <a:cxnLst/>
              <a:rect l="l" t="t" r="r" b="b"/>
              <a:pathLst>
                <a:path w="88617" h="113732" extrusionOk="0">
                  <a:moveTo>
                    <a:pt x="41775" y="1"/>
                  </a:moveTo>
                  <a:cubicBezTo>
                    <a:pt x="40304" y="1"/>
                    <a:pt x="38971" y="596"/>
                    <a:pt x="37922" y="1720"/>
                  </a:cubicBezTo>
                  <a:cubicBezTo>
                    <a:pt x="37250" y="2440"/>
                    <a:pt x="36695" y="3380"/>
                    <a:pt x="36279" y="4517"/>
                  </a:cubicBezTo>
                  <a:cubicBezTo>
                    <a:pt x="36139" y="4896"/>
                    <a:pt x="36026" y="5274"/>
                    <a:pt x="35930" y="5630"/>
                  </a:cubicBezTo>
                  <a:lnTo>
                    <a:pt x="23199" y="6618"/>
                  </a:lnTo>
                  <a:cubicBezTo>
                    <a:pt x="22859" y="5944"/>
                    <a:pt x="22449" y="5374"/>
                    <a:pt x="21977" y="4925"/>
                  </a:cubicBezTo>
                  <a:cubicBezTo>
                    <a:pt x="21129" y="4115"/>
                    <a:pt x="20094" y="3688"/>
                    <a:pt x="18982" y="3688"/>
                  </a:cubicBezTo>
                  <a:cubicBezTo>
                    <a:pt x="18022" y="3688"/>
                    <a:pt x="17073" y="4011"/>
                    <a:pt x="16156" y="4641"/>
                  </a:cubicBezTo>
                  <a:cubicBezTo>
                    <a:pt x="15724" y="4458"/>
                    <a:pt x="15255" y="4362"/>
                    <a:pt x="14780" y="4362"/>
                  </a:cubicBezTo>
                  <a:cubicBezTo>
                    <a:pt x="13898" y="4362"/>
                    <a:pt x="12585" y="4681"/>
                    <a:pt x="11328" y="6206"/>
                  </a:cubicBezTo>
                  <a:cubicBezTo>
                    <a:pt x="10591" y="7096"/>
                    <a:pt x="9947" y="8318"/>
                    <a:pt x="9413" y="9836"/>
                  </a:cubicBezTo>
                  <a:cubicBezTo>
                    <a:pt x="8950" y="11154"/>
                    <a:pt x="8688" y="12430"/>
                    <a:pt x="8634" y="13634"/>
                  </a:cubicBezTo>
                  <a:cubicBezTo>
                    <a:pt x="8584" y="14677"/>
                    <a:pt x="8693" y="15670"/>
                    <a:pt x="8950" y="16586"/>
                  </a:cubicBezTo>
                  <a:cubicBezTo>
                    <a:pt x="9415" y="18238"/>
                    <a:pt x="10231" y="19143"/>
                    <a:pt x="10471" y="19383"/>
                  </a:cubicBezTo>
                  <a:lnTo>
                    <a:pt x="11154" y="20064"/>
                  </a:lnTo>
                  <a:lnTo>
                    <a:pt x="23177" y="21325"/>
                  </a:lnTo>
                  <a:cubicBezTo>
                    <a:pt x="23188" y="21506"/>
                    <a:pt x="23210" y="21683"/>
                    <a:pt x="23245" y="21858"/>
                  </a:cubicBezTo>
                  <a:cubicBezTo>
                    <a:pt x="23374" y="22486"/>
                    <a:pt x="23662" y="23073"/>
                    <a:pt x="24085" y="23559"/>
                  </a:cubicBezTo>
                  <a:cubicBezTo>
                    <a:pt x="24478" y="24009"/>
                    <a:pt x="24977" y="24367"/>
                    <a:pt x="25569" y="24624"/>
                  </a:cubicBezTo>
                  <a:cubicBezTo>
                    <a:pt x="26112" y="24860"/>
                    <a:pt x="26766" y="25060"/>
                    <a:pt x="27545" y="25233"/>
                  </a:cubicBezTo>
                  <a:lnTo>
                    <a:pt x="27958" y="26839"/>
                  </a:lnTo>
                  <a:cubicBezTo>
                    <a:pt x="27955" y="26849"/>
                    <a:pt x="27949" y="26858"/>
                    <a:pt x="27947" y="26867"/>
                  </a:cubicBezTo>
                  <a:cubicBezTo>
                    <a:pt x="27936" y="26893"/>
                    <a:pt x="27923" y="26919"/>
                    <a:pt x="27912" y="26945"/>
                  </a:cubicBezTo>
                  <a:lnTo>
                    <a:pt x="27870" y="27035"/>
                  </a:lnTo>
                  <a:cubicBezTo>
                    <a:pt x="27868" y="27039"/>
                    <a:pt x="27868" y="27039"/>
                    <a:pt x="27868" y="27041"/>
                  </a:cubicBezTo>
                  <a:cubicBezTo>
                    <a:pt x="27445" y="27984"/>
                    <a:pt x="26978" y="29029"/>
                    <a:pt x="26483" y="30153"/>
                  </a:cubicBezTo>
                  <a:lnTo>
                    <a:pt x="24674" y="29214"/>
                  </a:lnTo>
                  <a:lnTo>
                    <a:pt x="16837" y="29214"/>
                  </a:lnTo>
                  <a:lnTo>
                    <a:pt x="15020" y="38716"/>
                  </a:lnTo>
                  <a:cubicBezTo>
                    <a:pt x="14269" y="38974"/>
                    <a:pt x="13383" y="39355"/>
                    <a:pt x="12489" y="39907"/>
                  </a:cubicBezTo>
                  <a:cubicBezTo>
                    <a:pt x="11134" y="40752"/>
                    <a:pt x="10043" y="41816"/>
                    <a:pt x="9249" y="43082"/>
                  </a:cubicBezTo>
                  <a:cubicBezTo>
                    <a:pt x="8256" y="44661"/>
                    <a:pt x="7752" y="46501"/>
                    <a:pt x="7752" y="48547"/>
                  </a:cubicBezTo>
                  <a:cubicBezTo>
                    <a:pt x="7752" y="50716"/>
                    <a:pt x="8344" y="52583"/>
                    <a:pt x="9509" y="54104"/>
                  </a:cubicBezTo>
                  <a:cubicBezTo>
                    <a:pt x="10183" y="54983"/>
                    <a:pt x="11040" y="55729"/>
                    <a:pt x="12070" y="56329"/>
                  </a:cubicBezTo>
                  <a:lnTo>
                    <a:pt x="11651" y="58852"/>
                  </a:lnTo>
                  <a:lnTo>
                    <a:pt x="14644" y="60950"/>
                  </a:lnTo>
                  <a:cubicBezTo>
                    <a:pt x="14538" y="61413"/>
                    <a:pt x="14439" y="61856"/>
                    <a:pt x="14346" y="62290"/>
                  </a:cubicBezTo>
                  <a:cubicBezTo>
                    <a:pt x="13929" y="64245"/>
                    <a:pt x="13658" y="65925"/>
                    <a:pt x="13490" y="67539"/>
                  </a:cubicBezTo>
                  <a:cubicBezTo>
                    <a:pt x="13189" y="70426"/>
                    <a:pt x="13242" y="73048"/>
                    <a:pt x="13647" y="75562"/>
                  </a:cubicBezTo>
                  <a:cubicBezTo>
                    <a:pt x="14186" y="78861"/>
                    <a:pt x="15354" y="82000"/>
                    <a:pt x="17180" y="85028"/>
                  </a:cubicBezTo>
                  <a:cubicBezTo>
                    <a:pt x="16916" y="85949"/>
                    <a:pt x="16580" y="87020"/>
                    <a:pt x="16165" y="88129"/>
                  </a:cubicBezTo>
                  <a:cubicBezTo>
                    <a:pt x="15129" y="90893"/>
                    <a:pt x="14101" y="92623"/>
                    <a:pt x="13233" y="93703"/>
                  </a:cubicBezTo>
                  <a:cubicBezTo>
                    <a:pt x="12159" y="92412"/>
                    <a:pt x="11237" y="91489"/>
                    <a:pt x="10106" y="90889"/>
                  </a:cubicBezTo>
                  <a:cubicBezTo>
                    <a:pt x="9201" y="90405"/>
                    <a:pt x="8231" y="90172"/>
                    <a:pt x="7150" y="90172"/>
                  </a:cubicBezTo>
                  <a:cubicBezTo>
                    <a:pt x="7074" y="90172"/>
                    <a:pt x="6998" y="90173"/>
                    <a:pt x="6921" y="90175"/>
                  </a:cubicBezTo>
                  <a:cubicBezTo>
                    <a:pt x="6031" y="90204"/>
                    <a:pt x="5036" y="90380"/>
                    <a:pt x="3694" y="90751"/>
                  </a:cubicBezTo>
                  <a:lnTo>
                    <a:pt x="0" y="91774"/>
                  </a:lnTo>
                  <a:lnTo>
                    <a:pt x="2178" y="94929"/>
                  </a:lnTo>
                  <a:cubicBezTo>
                    <a:pt x="3448" y="96771"/>
                    <a:pt x="5470" y="99518"/>
                    <a:pt x="7888" y="102136"/>
                  </a:cubicBezTo>
                  <a:cubicBezTo>
                    <a:pt x="9402" y="103774"/>
                    <a:pt x="10896" y="105171"/>
                    <a:pt x="12327" y="106288"/>
                  </a:cubicBezTo>
                  <a:cubicBezTo>
                    <a:pt x="14145" y="107704"/>
                    <a:pt x="15916" y="108709"/>
                    <a:pt x="17592" y="109272"/>
                  </a:cubicBezTo>
                  <a:lnTo>
                    <a:pt x="18279" y="109504"/>
                  </a:lnTo>
                  <a:lnTo>
                    <a:pt x="18991" y="109362"/>
                  </a:lnTo>
                  <a:cubicBezTo>
                    <a:pt x="20068" y="109150"/>
                    <a:pt x="21183" y="108716"/>
                    <a:pt x="22307" y="108077"/>
                  </a:cubicBezTo>
                  <a:cubicBezTo>
                    <a:pt x="23245" y="107542"/>
                    <a:pt x="24218" y="106848"/>
                    <a:pt x="25198" y="106013"/>
                  </a:cubicBezTo>
                  <a:cubicBezTo>
                    <a:pt x="26764" y="104680"/>
                    <a:pt x="28392" y="102947"/>
                    <a:pt x="30039" y="100866"/>
                  </a:cubicBezTo>
                  <a:cubicBezTo>
                    <a:pt x="30672" y="100067"/>
                    <a:pt x="31261" y="99278"/>
                    <a:pt x="31789" y="98536"/>
                  </a:cubicBezTo>
                  <a:cubicBezTo>
                    <a:pt x="32125" y="98699"/>
                    <a:pt x="32465" y="98859"/>
                    <a:pt x="32808" y="99011"/>
                  </a:cubicBezTo>
                  <a:cubicBezTo>
                    <a:pt x="34099" y="99594"/>
                    <a:pt x="35426" y="100085"/>
                    <a:pt x="36774" y="100482"/>
                  </a:cubicBezTo>
                  <a:cubicBezTo>
                    <a:pt x="37162" y="101728"/>
                    <a:pt x="37658" y="102795"/>
                    <a:pt x="38286" y="103722"/>
                  </a:cubicBezTo>
                  <a:lnTo>
                    <a:pt x="38308" y="103755"/>
                  </a:lnTo>
                  <a:lnTo>
                    <a:pt x="38332" y="103787"/>
                  </a:lnTo>
                  <a:cubicBezTo>
                    <a:pt x="38917" y="104601"/>
                    <a:pt x="39606" y="105269"/>
                    <a:pt x="40378" y="105775"/>
                  </a:cubicBezTo>
                  <a:lnTo>
                    <a:pt x="40448" y="105823"/>
                  </a:lnTo>
                  <a:lnTo>
                    <a:pt x="40516" y="105860"/>
                  </a:lnTo>
                  <a:cubicBezTo>
                    <a:pt x="40533" y="105871"/>
                    <a:pt x="40546" y="105880"/>
                    <a:pt x="40564" y="105890"/>
                  </a:cubicBezTo>
                  <a:cubicBezTo>
                    <a:pt x="40690" y="105969"/>
                    <a:pt x="40906" y="106106"/>
                    <a:pt x="41181" y="106226"/>
                  </a:cubicBezTo>
                  <a:lnTo>
                    <a:pt x="41190" y="106231"/>
                  </a:lnTo>
                  <a:lnTo>
                    <a:pt x="41768" y="106480"/>
                  </a:lnTo>
                  <a:lnTo>
                    <a:pt x="42584" y="106730"/>
                  </a:lnTo>
                  <a:cubicBezTo>
                    <a:pt x="42305" y="107099"/>
                    <a:pt x="42028" y="107518"/>
                    <a:pt x="41746" y="107994"/>
                  </a:cubicBezTo>
                  <a:cubicBezTo>
                    <a:pt x="41186" y="108945"/>
                    <a:pt x="40799" y="109807"/>
                    <a:pt x="40760" y="109903"/>
                  </a:cubicBezTo>
                  <a:lnTo>
                    <a:pt x="39069" y="113732"/>
                  </a:lnTo>
                  <a:lnTo>
                    <a:pt x="59593" y="113732"/>
                  </a:lnTo>
                  <a:cubicBezTo>
                    <a:pt x="60957" y="113732"/>
                    <a:pt x="62632" y="110346"/>
                    <a:pt x="63071" y="109342"/>
                  </a:cubicBezTo>
                  <a:cubicBezTo>
                    <a:pt x="63946" y="107339"/>
                    <a:pt x="64434" y="105195"/>
                    <a:pt x="65045" y="103102"/>
                  </a:cubicBezTo>
                  <a:cubicBezTo>
                    <a:pt x="65844" y="100368"/>
                    <a:pt x="66097" y="98516"/>
                    <a:pt x="65868" y="97098"/>
                  </a:cubicBezTo>
                  <a:lnTo>
                    <a:pt x="65748" y="96361"/>
                  </a:lnTo>
                  <a:cubicBezTo>
                    <a:pt x="67591" y="95387"/>
                    <a:pt x="69450" y="94281"/>
                    <a:pt x="71300" y="93055"/>
                  </a:cubicBezTo>
                  <a:cubicBezTo>
                    <a:pt x="74449" y="90969"/>
                    <a:pt x="77662" y="88484"/>
                    <a:pt x="80850" y="85666"/>
                  </a:cubicBezTo>
                  <a:lnTo>
                    <a:pt x="81605" y="84998"/>
                  </a:lnTo>
                  <a:lnTo>
                    <a:pt x="81744" y="83999"/>
                  </a:lnTo>
                  <a:cubicBezTo>
                    <a:pt x="82227" y="80514"/>
                    <a:pt x="82488" y="76026"/>
                    <a:pt x="82519" y="70664"/>
                  </a:cubicBezTo>
                  <a:cubicBezTo>
                    <a:pt x="82541" y="66420"/>
                    <a:pt x="82423" y="61603"/>
                    <a:pt x="82163" y="56353"/>
                  </a:cubicBezTo>
                  <a:cubicBezTo>
                    <a:pt x="81908" y="51111"/>
                    <a:pt x="81559" y="46461"/>
                    <a:pt x="81312" y="43503"/>
                  </a:cubicBezTo>
                  <a:cubicBezTo>
                    <a:pt x="81406" y="43431"/>
                    <a:pt x="81496" y="43352"/>
                    <a:pt x="81581" y="43272"/>
                  </a:cubicBezTo>
                  <a:cubicBezTo>
                    <a:pt x="81897" y="43328"/>
                    <a:pt x="82207" y="43374"/>
                    <a:pt x="82504" y="43413"/>
                  </a:cubicBezTo>
                  <a:lnTo>
                    <a:pt x="82512" y="43413"/>
                  </a:lnTo>
                  <a:cubicBezTo>
                    <a:pt x="82558" y="43418"/>
                    <a:pt x="82602" y="43424"/>
                    <a:pt x="82650" y="43429"/>
                  </a:cubicBezTo>
                  <a:cubicBezTo>
                    <a:pt x="82654" y="43431"/>
                    <a:pt x="82661" y="43431"/>
                    <a:pt x="82665" y="43431"/>
                  </a:cubicBezTo>
                  <a:cubicBezTo>
                    <a:pt x="82709" y="43437"/>
                    <a:pt x="82750" y="43440"/>
                    <a:pt x="82794" y="43446"/>
                  </a:cubicBezTo>
                  <a:cubicBezTo>
                    <a:pt x="82798" y="43446"/>
                    <a:pt x="82807" y="43448"/>
                    <a:pt x="82814" y="43448"/>
                  </a:cubicBezTo>
                  <a:cubicBezTo>
                    <a:pt x="82853" y="43451"/>
                    <a:pt x="82894" y="43457"/>
                    <a:pt x="82936" y="43459"/>
                  </a:cubicBezTo>
                  <a:cubicBezTo>
                    <a:pt x="82944" y="43461"/>
                    <a:pt x="82949" y="43461"/>
                    <a:pt x="82958" y="43461"/>
                  </a:cubicBezTo>
                  <a:cubicBezTo>
                    <a:pt x="82999" y="43468"/>
                    <a:pt x="83038" y="43470"/>
                    <a:pt x="83080" y="43472"/>
                  </a:cubicBezTo>
                  <a:cubicBezTo>
                    <a:pt x="83088" y="43475"/>
                    <a:pt x="83097" y="43475"/>
                    <a:pt x="83101" y="43475"/>
                  </a:cubicBezTo>
                  <a:lnTo>
                    <a:pt x="83226" y="43483"/>
                  </a:lnTo>
                  <a:lnTo>
                    <a:pt x="83241" y="43483"/>
                  </a:lnTo>
                  <a:lnTo>
                    <a:pt x="83372" y="43492"/>
                  </a:lnTo>
                  <a:lnTo>
                    <a:pt x="83379" y="43492"/>
                  </a:lnTo>
                  <a:cubicBezTo>
                    <a:pt x="83514" y="43501"/>
                    <a:pt x="83645" y="43503"/>
                    <a:pt x="83776" y="43505"/>
                  </a:cubicBezTo>
                  <a:lnTo>
                    <a:pt x="83920" y="43505"/>
                  </a:lnTo>
                  <a:cubicBezTo>
                    <a:pt x="84714" y="43505"/>
                    <a:pt x="85388" y="43403"/>
                    <a:pt x="85977" y="43195"/>
                  </a:cubicBezTo>
                  <a:cubicBezTo>
                    <a:pt x="87057" y="42813"/>
                    <a:pt x="87845" y="42059"/>
                    <a:pt x="88192" y="41068"/>
                  </a:cubicBezTo>
                  <a:cubicBezTo>
                    <a:pt x="88401" y="40470"/>
                    <a:pt x="88617" y="39257"/>
                    <a:pt x="87722" y="37863"/>
                  </a:cubicBezTo>
                  <a:cubicBezTo>
                    <a:pt x="87334" y="37274"/>
                    <a:pt x="86776" y="36687"/>
                    <a:pt x="86008" y="36072"/>
                  </a:cubicBezTo>
                  <a:cubicBezTo>
                    <a:pt x="85416" y="35598"/>
                    <a:pt x="83298" y="33951"/>
                    <a:pt x="80743" y="32494"/>
                  </a:cubicBezTo>
                  <a:cubicBezTo>
                    <a:pt x="78027" y="30945"/>
                    <a:pt x="75847" y="30192"/>
                    <a:pt x="74080" y="30192"/>
                  </a:cubicBezTo>
                  <a:cubicBezTo>
                    <a:pt x="72684" y="30192"/>
                    <a:pt x="71715" y="30661"/>
                    <a:pt x="71091" y="31137"/>
                  </a:cubicBezTo>
                  <a:cubicBezTo>
                    <a:pt x="70892" y="29625"/>
                    <a:pt x="70644" y="28300"/>
                    <a:pt x="70351" y="27192"/>
                  </a:cubicBezTo>
                  <a:cubicBezTo>
                    <a:pt x="70116" y="26291"/>
                    <a:pt x="69854" y="25549"/>
                    <a:pt x="69553" y="24919"/>
                  </a:cubicBezTo>
                  <a:lnTo>
                    <a:pt x="69367" y="24556"/>
                  </a:lnTo>
                  <a:cubicBezTo>
                    <a:pt x="68959" y="23804"/>
                    <a:pt x="68482" y="23236"/>
                    <a:pt x="67912" y="22831"/>
                  </a:cubicBezTo>
                  <a:cubicBezTo>
                    <a:pt x="67319" y="22407"/>
                    <a:pt x="66620" y="22054"/>
                    <a:pt x="65813" y="21770"/>
                  </a:cubicBezTo>
                  <a:cubicBezTo>
                    <a:pt x="65857" y="21087"/>
                    <a:pt x="65765" y="20437"/>
                    <a:pt x="65530" y="19826"/>
                  </a:cubicBezTo>
                  <a:cubicBezTo>
                    <a:pt x="65161" y="18860"/>
                    <a:pt x="64454" y="18059"/>
                    <a:pt x="63487" y="17507"/>
                  </a:cubicBezTo>
                  <a:cubicBezTo>
                    <a:pt x="62680" y="17047"/>
                    <a:pt x="61705" y="16761"/>
                    <a:pt x="60503" y="16632"/>
                  </a:cubicBezTo>
                  <a:cubicBezTo>
                    <a:pt x="60129" y="16593"/>
                    <a:pt x="59775" y="16573"/>
                    <a:pt x="59437" y="16573"/>
                  </a:cubicBezTo>
                  <a:cubicBezTo>
                    <a:pt x="58721" y="16573"/>
                    <a:pt x="58081" y="16662"/>
                    <a:pt x="57503" y="16842"/>
                  </a:cubicBezTo>
                  <a:cubicBezTo>
                    <a:pt x="57466" y="16850"/>
                    <a:pt x="57431" y="16863"/>
                    <a:pt x="57396" y="16874"/>
                  </a:cubicBezTo>
                  <a:lnTo>
                    <a:pt x="56990" y="13656"/>
                  </a:lnTo>
                  <a:lnTo>
                    <a:pt x="56940" y="13676"/>
                  </a:lnTo>
                  <a:lnTo>
                    <a:pt x="56925" y="13578"/>
                  </a:lnTo>
                  <a:lnTo>
                    <a:pt x="56929" y="13569"/>
                  </a:lnTo>
                  <a:lnTo>
                    <a:pt x="56763" y="12611"/>
                  </a:lnTo>
                  <a:cubicBezTo>
                    <a:pt x="56558" y="11440"/>
                    <a:pt x="56344" y="10373"/>
                    <a:pt x="56144" y="9531"/>
                  </a:cubicBezTo>
                  <a:lnTo>
                    <a:pt x="56131" y="9472"/>
                  </a:lnTo>
                  <a:cubicBezTo>
                    <a:pt x="56098" y="9323"/>
                    <a:pt x="56063" y="9184"/>
                    <a:pt x="56032" y="9059"/>
                  </a:cubicBezTo>
                  <a:lnTo>
                    <a:pt x="55947" y="8701"/>
                  </a:lnTo>
                  <a:cubicBezTo>
                    <a:pt x="56011" y="8280"/>
                    <a:pt x="56072" y="7722"/>
                    <a:pt x="56091" y="7098"/>
                  </a:cubicBezTo>
                  <a:cubicBezTo>
                    <a:pt x="56148" y="5132"/>
                    <a:pt x="55738" y="3518"/>
                    <a:pt x="54867" y="2291"/>
                  </a:cubicBezTo>
                  <a:cubicBezTo>
                    <a:pt x="53960" y="1013"/>
                    <a:pt x="52614" y="245"/>
                    <a:pt x="50982" y="66"/>
                  </a:cubicBezTo>
                  <a:cubicBezTo>
                    <a:pt x="50755" y="42"/>
                    <a:pt x="50526" y="29"/>
                    <a:pt x="50303" y="29"/>
                  </a:cubicBezTo>
                  <a:cubicBezTo>
                    <a:pt x="49110" y="29"/>
                    <a:pt x="47510" y="376"/>
                    <a:pt x="45900" y="1768"/>
                  </a:cubicBezTo>
                  <a:cubicBezTo>
                    <a:pt x="45030" y="836"/>
                    <a:pt x="43884" y="241"/>
                    <a:pt x="42532" y="53"/>
                  </a:cubicBezTo>
                  <a:lnTo>
                    <a:pt x="42527" y="53"/>
                  </a:lnTo>
                  <a:cubicBezTo>
                    <a:pt x="42276" y="18"/>
                    <a:pt x="42023" y="1"/>
                    <a:pt x="41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5340000" algn="bl" rotWithShape="0">
                <a:schemeClr val="dk2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7"/>
            <p:cNvSpPr/>
            <p:nvPr/>
          </p:nvSpPr>
          <p:spPr>
            <a:xfrm flipH="1">
              <a:off x="1942035" y="4060229"/>
              <a:ext cx="1343" cy="2713"/>
            </a:xfrm>
            <a:custGeom>
              <a:avLst/>
              <a:gdLst/>
              <a:ahLst/>
              <a:cxnLst/>
              <a:rect l="l" t="t" r="r" b="b"/>
              <a:pathLst>
                <a:path w="49" h="99" extrusionOk="0">
                  <a:moveTo>
                    <a:pt x="27" y="0"/>
                  </a:moveTo>
                  <a:cubicBezTo>
                    <a:pt x="16" y="37"/>
                    <a:pt x="7" y="70"/>
                    <a:pt x="0" y="98"/>
                  </a:cubicBezTo>
                  <a:cubicBezTo>
                    <a:pt x="11" y="57"/>
                    <a:pt x="27" y="24"/>
                    <a:pt x="48" y="0"/>
                  </a:cubicBezTo>
                  <a:close/>
                </a:path>
              </a:pathLst>
            </a:custGeom>
            <a:solidFill>
              <a:srgbClr val="585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7"/>
            <p:cNvSpPr/>
            <p:nvPr/>
          </p:nvSpPr>
          <p:spPr>
            <a:xfrm flipH="1">
              <a:off x="2761569" y="3279137"/>
              <a:ext cx="765803" cy="657710"/>
            </a:xfrm>
            <a:custGeom>
              <a:avLst/>
              <a:gdLst/>
              <a:ahLst/>
              <a:cxnLst/>
              <a:rect l="l" t="t" r="r" b="b"/>
              <a:pathLst>
                <a:path w="27949" h="24004" extrusionOk="0">
                  <a:moveTo>
                    <a:pt x="16145" y="0"/>
                  </a:moveTo>
                  <a:cubicBezTo>
                    <a:pt x="16145" y="0"/>
                    <a:pt x="13863" y="11897"/>
                    <a:pt x="8453" y="14941"/>
                  </a:cubicBezTo>
                  <a:cubicBezTo>
                    <a:pt x="5811" y="11593"/>
                    <a:pt x="4825" y="10219"/>
                    <a:pt x="2727" y="10219"/>
                  </a:cubicBezTo>
                  <a:cubicBezTo>
                    <a:pt x="1993" y="10219"/>
                    <a:pt x="1124" y="10387"/>
                    <a:pt x="0" y="10697"/>
                  </a:cubicBezTo>
                  <a:cubicBezTo>
                    <a:pt x="1846" y="13372"/>
                    <a:pt x="8060" y="21994"/>
                    <a:pt x="14038" y="24004"/>
                  </a:cubicBezTo>
                  <a:cubicBezTo>
                    <a:pt x="20662" y="22693"/>
                    <a:pt x="27949" y="9962"/>
                    <a:pt x="27949" y="9962"/>
                  </a:cubicBezTo>
                  <a:lnTo>
                    <a:pt x="161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7"/>
            <p:cNvSpPr/>
            <p:nvPr/>
          </p:nvSpPr>
          <p:spPr>
            <a:xfrm flipH="1">
              <a:off x="1728452" y="1659934"/>
              <a:ext cx="481856" cy="1028075"/>
            </a:xfrm>
            <a:custGeom>
              <a:avLst/>
              <a:gdLst/>
              <a:ahLst/>
              <a:cxnLst/>
              <a:rect l="l" t="t" r="r" b="b"/>
              <a:pathLst>
                <a:path w="17586" h="37521" extrusionOk="0">
                  <a:moveTo>
                    <a:pt x="6583" y="0"/>
                  </a:moveTo>
                  <a:cubicBezTo>
                    <a:pt x="3654" y="0"/>
                    <a:pt x="1092" y="366"/>
                    <a:pt x="1092" y="366"/>
                  </a:cubicBezTo>
                  <a:lnTo>
                    <a:pt x="1" y="35419"/>
                  </a:lnTo>
                  <a:cubicBezTo>
                    <a:pt x="1" y="35419"/>
                    <a:pt x="3827" y="37521"/>
                    <a:pt x="7708" y="37521"/>
                  </a:cubicBezTo>
                  <a:cubicBezTo>
                    <a:pt x="9648" y="37521"/>
                    <a:pt x="11602" y="36995"/>
                    <a:pt x="13098" y="35419"/>
                  </a:cubicBezTo>
                  <a:cubicBezTo>
                    <a:pt x="17586" y="30691"/>
                    <a:pt x="17222" y="3881"/>
                    <a:pt x="13827" y="1457"/>
                  </a:cubicBezTo>
                  <a:cubicBezTo>
                    <a:pt x="12210" y="303"/>
                    <a:pt x="9245" y="0"/>
                    <a:pt x="6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7"/>
            <p:cNvSpPr/>
            <p:nvPr/>
          </p:nvSpPr>
          <p:spPr>
            <a:xfrm flipH="1">
              <a:off x="1765086" y="2241390"/>
              <a:ext cx="420590" cy="446702"/>
            </a:xfrm>
            <a:custGeom>
              <a:avLst/>
              <a:gdLst/>
              <a:ahLst/>
              <a:cxnLst/>
              <a:rect l="l" t="t" r="r" b="b"/>
              <a:pathLst>
                <a:path w="15350" h="16303" extrusionOk="0">
                  <a:moveTo>
                    <a:pt x="276" y="1"/>
                  </a:moveTo>
                  <a:lnTo>
                    <a:pt x="1" y="14640"/>
                  </a:lnTo>
                  <a:cubicBezTo>
                    <a:pt x="1360" y="15256"/>
                    <a:pt x="4072" y="16303"/>
                    <a:pt x="6810" y="16303"/>
                  </a:cubicBezTo>
                  <a:cubicBezTo>
                    <a:pt x="8750" y="16303"/>
                    <a:pt x="10704" y="15778"/>
                    <a:pt x="12199" y="14202"/>
                  </a:cubicBezTo>
                  <a:cubicBezTo>
                    <a:pt x="13955" y="12350"/>
                    <a:pt x="14970" y="7118"/>
                    <a:pt x="15349" y="1290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7"/>
            <p:cNvSpPr/>
            <p:nvPr/>
          </p:nvSpPr>
          <p:spPr>
            <a:xfrm flipH="1">
              <a:off x="1280490" y="1088453"/>
              <a:ext cx="2084756" cy="2639195"/>
            </a:xfrm>
            <a:custGeom>
              <a:avLst/>
              <a:gdLst/>
              <a:ahLst/>
              <a:cxnLst/>
              <a:rect l="l" t="t" r="r" b="b"/>
              <a:pathLst>
                <a:path w="76086" h="96321" extrusionOk="0">
                  <a:moveTo>
                    <a:pt x="31432" y="1"/>
                  </a:moveTo>
                  <a:cubicBezTo>
                    <a:pt x="28337" y="1"/>
                    <a:pt x="27879" y="5462"/>
                    <a:pt x="27879" y="5462"/>
                  </a:cubicBezTo>
                  <a:lnTo>
                    <a:pt x="10988" y="6771"/>
                  </a:lnTo>
                  <a:cubicBezTo>
                    <a:pt x="10988" y="6771"/>
                    <a:pt x="10403" y="3687"/>
                    <a:pt x="8639" y="3687"/>
                  </a:cubicBezTo>
                  <a:cubicBezTo>
                    <a:pt x="7847" y="3687"/>
                    <a:pt x="6816" y="4310"/>
                    <a:pt x="5494" y="6114"/>
                  </a:cubicBezTo>
                  <a:cubicBezTo>
                    <a:pt x="5494" y="5028"/>
                    <a:pt x="5061" y="4363"/>
                    <a:pt x="4436" y="4363"/>
                  </a:cubicBezTo>
                  <a:cubicBezTo>
                    <a:pt x="3649" y="4363"/>
                    <a:pt x="2557" y="5418"/>
                    <a:pt x="1641" y="8015"/>
                  </a:cubicBezTo>
                  <a:cubicBezTo>
                    <a:pt x="0" y="12679"/>
                    <a:pt x="2053" y="14726"/>
                    <a:pt x="2053" y="14726"/>
                  </a:cubicBezTo>
                  <a:lnTo>
                    <a:pt x="16647" y="16258"/>
                  </a:lnTo>
                  <a:cubicBezTo>
                    <a:pt x="16647" y="16258"/>
                    <a:pt x="14426" y="18577"/>
                    <a:pt x="16313" y="19399"/>
                  </a:cubicBezTo>
                  <a:cubicBezTo>
                    <a:pt x="18201" y="20220"/>
                    <a:pt x="22302" y="20383"/>
                    <a:pt x="22302" y="20383"/>
                  </a:cubicBezTo>
                  <a:cubicBezTo>
                    <a:pt x="22302" y="20383"/>
                    <a:pt x="9596" y="47928"/>
                    <a:pt x="7215" y="57768"/>
                  </a:cubicBezTo>
                  <a:cubicBezTo>
                    <a:pt x="4839" y="67605"/>
                    <a:pt x="3956" y="77039"/>
                    <a:pt x="14439" y="87449"/>
                  </a:cubicBezTo>
                  <a:cubicBezTo>
                    <a:pt x="19557" y="92528"/>
                    <a:pt x="26686" y="96320"/>
                    <a:pt x="35530" y="96320"/>
                  </a:cubicBezTo>
                  <a:cubicBezTo>
                    <a:pt x="44814" y="96320"/>
                    <a:pt x="55987" y="92142"/>
                    <a:pt x="68708" y="80888"/>
                  </a:cubicBezTo>
                  <a:cubicBezTo>
                    <a:pt x="70757" y="66133"/>
                    <a:pt x="67969" y="37679"/>
                    <a:pt x="67969" y="37678"/>
                  </a:cubicBezTo>
                  <a:lnTo>
                    <a:pt x="67969" y="37678"/>
                  </a:lnTo>
                  <a:cubicBezTo>
                    <a:pt x="67969" y="37678"/>
                    <a:pt x="68701" y="38662"/>
                    <a:pt x="69153" y="38662"/>
                  </a:cubicBezTo>
                  <a:cubicBezTo>
                    <a:pt x="69417" y="38662"/>
                    <a:pt x="69586" y="38328"/>
                    <a:pt x="69461" y="37272"/>
                  </a:cubicBezTo>
                  <a:lnTo>
                    <a:pt x="69461" y="37272"/>
                  </a:lnTo>
                  <a:cubicBezTo>
                    <a:pt x="71097" y="37791"/>
                    <a:pt x="72544" y="38047"/>
                    <a:pt x="73589" y="38047"/>
                  </a:cubicBezTo>
                  <a:cubicBezTo>
                    <a:pt x="75521" y="38047"/>
                    <a:pt x="76086" y="37173"/>
                    <a:pt x="73955" y="35470"/>
                  </a:cubicBezTo>
                  <a:cubicBezTo>
                    <a:pt x="71630" y="33610"/>
                    <a:pt x="66592" y="30188"/>
                    <a:pt x="63735" y="30188"/>
                  </a:cubicBezTo>
                  <a:cubicBezTo>
                    <a:pt x="62560" y="30188"/>
                    <a:pt x="61753" y="30767"/>
                    <a:pt x="61657" y="32272"/>
                  </a:cubicBezTo>
                  <a:cubicBezTo>
                    <a:pt x="61554" y="33882"/>
                    <a:pt x="61460" y="36799"/>
                    <a:pt x="61378" y="40045"/>
                  </a:cubicBezTo>
                  <a:lnTo>
                    <a:pt x="61301" y="43370"/>
                  </a:lnTo>
                  <a:cubicBezTo>
                    <a:pt x="61266" y="45018"/>
                    <a:pt x="61234" y="46663"/>
                    <a:pt x="61210" y="48192"/>
                  </a:cubicBezTo>
                  <a:cubicBezTo>
                    <a:pt x="61183" y="49608"/>
                    <a:pt x="61159" y="50928"/>
                    <a:pt x="61140" y="52060"/>
                  </a:cubicBezTo>
                  <a:cubicBezTo>
                    <a:pt x="61103" y="54406"/>
                    <a:pt x="61083" y="55966"/>
                    <a:pt x="61083" y="55966"/>
                  </a:cubicBezTo>
                  <a:cubicBezTo>
                    <a:pt x="61083" y="55966"/>
                    <a:pt x="60773" y="55866"/>
                    <a:pt x="60450" y="55866"/>
                  </a:cubicBezTo>
                  <a:cubicBezTo>
                    <a:pt x="59895" y="55866"/>
                    <a:pt x="59301" y="56161"/>
                    <a:pt x="60184" y="57768"/>
                  </a:cubicBezTo>
                  <a:cubicBezTo>
                    <a:pt x="58011" y="59539"/>
                    <a:pt x="52051" y="63089"/>
                    <a:pt x="48429" y="65188"/>
                  </a:cubicBezTo>
                  <a:cubicBezTo>
                    <a:pt x="47445" y="65757"/>
                    <a:pt x="46633" y="66224"/>
                    <a:pt x="46116" y="66521"/>
                  </a:cubicBezTo>
                  <a:cubicBezTo>
                    <a:pt x="45730" y="66744"/>
                    <a:pt x="45507" y="66868"/>
                    <a:pt x="45507" y="66868"/>
                  </a:cubicBezTo>
                  <a:cubicBezTo>
                    <a:pt x="45507" y="66868"/>
                    <a:pt x="45538" y="65068"/>
                    <a:pt x="45566" y="62166"/>
                  </a:cubicBezTo>
                  <a:cubicBezTo>
                    <a:pt x="45582" y="60944"/>
                    <a:pt x="45595" y="59531"/>
                    <a:pt x="45610" y="57971"/>
                  </a:cubicBezTo>
                  <a:cubicBezTo>
                    <a:pt x="45621" y="56740"/>
                    <a:pt x="45627" y="55425"/>
                    <a:pt x="45634" y="54046"/>
                  </a:cubicBezTo>
                  <a:cubicBezTo>
                    <a:pt x="45634" y="53753"/>
                    <a:pt x="45638" y="53461"/>
                    <a:pt x="45638" y="53164"/>
                  </a:cubicBezTo>
                  <a:lnTo>
                    <a:pt x="45638" y="52970"/>
                  </a:lnTo>
                  <a:cubicBezTo>
                    <a:pt x="45643" y="51777"/>
                    <a:pt x="45647" y="50544"/>
                    <a:pt x="45647" y="49285"/>
                  </a:cubicBezTo>
                  <a:cubicBezTo>
                    <a:pt x="45658" y="46708"/>
                    <a:pt x="45651" y="44029"/>
                    <a:pt x="45638" y="41365"/>
                  </a:cubicBezTo>
                  <a:cubicBezTo>
                    <a:pt x="45625" y="39421"/>
                    <a:pt x="45606" y="37493"/>
                    <a:pt x="45582" y="35623"/>
                  </a:cubicBezTo>
                  <a:cubicBezTo>
                    <a:pt x="45562" y="34246"/>
                    <a:pt x="45531" y="32911"/>
                    <a:pt x="45505" y="31622"/>
                  </a:cubicBezTo>
                  <a:lnTo>
                    <a:pt x="45505" y="31617"/>
                  </a:lnTo>
                  <a:cubicBezTo>
                    <a:pt x="45475" y="30278"/>
                    <a:pt x="45438" y="28993"/>
                    <a:pt x="45394" y="27793"/>
                  </a:cubicBezTo>
                  <a:cubicBezTo>
                    <a:pt x="45335" y="26137"/>
                    <a:pt x="45265" y="24631"/>
                    <a:pt x="45178" y="23331"/>
                  </a:cubicBezTo>
                  <a:cubicBezTo>
                    <a:pt x="45089" y="21980"/>
                    <a:pt x="44993" y="20719"/>
                    <a:pt x="44886" y="19543"/>
                  </a:cubicBezTo>
                  <a:cubicBezTo>
                    <a:pt x="44729" y="17767"/>
                    <a:pt x="44558" y="16188"/>
                    <a:pt x="44382" y="14798"/>
                  </a:cubicBezTo>
                  <a:cubicBezTo>
                    <a:pt x="44166" y="13020"/>
                    <a:pt x="43943" y="11545"/>
                    <a:pt x="43729" y="10345"/>
                  </a:cubicBezTo>
                  <a:cubicBezTo>
                    <a:pt x="43509" y="9075"/>
                    <a:pt x="43306" y="8111"/>
                    <a:pt x="43142" y="7428"/>
                  </a:cubicBezTo>
                  <a:cubicBezTo>
                    <a:pt x="42935" y="6531"/>
                    <a:pt x="42802" y="6114"/>
                    <a:pt x="42802" y="6114"/>
                  </a:cubicBezTo>
                  <a:cubicBezTo>
                    <a:pt x="42802" y="6114"/>
                    <a:pt x="44115" y="457"/>
                    <a:pt x="40343" y="51"/>
                  </a:cubicBezTo>
                  <a:cubicBezTo>
                    <a:pt x="40213" y="37"/>
                    <a:pt x="40085" y="30"/>
                    <a:pt x="39959" y="30"/>
                  </a:cubicBezTo>
                  <a:cubicBezTo>
                    <a:pt x="36560" y="30"/>
                    <a:pt x="34734" y="5019"/>
                    <a:pt x="34610" y="5362"/>
                  </a:cubicBezTo>
                  <a:cubicBezTo>
                    <a:pt x="34647" y="5050"/>
                    <a:pt x="35140" y="488"/>
                    <a:pt x="31815" y="27"/>
                  </a:cubicBezTo>
                  <a:cubicBezTo>
                    <a:pt x="31683" y="9"/>
                    <a:pt x="31555" y="1"/>
                    <a:pt x="3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7"/>
            <p:cNvSpPr/>
            <p:nvPr/>
          </p:nvSpPr>
          <p:spPr>
            <a:xfrm flipH="1">
              <a:off x="1887454" y="2866713"/>
              <a:ext cx="116231" cy="71158"/>
            </a:xfrm>
            <a:custGeom>
              <a:avLst/>
              <a:gdLst/>
              <a:ahLst/>
              <a:cxnLst/>
              <a:rect l="l" t="t" r="r" b="b"/>
              <a:pathLst>
                <a:path w="4242" h="2597" extrusionOk="0">
                  <a:moveTo>
                    <a:pt x="3202" y="204"/>
                  </a:moveTo>
                  <a:cubicBezTo>
                    <a:pt x="3360" y="204"/>
                    <a:pt x="3443" y="242"/>
                    <a:pt x="3478" y="299"/>
                  </a:cubicBezTo>
                  <a:cubicBezTo>
                    <a:pt x="3353" y="299"/>
                    <a:pt x="3229" y="336"/>
                    <a:pt x="3113" y="358"/>
                  </a:cubicBezTo>
                  <a:cubicBezTo>
                    <a:pt x="3081" y="355"/>
                    <a:pt x="3047" y="354"/>
                    <a:pt x="3013" y="354"/>
                  </a:cubicBezTo>
                  <a:cubicBezTo>
                    <a:pt x="2861" y="354"/>
                    <a:pt x="2700" y="381"/>
                    <a:pt x="2540" y="425"/>
                  </a:cubicBezTo>
                  <a:cubicBezTo>
                    <a:pt x="2747" y="329"/>
                    <a:pt x="2972" y="209"/>
                    <a:pt x="3164" y="205"/>
                  </a:cubicBezTo>
                  <a:cubicBezTo>
                    <a:pt x="3177" y="205"/>
                    <a:pt x="3190" y="204"/>
                    <a:pt x="3202" y="204"/>
                  </a:cubicBezTo>
                  <a:close/>
                  <a:moveTo>
                    <a:pt x="3498" y="1"/>
                  </a:moveTo>
                  <a:cubicBezTo>
                    <a:pt x="3071" y="1"/>
                    <a:pt x="2691" y="241"/>
                    <a:pt x="2289" y="397"/>
                  </a:cubicBezTo>
                  <a:cubicBezTo>
                    <a:pt x="2241" y="417"/>
                    <a:pt x="2241" y="480"/>
                    <a:pt x="2269" y="511"/>
                  </a:cubicBezTo>
                  <a:cubicBezTo>
                    <a:pt x="2001" y="567"/>
                    <a:pt x="1732" y="637"/>
                    <a:pt x="1453" y="764"/>
                  </a:cubicBezTo>
                  <a:cubicBezTo>
                    <a:pt x="1117" y="910"/>
                    <a:pt x="0" y="1388"/>
                    <a:pt x="369" y="1931"/>
                  </a:cubicBezTo>
                  <a:lnTo>
                    <a:pt x="382" y="1944"/>
                  </a:lnTo>
                  <a:cubicBezTo>
                    <a:pt x="299" y="2151"/>
                    <a:pt x="325" y="2348"/>
                    <a:pt x="565" y="2463"/>
                  </a:cubicBezTo>
                  <a:cubicBezTo>
                    <a:pt x="621" y="2546"/>
                    <a:pt x="722" y="2596"/>
                    <a:pt x="823" y="2596"/>
                  </a:cubicBezTo>
                  <a:cubicBezTo>
                    <a:pt x="844" y="2596"/>
                    <a:pt x="865" y="2594"/>
                    <a:pt x="886" y="2590"/>
                  </a:cubicBezTo>
                  <a:cubicBezTo>
                    <a:pt x="943" y="2583"/>
                    <a:pt x="997" y="2564"/>
                    <a:pt x="1049" y="2546"/>
                  </a:cubicBezTo>
                  <a:cubicBezTo>
                    <a:pt x="1750" y="2546"/>
                    <a:pt x="2675" y="2134"/>
                    <a:pt x="3172" y="1802"/>
                  </a:cubicBezTo>
                  <a:cubicBezTo>
                    <a:pt x="3506" y="1586"/>
                    <a:pt x="4241" y="873"/>
                    <a:pt x="3829" y="434"/>
                  </a:cubicBezTo>
                  <a:cubicBezTo>
                    <a:pt x="3805" y="406"/>
                    <a:pt x="3783" y="386"/>
                    <a:pt x="3753" y="364"/>
                  </a:cubicBezTo>
                  <a:cubicBezTo>
                    <a:pt x="3772" y="277"/>
                    <a:pt x="3777" y="194"/>
                    <a:pt x="3766" y="100"/>
                  </a:cubicBezTo>
                  <a:cubicBezTo>
                    <a:pt x="3761" y="68"/>
                    <a:pt x="3742" y="26"/>
                    <a:pt x="3702" y="20"/>
                  </a:cubicBezTo>
                  <a:cubicBezTo>
                    <a:pt x="3633" y="7"/>
                    <a:pt x="3565" y="1"/>
                    <a:pt x="3498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7"/>
            <p:cNvSpPr/>
            <p:nvPr/>
          </p:nvSpPr>
          <p:spPr>
            <a:xfrm flipH="1">
              <a:off x="1747824" y="2754181"/>
              <a:ext cx="124423" cy="82858"/>
            </a:xfrm>
            <a:custGeom>
              <a:avLst/>
              <a:gdLst/>
              <a:ahLst/>
              <a:cxnLst/>
              <a:rect l="l" t="t" r="r" b="b"/>
              <a:pathLst>
                <a:path w="4541" h="3024" extrusionOk="0">
                  <a:moveTo>
                    <a:pt x="3483" y="1"/>
                  </a:moveTo>
                  <a:cubicBezTo>
                    <a:pt x="3022" y="1"/>
                    <a:pt x="2484" y="233"/>
                    <a:pt x="2161" y="381"/>
                  </a:cubicBezTo>
                  <a:cubicBezTo>
                    <a:pt x="1888" y="505"/>
                    <a:pt x="1262" y="891"/>
                    <a:pt x="775" y="1349"/>
                  </a:cubicBezTo>
                  <a:cubicBezTo>
                    <a:pt x="666" y="1406"/>
                    <a:pt x="579" y="1461"/>
                    <a:pt x="529" y="1502"/>
                  </a:cubicBezTo>
                  <a:cubicBezTo>
                    <a:pt x="509" y="1520"/>
                    <a:pt x="528" y="1553"/>
                    <a:pt x="550" y="1553"/>
                  </a:cubicBezTo>
                  <a:cubicBezTo>
                    <a:pt x="554" y="1553"/>
                    <a:pt x="559" y="1551"/>
                    <a:pt x="564" y="1548"/>
                  </a:cubicBezTo>
                  <a:cubicBezTo>
                    <a:pt x="575" y="1541"/>
                    <a:pt x="585" y="1535"/>
                    <a:pt x="596" y="1526"/>
                  </a:cubicBezTo>
                  <a:lnTo>
                    <a:pt x="596" y="1526"/>
                  </a:lnTo>
                  <a:cubicBezTo>
                    <a:pt x="232" y="1919"/>
                    <a:pt x="1" y="2344"/>
                    <a:pt x="186" y="2695"/>
                  </a:cubicBezTo>
                  <a:cubicBezTo>
                    <a:pt x="249" y="2820"/>
                    <a:pt x="363" y="2890"/>
                    <a:pt x="503" y="2925"/>
                  </a:cubicBezTo>
                  <a:cubicBezTo>
                    <a:pt x="580" y="2987"/>
                    <a:pt x="682" y="3024"/>
                    <a:pt x="798" y="3024"/>
                  </a:cubicBezTo>
                  <a:cubicBezTo>
                    <a:pt x="823" y="3024"/>
                    <a:pt x="849" y="3022"/>
                    <a:pt x="876" y="3018"/>
                  </a:cubicBezTo>
                  <a:cubicBezTo>
                    <a:pt x="1028" y="2997"/>
                    <a:pt x="1181" y="2953"/>
                    <a:pt x="1334" y="2903"/>
                  </a:cubicBezTo>
                  <a:cubicBezTo>
                    <a:pt x="1369" y="2896"/>
                    <a:pt x="1408" y="2890"/>
                    <a:pt x="1445" y="2881"/>
                  </a:cubicBezTo>
                  <a:cubicBezTo>
                    <a:pt x="1518" y="2898"/>
                    <a:pt x="1595" y="2905"/>
                    <a:pt x="1674" y="2905"/>
                  </a:cubicBezTo>
                  <a:cubicBezTo>
                    <a:pt x="1984" y="2905"/>
                    <a:pt x="2321" y="2791"/>
                    <a:pt x="2560" y="2695"/>
                  </a:cubicBezTo>
                  <a:cubicBezTo>
                    <a:pt x="2588" y="2685"/>
                    <a:pt x="2614" y="2669"/>
                    <a:pt x="2645" y="2656"/>
                  </a:cubicBezTo>
                  <a:cubicBezTo>
                    <a:pt x="3014" y="2538"/>
                    <a:pt x="3343" y="2386"/>
                    <a:pt x="3518" y="2257"/>
                  </a:cubicBezTo>
                  <a:cubicBezTo>
                    <a:pt x="3932" y="1954"/>
                    <a:pt x="4497" y="1517"/>
                    <a:pt x="4524" y="954"/>
                  </a:cubicBezTo>
                  <a:cubicBezTo>
                    <a:pt x="4541" y="629"/>
                    <a:pt x="4386" y="420"/>
                    <a:pt x="4157" y="313"/>
                  </a:cubicBezTo>
                  <a:cubicBezTo>
                    <a:pt x="4113" y="247"/>
                    <a:pt x="4061" y="186"/>
                    <a:pt x="3987" y="136"/>
                  </a:cubicBezTo>
                  <a:cubicBezTo>
                    <a:pt x="3845" y="39"/>
                    <a:pt x="3670" y="1"/>
                    <a:pt x="348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7"/>
            <p:cNvSpPr/>
            <p:nvPr/>
          </p:nvSpPr>
          <p:spPr>
            <a:xfrm flipH="1">
              <a:off x="1813146" y="2891701"/>
              <a:ext cx="29921" cy="29017"/>
            </a:xfrm>
            <a:custGeom>
              <a:avLst/>
              <a:gdLst/>
              <a:ahLst/>
              <a:cxnLst/>
              <a:rect l="l" t="t" r="r" b="b"/>
              <a:pathLst>
                <a:path w="1092" h="1059" extrusionOk="0">
                  <a:moveTo>
                    <a:pt x="597" y="1"/>
                  </a:moveTo>
                  <a:cubicBezTo>
                    <a:pt x="590" y="1"/>
                    <a:pt x="583" y="1"/>
                    <a:pt x="576" y="2"/>
                  </a:cubicBezTo>
                  <a:cubicBezTo>
                    <a:pt x="569" y="2"/>
                    <a:pt x="562" y="2"/>
                    <a:pt x="554" y="2"/>
                  </a:cubicBezTo>
                  <a:cubicBezTo>
                    <a:pt x="376" y="2"/>
                    <a:pt x="195" y="102"/>
                    <a:pt x="142" y="308"/>
                  </a:cubicBezTo>
                  <a:cubicBezTo>
                    <a:pt x="129" y="353"/>
                    <a:pt x="138" y="406"/>
                    <a:pt x="162" y="449"/>
                  </a:cubicBezTo>
                  <a:cubicBezTo>
                    <a:pt x="158" y="471"/>
                    <a:pt x="164" y="487"/>
                    <a:pt x="175" y="506"/>
                  </a:cubicBezTo>
                  <a:cubicBezTo>
                    <a:pt x="129" y="561"/>
                    <a:pt x="86" y="620"/>
                    <a:pt x="55" y="685"/>
                  </a:cubicBezTo>
                  <a:cubicBezTo>
                    <a:pt x="0" y="803"/>
                    <a:pt x="29" y="921"/>
                    <a:pt x="138" y="995"/>
                  </a:cubicBezTo>
                  <a:cubicBezTo>
                    <a:pt x="203" y="1039"/>
                    <a:pt x="272" y="1058"/>
                    <a:pt x="343" y="1058"/>
                  </a:cubicBezTo>
                  <a:cubicBezTo>
                    <a:pt x="557" y="1058"/>
                    <a:pt x="779" y="882"/>
                    <a:pt x="895" y="674"/>
                  </a:cubicBezTo>
                  <a:lnTo>
                    <a:pt x="993" y="659"/>
                  </a:lnTo>
                  <a:cubicBezTo>
                    <a:pt x="1059" y="646"/>
                    <a:pt x="1091" y="554"/>
                    <a:pt x="1056" y="504"/>
                  </a:cubicBezTo>
                  <a:cubicBezTo>
                    <a:pt x="1032" y="467"/>
                    <a:pt x="1002" y="439"/>
                    <a:pt x="971" y="410"/>
                  </a:cubicBezTo>
                  <a:cubicBezTo>
                    <a:pt x="971" y="388"/>
                    <a:pt x="978" y="369"/>
                    <a:pt x="976" y="347"/>
                  </a:cubicBezTo>
                  <a:cubicBezTo>
                    <a:pt x="947" y="170"/>
                    <a:pt x="825" y="63"/>
                    <a:pt x="681" y="24"/>
                  </a:cubicBezTo>
                  <a:cubicBezTo>
                    <a:pt x="657" y="8"/>
                    <a:pt x="626" y="1"/>
                    <a:pt x="59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7"/>
            <p:cNvSpPr/>
            <p:nvPr/>
          </p:nvSpPr>
          <p:spPr>
            <a:xfrm flipH="1">
              <a:off x="1878960" y="2988999"/>
              <a:ext cx="161441" cy="87790"/>
            </a:xfrm>
            <a:custGeom>
              <a:avLst/>
              <a:gdLst/>
              <a:ahLst/>
              <a:cxnLst/>
              <a:rect l="l" t="t" r="r" b="b"/>
              <a:pathLst>
                <a:path w="5892" h="3204" extrusionOk="0">
                  <a:moveTo>
                    <a:pt x="4458" y="1166"/>
                  </a:moveTo>
                  <a:cubicBezTo>
                    <a:pt x="4464" y="1175"/>
                    <a:pt x="4482" y="1190"/>
                    <a:pt x="4495" y="1199"/>
                  </a:cubicBezTo>
                  <a:cubicBezTo>
                    <a:pt x="4480" y="1229"/>
                    <a:pt x="4460" y="1258"/>
                    <a:pt x="4438" y="1286"/>
                  </a:cubicBezTo>
                  <a:cubicBezTo>
                    <a:pt x="4447" y="1247"/>
                    <a:pt x="4451" y="1203"/>
                    <a:pt x="4458" y="1166"/>
                  </a:cubicBezTo>
                  <a:close/>
                  <a:moveTo>
                    <a:pt x="3600" y="1692"/>
                  </a:moveTo>
                  <a:lnTo>
                    <a:pt x="3600" y="1692"/>
                  </a:lnTo>
                  <a:cubicBezTo>
                    <a:pt x="3596" y="1709"/>
                    <a:pt x="3596" y="1725"/>
                    <a:pt x="3589" y="1744"/>
                  </a:cubicBezTo>
                  <a:cubicBezTo>
                    <a:pt x="3393" y="2058"/>
                    <a:pt x="2802" y="2277"/>
                    <a:pt x="2344" y="2338"/>
                  </a:cubicBezTo>
                  <a:cubicBezTo>
                    <a:pt x="2376" y="2325"/>
                    <a:pt x="2418" y="2311"/>
                    <a:pt x="2451" y="2292"/>
                  </a:cubicBezTo>
                  <a:cubicBezTo>
                    <a:pt x="2512" y="2259"/>
                    <a:pt x="2544" y="2200"/>
                    <a:pt x="2555" y="2146"/>
                  </a:cubicBezTo>
                  <a:cubicBezTo>
                    <a:pt x="2579" y="2130"/>
                    <a:pt x="2599" y="2117"/>
                    <a:pt x="2619" y="2098"/>
                  </a:cubicBezTo>
                  <a:cubicBezTo>
                    <a:pt x="2627" y="2098"/>
                    <a:pt x="2632" y="2098"/>
                    <a:pt x="2643" y="2093"/>
                  </a:cubicBezTo>
                  <a:cubicBezTo>
                    <a:pt x="2717" y="2085"/>
                    <a:pt x="2754" y="2037"/>
                    <a:pt x="2771" y="1982"/>
                  </a:cubicBezTo>
                  <a:cubicBezTo>
                    <a:pt x="3005" y="1938"/>
                    <a:pt x="3238" y="1888"/>
                    <a:pt x="3448" y="1779"/>
                  </a:cubicBezTo>
                  <a:cubicBezTo>
                    <a:pt x="3493" y="1753"/>
                    <a:pt x="3548" y="1722"/>
                    <a:pt x="3600" y="1692"/>
                  </a:cubicBezTo>
                  <a:close/>
                  <a:moveTo>
                    <a:pt x="3981" y="0"/>
                  </a:moveTo>
                  <a:cubicBezTo>
                    <a:pt x="3407" y="0"/>
                    <a:pt x="2730" y="205"/>
                    <a:pt x="2313" y="341"/>
                  </a:cubicBezTo>
                  <a:cubicBezTo>
                    <a:pt x="1680" y="544"/>
                    <a:pt x="836" y="950"/>
                    <a:pt x="413" y="1480"/>
                  </a:cubicBezTo>
                  <a:cubicBezTo>
                    <a:pt x="116" y="1845"/>
                    <a:pt x="0" y="2397"/>
                    <a:pt x="312" y="2794"/>
                  </a:cubicBezTo>
                  <a:cubicBezTo>
                    <a:pt x="504" y="3042"/>
                    <a:pt x="777" y="3134"/>
                    <a:pt x="1065" y="3154"/>
                  </a:cubicBezTo>
                  <a:cubicBezTo>
                    <a:pt x="1202" y="3188"/>
                    <a:pt x="1356" y="3203"/>
                    <a:pt x="1518" y="3203"/>
                  </a:cubicBezTo>
                  <a:cubicBezTo>
                    <a:pt x="2266" y="3203"/>
                    <a:pt x="3205" y="2886"/>
                    <a:pt x="3603" y="2700"/>
                  </a:cubicBezTo>
                  <a:cubicBezTo>
                    <a:pt x="4366" y="2338"/>
                    <a:pt x="5891" y="1000"/>
                    <a:pt x="4833" y="252"/>
                  </a:cubicBezTo>
                  <a:cubicBezTo>
                    <a:pt x="4824" y="247"/>
                    <a:pt x="4809" y="243"/>
                    <a:pt x="4800" y="232"/>
                  </a:cubicBezTo>
                  <a:cubicBezTo>
                    <a:pt x="4737" y="189"/>
                    <a:pt x="4667" y="151"/>
                    <a:pt x="4589" y="112"/>
                  </a:cubicBezTo>
                  <a:cubicBezTo>
                    <a:pt x="4417" y="32"/>
                    <a:pt x="4207" y="0"/>
                    <a:pt x="398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7"/>
            <p:cNvSpPr/>
            <p:nvPr/>
          </p:nvSpPr>
          <p:spPr>
            <a:xfrm flipH="1">
              <a:off x="1684996" y="2791061"/>
              <a:ext cx="59129" cy="50745"/>
            </a:xfrm>
            <a:custGeom>
              <a:avLst/>
              <a:gdLst/>
              <a:ahLst/>
              <a:cxnLst/>
              <a:rect l="l" t="t" r="r" b="b"/>
              <a:pathLst>
                <a:path w="2158" h="1852" extrusionOk="0">
                  <a:moveTo>
                    <a:pt x="1406" y="1"/>
                  </a:moveTo>
                  <a:cubicBezTo>
                    <a:pt x="1371" y="1"/>
                    <a:pt x="1334" y="8"/>
                    <a:pt x="1296" y="23"/>
                  </a:cubicBezTo>
                  <a:cubicBezTo>
                    <a:pt x="805" y="221"/>
                    <a:pt x="0" y="1081"/>
                    <a:pt x="410" y="1631"/>
                  </a:cubicBezTo>
                  <a:cubicBezTo>
                    <a:pt x="527" y="1787"/>
                    <a:pt x="680" y="1852"/>
                    <a:pt x="838" y="1852"/>
                  </a:cubicBezTo>
                  <a:cubicBezTo>
                    <a:pt x="974" y="1852"/>
                    <a:pt x="1113" y="1804"/>
                    <a:pt x="1237" y="1727"/>
                  </a:cubicBezTo>
                  <a:cubicBezTo>
                    <a:pt x="1405" y="1709"/>
                    <a:pt x="1578" y="1598"/>
                    <a:pt x="1634" y="1435"/>
                  </a:cubicBezTo>
                  <a:cubicBezTo>
                    <a:pt x="1680" y="1304"/>
                    <a:pt x="1798" y="1210"/>
                    <a:pt x="1833" y="1059"/>
                  </a:cubicBezTo>
                  <a:cubicBezTo>
                    <a:pt x="1837" y="1051"/>
                    <a:pt x="1837" y="1040"/>
                    <a:pt x="1837" y="1031"/>
                  </a:cubicBezTo>
                  <a:cubicBezTo>
                    <a:pt x="2016" y="828"/>
                    <a:pt x="2158" y="599"/>
                    <a:pt x="2069" y="337"/>
                  </a:cubicBezTo>
                  <a:cubicBezTo>
                    <a:pt x="2050" y="283"/>
                    <a:pt x="2002" y="249"/>
                    <a:pt x="1947" y="249"/>
                  </a:cubicBezTo>
                  <a:cubicBezTo>
                    <a:pt x="1938" y="249"/>
                    <a:pt x="1929" y="250"/>
                    <a:pt x="1920" y="252"/>
                  </a:cubicBezTo>
                  <a:cubicBezTo>
                    <a:pt x="1905" y="256"/>
                    <a:pt x="1892" y="265"/>
                    <a:pt x="1874" y="272"/>
                  </a:cubicBezTo>
                  <a:cubicBezTo>
                    <a:pt x="1822" y="208"/>
                    <a:pt x="1752" y="165"/>
                    <a:pt x="1676" y="145"/>
                  </a:cubicBezTo>
                  <a:cubicBezTo>
                    <a:pt x="1609" y="62"/>
                    <a:pt x="1513" y="1"/>
                    <a:pt x="1406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7"/>
            <p:cNvSpPr/>
            <p:nvPr/>
          </p:nvSpPr>
          <p:spPr>
            <a:xfrm flipH="1">
              <a:off x="1636799" y="2645403"/>
              <a:ext cx="22632" cy="39949"/>
            </a:xfrm>
            <a:custGeom>
              <a:avLst/>
              <a:gdLst/>
              <a:ahLst/>
              <a:cxnLst/>
              <a:rect l="l" t="t" r="r" b="b"/>
              <a:pathLst>
                <a:path w="826" h="1458" extrusionOk="0">
                  <a:moveTo>
                    <a:pt x="380" y="1"/>
                  </a:moveTo>
                  <a:cubicBezTo>
                    <a:pt x="275" y="1"/>
                    <a:pt x="173" y="54"/>
                    <a:pt x="112" y="157"/>
                  </a:cubicBezTo>
                  <a:cubicBezTo>
                    <a:pt x="25" y="303"/>
                    <a:pt x="1" y="506"/>
                    <a:pt x="5" y="674"/>
                  </a:cubicBezTo>
                  <a:cubicBezTo>
                    <a:pt x="7" y="842"/>
                    <a:pt x="36" y="1054"/>
                    <a:pt x="167" y="1174"/>
                  </a:cubicBezTo>
                  <a:cubicBezTo>
                    <a:pt x="169" y="1176"/>
                    <a:pt x="171" y="1176"/>
                    <a:pt x="175" y="1180"/>
                  </a:cubicBezTo>
                  <a:cubicBezTo>
                    <a:pt x="241" y="1290"/>
                    <a:pt x="330" y="1381"/>
                    <a:pt x="439" y="1436"/>
                  </a:cubicBezTo>
                  <a:cubicBezTo>
                    <a:pt x="463" y="1449"/>
                    <a:pt x="493" y="1457"/>
                    <a:pt x="522" y="1457"/>
                  </a:cubicBezTo>
                  <a:cubicBezTo>
                    <a:pt x="547" y="1457"/>
                    <a:pt x="572" y="1451"/>
                    <a:pt x="592" y="1436"/>
                  </a:cubicBezTo>
                  <a:cubicBezTo>
                    <a:pt x="782" y="1292"/>
                    <a:pt x="825" y="733"/>
                    <a:pt x="695" y="408"/>
                  </a:cubicBezTo>
                  <a:cubicBezTo>
                    <a:pt x="714" y="301"/>
                    <a:pt x="701" y="190"/>
                    <a:pt x="616" y="103"/>
                  </a:cubicBezTo>
                  <a:cubicBezTo>
                    <a:pt x="548" y="34"/>
                    <a:pt x="463" y="1"/>
                    <a:pt x="38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7"/>
            <p:cNvSpPr/>
            <p:nvPr/>
          </p:nvSpPr>
          <p:spPr>
            <a:xfrm flipH="1">
              <a:off x="1652527" y="2402502"/>
              <a:ext cx="37511" cy="115354"/>
            </a:xfrm>
            <a:custGeom>
              <a:avLst/>
              <a:gdLst/>
              <a:ahLst/>
              <a:cxnLst/>
              <a:rect l="l" t="t" r="r" b="b"/>
              <a:pathLst>
                <a:path w="1369" h="4210" extrusionOk="0">
                  <a:moveTo>
                    <a:pt x="457" y="636"/>
                  </a:moveTo>
                  <a:cubicBezTo>
                    <a:pt x="485" y="664"/>
                    <a:pt x="509" y="692"/>
                    <a:pt x="533" y="723"/>
                  </a:cubicBezTo>
                  <a:cubicBezTo>
                    <a:pt x="533" y="729"/>
                    <a:pt x="540" y="729"/>
                    <a:pt x="540" y="732"/>
                  </a:cubicBezTo>
                  <a:cubicBezTo>
                    <a:pt x="500" y="701"/>
                    <a:pt x="455" y="670"/>
                    <a:pt x="413" y="649"/>
                  </a:cubicBezTo>
                  <a:cubicBezTo>
                    <a:pt x="426" y="642"/>
                    <a:pt x="446" y="636"/>
                    <a:pt x="457" y="636"/>
                  </a:cubicBezTo>
                  <a:close/>
                  <a:moveTo>
                    <a:pt x="528" y="0"/>
                  </a:moveTo>
                  <a:cubicBezTo>
                    <a:pt x="375" y="0"/>
                    <a:pt x="213" y="92"/>
                    <a:pt x="71" y="234"/>
                  </a:cubicBezTo>
                  <a:cubicBezTo>
                    <a:pt x="44" y="1650"/>
                    <a:pt x="23" y="2970"/>
                    <a:pt x="1" y="4102"/>
                  </a:cubicBezTo>
                  <a:cubicBezTo>
                    <a:pt x="70" y="4154"/>
                    <a:pt x="145" y="4184"/>
                    <a:pt x="219" y="4184"/>
                  </a:cubicBezTo>
                  <a:cubicBezTo>
                    <a:pt x="226" y="4184"/>
                    <a:pt x="234" y="4184"/>
                    <a:pt x="241" y="4183"/>
                  </a:cubicBezTo>
                  <a:cubicBezTo>
                    <a:pt x="295" y="4201"/>
                    <a:pt x="349" y="4210"/>
                    <a:pt x="403" y="4210"/>
                  </a:cubicBezTo>
                  <a:cubicBezTo>
                    <a:pt x="664" y="4210"/>
                    <a:pt x="915" y="4011"/>
                    <a:pt x="1063" y="3777"/>
                  </a:cubicBezTo>
                  <a:cubicBezTo>
                    <a:pt x="1369" y="3297"/>
                    <a:pt x="1255" y="2514"/>
                    <a:pt x="1185" y="1966"/>
                  </a:cubicBezTo>
                  <a:cubicBezTo>
                    <a:pt x="1194" y="1454"/>
                    <a:pt x="1133" y="947"/>
                    <a:pt x="998" y="494"/>
                  </a:cubicBezTo>
                  <a:cubicBezTo>
                    <a:pt x="890" y="139"/>
                    <a:pt x="716" y="0"/>
                    <a:pt x="52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7"/>
            <p:cNvSpPr/>
            <p:nvPr/>
          </p:nvSpPr>
          <p:spPr>
            <a:xfrm flipH="1">
              <a:off x="1680858" y="2695846"/>
              <a:ext cx="18605" cy="17563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367" y="1"/>
                  </a:moveTo>
                  <a:cubicBezTo>
                    <a:pt x="142" y="1"/>
                    <a:pt x="0" y="184"/>
                    <a:pt x="22" y="404"/>
                  </a:cubicBezTo>
                  <a:cubicBezTo>
                    <a:pt x="33" y="542"/>
                    <a:pt x="125" y="641"/>
                    <a:pt x="255" y="641"/>
                  </a:cubicBezTo>
                  <a:cubicBezTo>
                    <a:pt x="275" y="641"/>
                    <a:pt x="297" y="638"/>
                    <a:pt x="319" y="633"/>
                  </a:cubicBezTo>
                  <a:cubicBezTo>
                    <a:pt x="439" y="607"/>
                    <a:pt x="548" y="561"/>
                    <a:pt x="646" y="481"/>
                  </a:cubicBezTo>
                  <a:cubicBezTo>
                    <a:pt x="679" y="454"/>
                    <a:pt x="670" y="402"/>
                    <a:pt x="637" y="367"/>
                  </a:cubicBezTo>
                  <a:cubicBezTo>
                    <a:pt x="644" y="367"/>
                    <a:pt x="644" y="361"/>
                    <a:pt x="644" y="361"/>
                  </a:cubicBezTo>
                  <a:cubicBezTo>
                    <a:pt x="637" y="356"/>
                    <a:pt x="628" y="354"/>
                    <a:pt x="617" y="347"/>
                  </a:cubicBezTo>
                  <a:cubicBezTo>
                    <a:pt x="617" y="347"/>
                    <a:pt x="613" y="343"/>
                    <a:pt x="611" y="343"/>
                  </a:cubicBezTo>
                  <a:cubicBezTo>
                    <a:pt x="602" y="337"/>
                    <a:pt x="591" y="328"/>
                    <a:pt x="583" y="323"/>
                  </a:cubicBezTo>
                  <a:cubicBezTo>
                    <a:pt x="635" y="179"/>
                    <a:pt x="539" y="7"/>
                    <a:pt x="36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7"/>
            <p:cNvSpPr/>
            <p:nvPr/>
          </p:nvSpPr>
          <p:spPr>
            <a:xfrm flipH="1">
              <a:off x="1625154" y="2308794"/>
              <a:ext cx="27044" cy="32031"/>
            </a:xfrm>
            <a:custGeom>
              <a:avLst/>
              <a:gdLst/>
              <a:ahLst/>
              <a:cxnLst/>
              <a:rect l="l" t="t" r="r" b="b"/>
              <a:pathLst>
                <a:path w="987" h="1169" extrusionOk="0">
                  <a:moveTo>
                    <a:pt x="807" y="1"/>
                  </a:moveTo>
                  <a:cubicBezTo>
                    <a:pt x="767" y="1"/>
                    <a:pt x="727" y="20"/>
                    <a:pt x="699" y="59"/>
                  </a:cubicBezTo>
                  <a:cubicBezTo>
                    <a:pt x="666" y="102"/>
                    <a:pt x="655" y="159"/>
                    <a:pt x="649" y="222"/>
                  </a:cubicBezTo>
                  <a:cubicBezTo>
                    <a:pt x="623" y="218"/>
                    <a:pt x="597" y="216"/>
                    <a:pt x="570" y="216"/>
                  </a:cubicBezTo>
                  <a:cubicBezTo>
                    <a:pt x="462" y="216"/>
                    <a:pt x="352" y="249"/>
                    <a:pt x="265" y="325"/>
                  </a:cubicBezTo>
                  <a:cubicBezTo>
                    <a:pt x="1" y="549"/>
                    <a:pt x="136" y="1001"/>
                    <a:pt x="435" y="1132"/>
                  </a:cubicBezTo>
                  <a:cubicBezTo>
                    <a:pt x="492" y="1157"/>
                    <a:pt x="548" y="1168"/>
                    <a:pt x="602" y="1168"/>
                  </a:cubicBezTo>
                  <a:cubicBezTo>
                    <a:pt x="789" y="1168"/>
                    <a:pt x="946" y="1029"/>
                    <a:pt x="972" y="824"/>
                  </a:cubicBezTo>
                  <a:cubicBezTo>
                    <a:pt x="987" y="693"/>
                    <a:pt x="967" y="560"/>
                    <a:pt x="954" y="429"/>
                  </a:cubicBezTo>
                  <a:cubicBezTo>
                    <a:pt x="941" y="322"/>
                    <a:pt x="952" y="185"/>
                    <a:pt x="919" y="85"/>
                  </a:cubicBezTo>
                  <a:cubicBezTo>
                    <a:pt x="900" y="29"/>
                    <a:pt x="854" y="1"/>
                    <a:pt x="80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7"/>
            <p:cNvSpPr/>
            <p:nvPr/>
          </p:nvSpPr>
          <p:spPr>
            <a:xfrm flipH="1">
              <a:off x="1662336" y="2185740"/>
              <a:ext cx="23098" cy="92420"/>
            </a:xfrm>
            <a:custGeom>
              <a:avLst/>
              <a:gdLst/>
              <a:ahLst/>
              <a:cxnLst/>
              <a:rect l="l" t="t" r="r" b="b"/>
              <a:pathLst>
                <a:path w="843" h="3373" extrusionOk="0">
                  <a:moveTo>
                    <a:pt x="73" y="1"/>
                  </a:moveTo>
                  <a:lnTo>
                    <a:pt x="1" y="3323"/>
                  </a:lnTo>
                  <a:cubicBezTo>
                    <a:pt x="51" y="3345"/>
                    <a:pt x="110" y="3365"/>
                    <a:pt x="171" y="3371"/>
                  </a:cubicBezTo>
                  <a:cubicBezTo>
                    <a:pt x="178" y="3372"/>
                    <a:pt x="185" y="3373"/>
                    <a:pt x="192" y="3373"/>
                  </a:cubicBezTo>
                  <a:cubicBezTo>
                    <a:pt x="283" y="3373"/>
                    <a:pt x="343" y="3294"/>
                    <a:pt x="374" y="3219"/>
                  </a:cubicBezTo>
                  <a:cubicBezTo>
                    <a:pt x="439" y="3055"/>
                    <a:pt x="498" y="2896"/>
                    <a:pt x="546" y="2739"/>
                  </a:cubicBezTo>
                  <a:cubicBezTo>
                    <a:pt x="843" y="2261"/>
                    <a:pt x="782" y="1135"/>
                    <a:pt x="775" y="799"/>
                  </a:cubicBezTo>
                  <a:cubicBezTo>
                    <a:pt x="764" y="583"/>
                    <a:pt x="703" y="323"/>
                    <a:pt x="509" y="223"/>
                  </a:cubicBezTo>
                  <a:cubicBezTo>
                    <a:pt x="452" y="147"/>
                    <a:pt x="385" y="83"/>
                    <a:pt x="308" y="51"/>
                  </a:cubicBezTo>
                  <a:cubicBezTo>
                    <a:pt x="236" y="18"/>
                    <a:pt x="156" y="1"/>
                    <a:pt x="7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7"/>
            <p:cNvSpPr/>
            <p:nvPr/>
          </p:nvSpPr>
          <p:spPr>
            <a:xfrm flipH="1">
              <a:off x="1638471" y="2131516"/>
              <a:ext cx="14412" cy="14440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304" y="0"/>
                  </a:moveTo>
                  <a:cubicBezTo>
                    <a:pt x="263" y="0"/>
                    <a:pt x="218" y="32"/>
                    <a:pt x="213" y="81"/>
                  </a:cubicBezTo>
                  <a:cubicBezTo>
                    <a:pt x="211" y="125"/>
                    <a:pt x="205" y="164"/>
                    <a:pt x="194" y="206"/>
                  </a:cubicBezTo>
                  <a:cubicBezTo>
                    <a:pt x="0" y="244"/>
                    <a:pt x="63" y="527"/>
                    <a:pt x="241" y="527"/>
                  </a:cubicBezTo>
                  <a:cubicBezTo>
                    <a:pt x="254" y="527"/>
                    <a:pt x="267" y="525"/>
                    <a:pt x="281" y="522"/>
                  </a:cubicBezTo>
                  <a:cubicBezTo>
                    <a:pt x="355" y="507"/>
                    <a:pt x="386" y="496"/>
                    <a:pt x="449" y="459"/>
                  </a:cubicBezTo>
                  <a:cubicBezTo>
                    <a:pt x="525" y="415"/>
                    <a:pt x="525" y="295"/>
                    <a:pt x="449" y="256"/>
                  </a:cubicBezTo>
                  <a:cubicBezTo>
                    <a:pt x="432" y="247"/>
                    <a:pt x="416" y="241"/>
                    <a:pt x="401" y="236"/>
                  </a:cubicBezTo>
                  <a:cubicBezTo>
                    <a:pt x="397" y="180"/>
                    <a:pt x="388" y="121"/>
                    <a:pt x="375" y="60"/>
                  </a:cubicBezTo>
                  <a:cubicBezTo>
                    <a:pt x="365" y="18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7"/>
            <p:cNvSpPr/>
            <p:nvPr/>
          </p:nvSpPr>
          <p:spPr>
            <a:xfrm flipH="1">
              <a:off x="1616962" y="2522952"/>
              <a:ext cx="19865" cy="36579"/>
            </a:xfrm>
            <a:custGeom>
              <a:avLst/>
              <a:gdLst/>
              <a:ahLst/>
              <a:cxnLst/>
              <a:rect l="l" t="t" r="r" b="b"/>
              <a:pathLst>
                <a:path w="725" h="1335" extrusionOk="0">
                  <a:moveTo>
                    <a:pt x="266" y="0"/>
                  </a:moveTo>
                  <a:cubicBezTo>
                    <a:pt x="189" y="0"/>
                    <a:pt x="119" y="70"/>
                    <a:pt x="99" y="136"/>
                  </a:cubicBezTo>
                  <a:cubicBezTo>
                    <a:pt x="0" y="470"/>
                    <a:pt x="44" y="1255"/>
                    <a:pt x="485" y="1332"/>
                  </a:cubicBezTo>
                  <a:cubicBezTo>
                    <a:pt x="496" y="1334"/>
                    <a:pt x="507" y="1335"/>
                    <a:pt x="518" y="1335"/>
                  </a:cubicBezTo>
                  <a:cubicBezTo>
                    <a:pt x="586" y="1335"/>
                    <a:pt x="655" y="1300"/>
                    <a:pt x="670" y="1225"/>
                  </a:cubicBezTo>
                  <a:cubicBezTo>
                    <a:pt x="696" y="1074"/>
                    <a:pt x="725" y="732"/>
                    <a:pt x="638" y="511"/>
                  </a:cubicBezTo>
                  <a:cubicBezTo>
                    <a:pt x="672" y="274"/>
                    <a:pt x="535" y="25"/>
                    <a:pt x="280" y="1"/>
                  </a:cubicBez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7"/>
            <p:cNvSpPr/>
            <p:nvPr/>
          </p:nvSpPr>
          <p:spPr>
            <a:xfrm flipH="1">
              <a:off x="2026674" y="2874713"/>
              <a:ext cx="74939" cy="69870"/>
            </a:xfrm>
            <a:custGeom>
              <a:avLst/>
              <a:gdLst/>
              <a:ahLst/>
              <a:cxnLst/>
              <a:rect l="l" t="t" r="r" b="b"/>
              <a:pathLst>
                <a:path w="2735" h="2550" extrusionOk="0">
                  <a:moveTo>
                    <a:pt x="2313" y="0"/>
                  </a:moveTo>
                  <a:cubicBezTo>
                    <a:pt x="1329" y="570"/>
                    <a:pt x="520" y="1037"/>
                    <a:pt x="0" y="1333"/>
                  </a:cubicBezTo>
                  <a:cubicBezTo>
                    <a:pt x="40" y="1477"/>
                    <a:pt x="120" y="1611"/>
                    <a:pt x="256" y="1731"/>
                  </a:cubicBezTo>
                  <a:cubicBezTo>
                    <a:pt x="290" y="1813"/>
                    <a:pt x="334" y="1888"/>
                    <a:pt x="402" y="1960"/>
                  </a:cubicBezTo>
                  <a:cubicBezTo>
                    <a:pt x="415" y="2012"/>
                    <a:pt x="434" y="2067"/>
                    <a:pt x="458" y="2119"/>
                  </a:cubicBezTo>
                  <a:cubicBezTo>
                    <a:pt x="588" y="2406"/>
                    <a:pt x="787" y="2550"/>
                    <a:pt x="1021" y="2550"/>
                  </a:cubicBezTo>
                  <a:cubicBezTo>
                    <a:pt x="1157" y="2550"/>
                    <a:pt x="1305" y="2501"/>
                    <a:pt x="1458" y="2403"/>
                  </a:cubicBezTo>
                  <a:cubicBezTo>
                    <a:pt x="1621" y="2298"/>
                    <a:pt x="1774" y="2154"/>
                    <a:pt x="1885" y="1990"/>
                  </a:cubicBezTo>
                  <a:cubicBezTo>
                    <a:pt x="2245" y="1794"/>
                    <a:pt x="2562" y="1467"/>
                    <a:pt x="2682" y="1074"/>
                  </a:cubicBezTo>
                  <a:cubicBezTo>
                    <a:pt x="2734" y="897"/>
                    <a:pt x="2717" y="727"/>
                    <a:pt x="2636" y="594"/>
                  </a:cubicBezTo>
                  <a:cubicBezTo>
                    <a:pt x="2605" y="317"/>
                    <a:pt x="2485" y="125"/>
                    <a:pt x="231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7"/>
            <p:cNvSpPr/>
            <p:nvPr/>
          </p:nvSpPr>
          <p:spPr>
            <a:xfrm flipH="1">
              <a:off x="2172140" y="2751057"/>
              <a:ext cx="32661" cy="56060"/>
            </a:xfrm>
            <a:custGeom>
              <a:avLst/>
              <a:gdLst/>
              <a:ahLst/>
              <a:cxnLst/>
              <a:rect l="l" t="t" r="r" b="b"/>
              <a:pathLst>
                <a:path w="1192" h="2046" extrusionOk="0">
                  <a:moveTo>
                    <a:pt x="801" y="1"/>
                  </a:moveTo>
                  <a:cubicBezTo>
                    <a:pt x="740" y="1"/>
                    <a:pt x="678" y="25"/>
                    <a:pt x="627" y="80"/>
                  </a:cubicBezTo>
                  <a:cubicBezTo>
                    <a:pt x="611" y="97"/>
                    <a:pt x="601" y="121"/>
                    <a:pt x="587" y="139"/>
                  </a:cubicBezTo>
                  <a:cubicBezTo>
                    <a:pt x="577" y="143"/>
                    <a:pt x="566" y="145"/>
                    <a:pt x="555" y="154"/>
                  </a:cubicBezTo>
                  <a:cubicBezTo>
                    <a:pt x="186" y="414"/>
                    <a:pt x="1" y="929"/>
                    <a:pt x="68" y="1365"/>
                  </a:cubicBezTo>
                  <a:cubicBezTo>
                    <a:pt x="115" y="1657"/>
                    <a:pt x="355" y="2022"/>
                    <a:pt x="664" y="2022"/>
                  </a:cubicBezTo>
                  <a:cubicBezTo>
                    <a:pt x="699" y="2022"/>
                    <a:pt x="736" y="2017"/>
                    <a:pt x="773" y="2007"/>
                  </a:cubicBezTo>
                  <a:cubicBezTo>
                    <a:pt x="805" y="2033"/>
                    <a:pt x="843" y="2046"/>
                    <a:pt x="880" y="2046"/>
                  </a:cubicBezTo>
                  <a:cubicBezTo>
                    <a:pt x="949" y="2046"/>
                    <a:pt x="1015" y="2003"/>
                    <a:pt x="1039" y="1928"/>
                  </a:cubicBezTo>
                  <a:cubicBezTo>
                    <a:pt x="1072" y="1830"/>
                    <a:pt x="1100" y="1712"/>
                    <a:pt x="1124" y="1590"/>
                  </a:cubicBezTo>
                  <a:cubicBezTo>
                    <a:pt x="1126" y="1583"/>
                    <a:pt x="1126" y="1575"/>
                    <a:pt x="1131" y="1570"/>
                  </a:cubicBezTo>
                  <a:cubicBezTo>
                    <a:pt x="1170" y="1374"/>
                    <a:pt x="1192" y="1158"/>
                    <a:pt x="1170" y="957"/>
                  </a:cubicBezTo>
                  <a:cubicBezTo>
                    <a:pt x="1168" y="702"/>
                    <a:pt x="1157" y="418"/>
                    <a:pt x="1072" y="198"/>
                  </a:cubicBezTo>
                  <a:cubicBezTo>
                    <a:pt x="1029" y="84"/>
                    <a:pt x="916" y="1"/>
                    <a:pt x="80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7"/>
            <p:cNvSpPr/>
            <p:nvPr/>
          </p:nvSpPr>
          <p:spPr>
            <a:xfrm flipH="1">
              <a:off x="2114491" y="2425490"/>
              <a:ext cx="54142" cy="149193"/>
            </a:xfrm>
            <a:custGeom>
              <a:avLst/>
              <a:gdLst/>
              <a:ahLst/>
              <a:cxnLst/>
              <a:rect l="l" t="t" r="r" b="b"/>
              <a:pathLst>
                <a:path w="1976" h="5445" extrusionOk="0">
                  <a:moveTo>
                    <a:pt x="1098" y="1200"/>
                  </a:moveTo>
                  <a:cubicBezTo>
                    <a:pt x="1083" y="1213"/>
                    <a:pt x="1125" y="1639"/>
                    <a:pt x="1166" y="1996"/>
                  </a:cubicBezTo>
                  <a:cubicBezTo>
                    <a:pt x="1113" y="1954"/>
                    <a:pt x="1046" y="1935"/>
                    <a:pt x="978" y="1930"/>
                  </a:cubicBezTo>
                  <a:cubicBezTo>
                    <a:pt x="982" y="1767"/>
                    <a:pt x="1002" y="1538"/>
                    <a:pt x="1028" y="1311"/>
                  </a:cubicBezTo>
                  <a:cubicBezTo>
                    <a:pt x="1048" y="1259"/>
                    <a:pt x="1072" y="1217"/>
                    <a:pt x="1098" y="1200"/>
                  </a:cubicBezTo>
                  <a:close/>
                  <a:moveTo>
                    <a:pt x="1375" y="1"/>
                  </a:moveTo>
                  <a:cubicBezTo>
                    <a:pt x="1288" y="1"/>
                    <a:pt x="1201" y="36"/>
                    <a:pt x="1115" y="98"/>
                  </a:cubicBezTo>
                  <a:cubicBezTo>
                    <a:pt x="509" y="170"/>
                    <a:pt x="171" y="898"/>
                    <a:pt x="68" y="1767"/>
                  </a:cubicBezTo>
                  <a:cubicBezTo>
                    <a:pt x="11" y="2098"/>
                    <a:pt x="1" y="2434"/>
                    <a:pt x="22" y="2727"/>
                  </a:cubicBezTo>
                  <a:cubicBezTo>
                    <a:pt x="42" y="2914"/>
                    <a:pt x="68" y="3143"/>
                    <a:pt x="129" y="3372"/>
                  </a:cubicBezTo>
                  <a:cubicBezTo>
                    <a:pt x="221" y="3857"/>
                    <a:pt x="382" y="4271"/>
                    <a:pt x="603" y="4540"/>
                  </a:cubicBezTo>
                  <a:cubicBezTo>
                    <a:pt x="765" y="5063"/>
                    <a:pt x="1022" y="5445"/>
                    <a:pt x="1436" y="5445"/>
                  </a:cubicBezTo>
                  <a:cubicBezTo>
                    <a:pt x="1517" y="5445"/>
                    <a:pt x="1604" y="5430"/>
                    <a:pt x="1698" y="5399"/>
                  </a:cubicBezTo>
                  <a:cubicBezTo>
                    <a:pt x="1798" y="5367"/>
                    <a:pt x="1886" y="5316"/>
                    <a:pt x="1962" y="5251"/>
                  </a:cubicBezTo>
                  <a:cubicBezTo>
                    <a:pt x="1962" y="4959"/>
                    <a:pt x="1966" y="4664"/>
                    <a:pt x="1966" y="4367"/>
                  </a:cubicBezTo>
                  <a:lnTo>
                    <a:pt x="1966" y="4367"/>
                  </a:lnTo>
                  <a:cubicBezTo>
                    <a:pt x="1960" y="4387"/>
                    <a:pt x="1949" y="4411"/>
                    <a:pt x="1934" y="4431"/>
                  </a:cubicBezTo>
                  <a:cubicBezTo>
                    <a:pt x="1800" y="4630"/>
                    <a:pt x="1684" y="4709"/>
                    <a:pt x="1581" y="4709"/>
                  </a:cubicBezTo>
                  <a:cubicBezTo>
                    <a:pt x="1558" y="4709"/>
                    <a:pt x="1535" y="4704"/>
                    <a:pt x="1513" y="4697"/>
                  </a:cubicBezTo>
                  <a:cubicBezTo>
                    <a:pt x="1709" y="4583"/>
                    <a:pt x="1855" y="4400"/>
                    <a:pt x="1966" y="4173"/>
                  </a:cubicBezTo>
                  <a:cubicBezTo>
                    <a:pt x="1973" y="2980"/>
                    <a:pt x="1975" y="1747"/>
                    <a:pt x="1975" y="490"/>
                  </a:cubicBezTo>
                  <a:cubicBezTo>
                    <a:pt x="1907" y="383"/>
                    <a:pt x="1822" y="294"/>
                    <a:pt x="1722" y="231"/>
                  </a:cubicBezTo>
                  <a:cubicBezTo>
                    <a:pt x="1613" y="69"/>
                    <a:pt x="1495" y="1"/>
                    <a:pt x="1375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7"/>
            <p:cNvSpPr/>
            <p:nvPr/>
          </p:nvSpPr>
          <p:spPr>
            <a:xfrm flipH="1">
              <a:off x="2221926" y="2632415"/>
              <a:ext cx="29811" cy="57239"/>
            </a:xfrm>
            <a:custGeom>
              <a:avLst/>
              <a:gdLst/>
              <a:ahLst/>
              <a:cxnLst/>
              <a:rect l="l" t="t" r="r" b="b"/>
              <a:pathLst>
                <a:path w="1088" h="2089" extrusionOk="0">
                  <a:moveTo>
                    <a:pt x="679" y="1"/>
                  </a:moveTo>
                  <a:cubicBezTo>
                    <a:pt x="625" y="1"/>
                    <a:pt x="574" y="28"/>
                    <a:pt x="538" y="79"/>
                  </a:cubicBezTo>
                  <a:cubicBezTo>
                    <a:pt x="461" y="186"/>
                    <a:pt x="391" y="297"/>
                    <a:pt x="341" y="417"/>
                  </a:cubicBezTo>
                  <a:cubicBezTo>
                    <a:pt x="193" y="625"/>
                    <a:pt x="110" y="878"/>
                    <a:pt x="77" y="1140"/>
                  </a:cubicBezTo>
                  <a:cubicBezTo>
                    <a:pt x="40" y="1458"/>
                    <a:pt x="1" y="1846"/>
                    <a:pt x="304" y="2049"/>
                  </a:cubicBezTo>
                  <a:cubicBezTo>
                    <a:pt x="345" y="2076"/>
                    <a:pt x="391" y="2088"/>
                    <a:pt x="437" y="2088"/>
                  </a:cubicBezTo>
                  <a:cubicBezTo>
                    <a:pt x="536" y="2088"/>
                    <a:pt x="636" y="2032"/>
                    <a:pt x="688" y="1949"/>
                  </a:cubicBezTo>
                  <a:cubicBezTo>
                    <a:pt x="732" y="1888"/>
                    <a:pt x="760" y="1820"/>
                    <a:pt x="786" y="1753"/>
                  </a:cubicBezTo>
                  <a:cubicBezTo>
                    <a:pt x="1024" y="1574"/>
                    <a:pt x="1081" y="1222"/>
                    <a:pt x="1070" y="882"/>
                  </a:cubicBezTo>
                  <a:cubicBezTo>
                    <a:pt x="1077" y="825"/>
                    <a:pt x="1081" y="764"/>
                    <a:pt x="1079" y="705"/>
                  </a:cubicBezTo>
                  <a:cubicBezTo>
                    <a:pt x="1087" y="498"/>
                    <a:pt x="1057" y="302"/>
                    <a:pt x="913" y="123"/>
                  </a:cubicBezTo>
                  <a:cubicBezTo>
                    <a:pt x="891" y="97"/>
                    <a:pt x="854" y="79"/>
                    <a:pt x="817" y="68"/>
                  </a:cubicBezTo>
                  <a:cubicBezTo>
                    <a:pt x="808" y="64"/>
                    <a:pt x="804" y="53"/>
                    <a:pt x="795" y="47"/>
                  </a:cubicBezTo>
                  <a:cubicBezTo>
                    <a:pt x="759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7"/>
            <p:cNvSpPr/>
            <p:nvPr/>
          </p:nvSpPr>
          <p:spPr>
            <a:xfrm flipH="1">
              <a:off x="2205678" y="2922170"/>
              <a:ext cx="32003" cy="33784"/>
            </a:xfrm>
            <a:custGeom>
              <a:avLst/>
              <a:gdLst/>
              <a:ahLst/>
              <a:cxnLst/>
              <a:rect l="l" t="t" r="r" b="b"/>
              <a:pathLst>
                <a:path w="1168" h="1233" extrusionOk="0">
                  <a:moveTo>
                    <a:pt x="559" y="1"/>
                  </a:moveTo>
                  <a:cubicBezTo>
                    <a:pt x="508" y="1"/>
                    <a:pt x="450" y="13"/>
                    <a:pt x="385" y="42"/>
                  </a:cubicBezTo>
                  <a:cubicBezTo>
                    <a:pt x="1" y="212"/>
                    <a:pt x="184" y="836"/>
                    <a:pt x="402" y="1076"/>
                  </a:cubicBezTo>
                  <a:cubicBezTo>
                    <a:pt x="500" y="1185"/>
                    <a:pt x="616" y="1232"/>
                    <a:pt x="727" y="1232"/>
                  </a:cubicBezTo>
                  <a:cubicBezTo>
                    <a:pt x="951" y="1232"/>
                    <a:pt x="1157" y="1039"/>
                    <a:pt x="1166" y="760"/>
                  </a:cubicBezTo>
                  <a:cubicBezTo>
                    <a:pt x="1168" y="596"/>
                    <a:pt x="1116" y="417"/>
                    <a:pt x="978" y="319"/>
                  </a:cubicBezTo>
                  <a:cubicBezTo>
                    <a:pt x="939" y="291"/>
                    <a:pt x="895" y="273"/>
                    <a:pt x="852" y="265"/>
                  </a:cubicBezTo>
                  <a:cubicBezTo>
                    <a:pt x="807" y="117"/>
                    <a:pt x="714" y="1"/>
                    <a:pt x="559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7"/>
            <p:cNvSpPr/>
            <p:nvPr/>
          </p:nvSpPr>
          <p:spPr>
            <a:xfrm flipH="1">
              <a:off x="2115450" y="2672255"/>
              <a:ext cx="44744" cy="120067"/>
            </a:xfrm>
            <a:custGeom>
              <a:avLst/>
              <a:gdLst/>
              <a:ahLst/>
              <a:cxnLst/>
              <a:rect l="l" t="t" r="r" b="b"/>
              <a:pathLst>
                <a:path w="1633" h="4382" extrusionOk="0">
                  <a:moveTo>
                    <a:pt x="1101" y="985"/>
                  </a:moveTo>
                  <a:cubicBezTo>
                    <a:pt x="1130" y="985"/>
                    <a:pt x="1167" y="1014"/>
                    <a:pt x="1215" y="1084"/>
                  </a:cubicBezTo>
                  <a:cubicBezTo>
                    <a:pt x="1272" y="1176"/>
                    <a:pt x="1316" y="1309"/>
                    <a:pt x="1349" y="1457"/>
                  </a:cubicBezTo>
                  <a:cubicBezTo>
                    <a:pt x="1320" y="1346"/>
                    <a:pt x="1248" y="1280"/>
                    <a:pt x="1154" y="1250"/>
                  </a:cubicBezTo>
                  <a:cubicBezTo>
                    <a:pt x="1117" y="1215"/>
                    <a:pt x="1089" y="1176"/>
                    <a:pt x="1045" y="1143"/>
                  </a:cubicBezTo>
                  <a:cubicBezTo>
                    <a:pt x="1037" y="1139"/>
                    <a:pt x="1026" y="1139"/>
                    <a:pt x="1019" y="1134"/>
                  </a:cubicBezTo>
                  <a:cubicBezTo>
                    <a:pt x="1035" y="1048"/>
                    <a:pt x="1059" y="985"/>
                    <a:pt x="1101" y="985"/>
                  </a:cubicBezTo>
                  <a:close/>
                  <a:moveTo>
                    <a:pt x="1418" y="2365"/>
                  </a:moveTo>
                  <a:lnTo>
                    <a:pt x="1418" y="2365"/>
                  </a:lnTo>
                  <a:cubicBezTo>
                    <a:pt x="1414" y="2448"/>
                    <a:pt x="1403" y="2528"/>
                    <a:pt x="1394" y="2585"/>
                  </a:cubicBezTo>
                  <a:cubicBezTo>
                    <a:pt x="1348" y="2780"/>
                    <a:pt x="1315" y="2876"/>
                    <a:pt x="1285" y="2876"/>
                  </a:cubicBezTo>
                  <a:cubicBezTo>
                    <a:pt x="1256" y="2876"/>
                    <a:pt x="1230" y="2781"/>
                    <a:pt x="1198" y="2592"/>
                  </a:cubicBezTo>
                  <a:cubicBezTo>
                    <a:pt x="1189" y="2552"/>
                    <a:pt x="1185" y="2509"/>
                    <a:pt x="1178" y="2465"/>
                  </a:cubicBezTo>
                  <a:cubicBezTo>
                    <a:pt x="1274" y="2461"/>
                    <a:pt x="1362" y="2428"/>
                    <a:pt x="1418" y="2365"/>
                  </a:cubicBezTo>
                  <a:close/>
                  <a:moveTo>
                    <a:pt x="1244" y="0"/>
                  </a:moveTo>
                  <a:cubicBezTo>
                    <a:pt x="1082" y="0"/>
                    <a:pt x="924" y="79"/>
                    <a:pt x="794" y="211"/>
                  </a:cubicBezTo>
                  <a:cubicBezTo>
                    <a:pt x="511" y="382"/>
                    <a:pt x="338" y="759"/>
                    <a:pt x="255" y="1069"/>
                  </a:cubicBezTo>
                  <a:cubicBezTo>
                    <a:pt x="0" y="1970"/>
                    <a:pt x="197" y="3168"/>
                    <a:pt x="735" y="3949"/>
                  </a:cubicBezTo>
                  <a:cubicBezTo>
                    <a:pt x="923" y="4233"/>
                    <a:pt x="1198" y="4381"/>
                    <a:pt x="1456" y="4381"/>
                  </a:cubicBezTo>
                  <a:cubicBezTo>
                    <a:pt x="1501" y="4381"/>
                    <a:pt x="1545" y="4377"/>
                    <a:pt x="1589" y="4368"/>
                  </a:cubicBezTo>
                  <a:cubicBezTo>
                    <a:pt x="1602" y="3146"/>
                    <a:pt x="1615" y="1728"/>
                    <a:pt x="1632" y="170"/>
                  </a:cubicBezTo>
                  <a:cubicBezTo>
                    <a:pt x="1509" y="52"/>
                    <a:pt x="1375" y="0"/>
                    <a:pt x="124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7"/>
            <p:cNvSpPr/>
            <p:nvPr/>
          </p:nvSpPr>
          <p:spPr>
            <a:xfrm flipH="1">
              <a:off x="2114628" y="2063399"/>
              <a:ext cx="41812" cy="165606"/>
            </a:xfrm>
            <a:custGeom>
              <a:avLst/>
              <a:gdLst/>
              <a:ahLst/>
              <a:cxnLst/>
              <a:rect l="l" t="t" r="r" b="b"/>
              <a:pathLst>
                <a:path w="1526" h="6044" extrusionOk="0">
                  <a:moveTo>
                    <a:pt x="1216" y="0"/>
                  </a:moveTo>
                  <a:cubicBezTo>
                    <a:pt x="39" y="0"/>
                    <a:pt x="1" y="3137"/>
                    <a:pt x="36" y="3772"/>
                  </a:cubicBezTo>
                  <a:cubicBezTo>
                    <a:pt x="75" y="4411"/>
                    <a:pt x="9" y="5460"/>
                    <a:pt x="598" y="5895"/>
                  </a:cubicBezTo>
                  <a:cubicBezTo>
                    <a:pt x="741" y="5999"/>
                    <a:pt x="877" y="6044"/>
                    <a:pt x="1005" y="6044"/>
                  </a:cubicBezTo>
                  <a:cubicBezTo>
                    <a:pt x="1199" y="6044"/>
                    <a:pt x="1374" y="5940"/>
                    <a:pt x="1526" y="5788"/>
                  </a:cubicBezTo>
                  <a:cubicBezTo>
                    <a:pt x="1506" y="3842"/>
                    <a:pt x="1486" y="1913"/>
                    <a:pt x="1465" y="43"/>
                  </a:cubicBezTo>
                  <a:cubicBezTo>
                    <a:pt x="1376" y="14"/>
                    <a:pt x="1294" y="0"/>
                    <a:pt x="1216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7"/>
            <p:cNvSpPr/>
            <p:nvPr/>
          </p:nvSpPr>
          <p:spPr>
            <a:xfrm flipH="1">
              <a:off x="2153015" y="2289422"/>
              <a:ext cx="35593" cy="66116"/>
            </a:xfrm>
            <a:custGeom>
              <a:avLst/>
              <a:gdLst/>
              <a:ahLst/>
              <a:cxnLst/>
              <a:rect l="l" t="t" r="r" b="b"/>
              <a:pathLst>
                <a:path w="1299" h="2413" extrusionOk="0">
                  <a:moveTo>
                    <a:pt x="697" y="0"/>
                  </a:moveTo>
                  <a:cubicBezTo>
                    <a:pt x="556" y="0"/>
                    <a:pt x="420" y="85"/>
                    <a:pt x="335" y="203"/>
                  </a:cubicBezTo>
                  <a:cubicBezTo>
                    <a:pt x="38" y="619"/>
                    <a:pt x="1" y="1187"/>
                    <a:pt x="51" y="1684"/>
                  </a:cubicBezTo>
                  <a:cubicBezTo>
                    <a:pt x="82" y="2020"/>
                    <a:pt x="325" y="2413"/>
                    <a:pt x="665" y="2413"/>
                  </a:cubicBezTo>
                  <a:cubicBezTo>
                    <a:pt x="726" y="2413"/>
                    <a:pt x="791" y="2400"/>
                    <a:pt x="858" y="2371"/>
                  </a:cubicBezTo>
                  <a:cubicBezTo>
                    <a:pt x="1004" y="2352"/>
                    <a:pt x="1142" y="2277"/>
                    <a:pt x="1212" y="2131"/>
                  </a:cubicBezTo>
                  <a:cubicBezTo>
                    <a:pt x="1240" y="2072"/>
                    <a:pt x="1288" y="1944"/>
                    <a:pt x="1288" y="1835"/>
                  </a:cubicBezTo>
                  <a:lnTo>
                    <a:pt x="1288" y="1795"/>
                  </a:lnTo>
                  <a:lnTo>
                    <a:pt x="1288" y="1787"/>
                  </a:lnTo>
                  <a:cubicBezTo>
                    <a:pt x="1295" y="1782"/>
                    <a:pt x="1295" y="1780"/>
                    <a:pt x="1295" y="1773"/>
                  </a:cubicBezTo>
                  <a:lnTo>
                    <a:pt x="1295" y="1673"/>
                  </a:lnTo>
                  <a:cubicBezTo>
                    <a:pt x="1299" y="1523"/>
                    <a:pt x="1295" y="1372"/>
                    <a:pt x="1286" y="1226"/>
                  </a:cubicBezTo>
                  <a:cubicBezTo>
                    <a:pt x="1292" y="938"/>
                    <a:pt x="1282" y="639"/>
                    <a:pt x="1218" y="366"/>
                  </a:cubicBezTo>
                  <a:cubicBezTo>
                    <a:pt x="1194" y="266"/>
                    <a:pt x="1103" y="190"/>
                    <a:pt x="1002" y="159"/>
                  </a:cubicBezTo>
                  <a:cubicBezTo>
                    <a:pt x="970" y="120"/>
                    <a:pt x="928" y="85"/>
                    <a:pt x="889" y="59"/>
                  </a:cubicBezTo>
                  <a:cubicBezTo>
                    <a:pt x="827" y="18"/>
                    <a:pt x="761" y="0"/>
                    <a:pt x="69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7"/>
            <p:cNvSpPr/>
            <p:nvPr/>
          </p:nvSpPr>
          <p:spPr>
            <a:xfrm flipH="1">
              <a:off x="2200719" y="2053618"/>
              <a:ext cx="29017" cy="40881"/>
            </a:xfrm>
            <a:custGeom>
              <a:avLst/>
              <a:gdLst/>
              <a:ahLst/>
              <a:cxnLst/>
              <a:rect l="l" t="t" r="r" b="b"/>
              <a:pathLst>
                <a:path w="1059" h="1492" extrusionOk="0">
                  <a:moveTo>
                    <a:pt x="453" y="486"/>
                  </a:moveTo>
                  <a:cubicBezTo>
                    <a:pt x="457" y="486"/>
                    <a:pt x="461" y="487"/>
                    <a:pt x="466" y="487"/>
                  </a:cubicBezTo>
                  <a:cubicBezTo>
                    <a:pt x="472" y="507"/>
                    <a:pt x="472" y="527"/>
                    <a:pt x="474" y="540"/>
                  </a:cubicBezTo>
                  <a:cubicBezTo>
                    <a:pt x="450" y="520"/>
                    <a:pt x="420" y="509"/>
                    <a:pt x="398" y="503"/>
                  </a:cubicBezTo>
                  <a:cubicBezTo>
                    <a:pt x="414" y="495"/>
                    <a:pt x="431" y="486"/>
                    <a:pt x="453" y="486"/>
                  </a:cubicBezTo>
                  <a:close/>
                  <a:moveTo>
                    <a:pt x="408" y="1"/>
                  </a:moveTo>
                  <a:cubicBezTo>
                    <a:pt x="369" y="1"/>
                    <a:pt x="331" y="32"/>
                    <a:pt x="346" y="82"/>
                  </a:cubicBezTo>
                  <a:cubicBezTo>
                    <a:pt x="361" y="119"/>
                    <a:pt x="374" y="162"/>
                    <a:pt x="385" y="202"/>
                  </a:cubicBezTo>
                  <a:cubicBezTo>
                    <a:pt x="158" y="258"/>
                    <a:pt x="1" y="551"/>
                    <a:pt x="18" y="802"/>
                  </a:cubicBezTo>
                  <a:cubicBezTo>
                    <a:pt x="18" y="865"/>
                    <a:pt x="38" y="922"/>
                    <a:pt x="58" y="985"/>
                  </a:cubicBezTo>
                  <a:cubicBezTo>
                    <a:pt x="77" y="1109"/>
                    <a:pt x="110" y="1231"/>
                    <a:pt x="169" y="1325"/>
                  </a:cubicBezTo>
                  <a:cubicBezTo>
                    <a:pt x="245" y="1439"/>
                    <a:pt x="356" y="1491"/>
                    <a:pt x="470" y="1491"/>
                  </a:cubicBezTo>
                  <a:cubicBezTo>
                    <a:pt x="565" y="1491"/>
                    <a:pt x="662" y="1455"/>
                    <a:pt x="745" y="1388"/>
                  </a:cubicBezTo>
                  <a:cubicBezTo>
                    <a:pt x="1059" y="1140"/>
                    <a:pt x="1018" y="503"/>
                    <a:pt x="684" y="269"/>
                  </a:cubicBezTo>
                  <a:cubicBezTo>
                    <a:pt x="634" y="236"/>
                    <a:pt x="579" y="212"/>
                    <a:pt x="527" y="202"/>
                  </a:cubicBezTo>
                  <a:cubicBezTo>
                    <a:pt x="514" y="149"/>
                    <a:pt x="494" y="95"/>
                    <a:pt x="474" y="44"/>
                  </a:cubicBezTo>
                  <a:cubicBezTo>
                    <a:pt x="461" y="14"/>
                    <a:pt x="434" y="1"/>
                    <a:pt x="408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7"/>
            <p:cNvSpPr/>
            <p:nvPr/>
          </p:nvSpPr>
          <p:spPr>
            <a:xfrm flipH="1">
              <a:off x="2118436" y="1846200"/>
              <a:ext cx="41949" cy="119245"/>
            </a:xfrm>
            <a:custGeom>
              <a:avLst/>
              <a:gdLst/>
              <a:ahLst/>
              <a:cxnLst/>
              <a:rect l="l" t="t" r="r" b="b"/>
              <a:pathLst>
                <a:path w="1531" h="4352" extrusionOk="0">
                  <a:moveTo>
                    <a:pt x="1050" y="0"/>
                  </a:moveTo>
                  <a:cubicBezTo>
                    <a:pt x="502" y="0"/>
                    <a:pt x="264" y="1049"/>
                    <a:pt x="186" y="1750"/>
                  </a:cubicBezTo>
                  <a:cubicBezTo>
                    <a:pt x="94" y="2053"/>
                    <a:pt x="40" y="2330"/>
                    <a:pt x="33" y="2465"/>
                  </a:cubicBezTo>
                  <a:cubicBezTo>
                    <a:pt x="1" y="2952"/>
                    <a:pt x="90" y="3799"/>
                    <a:pt x="537" y="4115"/>
                  </a:cubicBezTo>
                  <a:cubicBezTo>
                    <a:pt x="553" y="4126"/>
                    <a:pt x="568" y="4130"/>
                    <a:pt x="581" y="4139"/>
                  </a:cubicBezTo>
                  <a:cubicBezTo>
                    <a:pt x="677" y="4271"/>
                    <a:pt x="802" y="4352"/>
                    <a:pt x="964" y="4352"/>
                  </a:cubicBezTo>
                  <a:cubicBezTo>
                    <a:pt x="1043" y="4352"/>
                    <a:pt x="1130" y="4333"/>
                    <a:pt x="1227" y="4292"/>
                  </a:cubicBezTo>
                  <a:cubicBezTo>
                    <a:pt x="1366" y="4235"/>
                    <a:pt x="1462" y="4115"/>
                    <a:pt x="1530" y="3969"/>
                  </a:cubicBezTo>
                  <a:lnTo>
                    <a:pt x="1530" y="3964"/>
                  </a:lnTo>
                  <a:cubicBezTo>
                    <a:pt x="1502" y="2625"/>
                    <a:pt x="1465" y="1342"/>
                    <a:pt x="1419" y="142"/>
                  </a:cubicBezTo>
                  <a:cubicBezTo>
                    <a:pt x="1401" y="127"/>
                    <a:pt x="1388" y="116"/>
                    <a:pt x="1375" y="109"/>
                  </a:cubicBezTo>
                  <a:cubicBezTo>
                    <a:pt x="1256" y="34"/>
                    <a:pt x="1148" y="0"/>
                    <a:pt x="105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7"/>
            <p:cNvSpPr/>
            <p:nvPr/>
          </p:nvSpPr>
          <p:spPr>
            <a:xfrm flipH="1">
              <a:off x="2175894" y="1664154"/>
              <a:ext cx="28058" cy="42443"/>
            </a:xfrm>
            <a:custGeom>
              <a:avLst/>
              <a:gdLst/>
              <a:ahLst/>
              <a:cxnLst/>
              <a:rect l="l" t="t" r="r" b="b"/>
              <a:pathLst>
                <a:path w="1024" h="1549" extrusionOk="0">
                  <a:moveTo>
                    <a:pt x="571" y="1"/>
                  </a:moveTo>
                  <a:cubicBezTo>
                    <a:pt x="510" y="1"/>
                    <a:pt x="476" y="100"/>
                    <a:pt x="539" y="134"/>
                  </a:cubicBezTo>
                  <a:cubicBezTo>
                    <a:pt x="744" y="236"/>
                    <a:pt x="746" y="419"/>
                    <a:pt x="744" y="614"/>
                  </a:cubicBezTo>
                  <a:cubicBezTo>
                    <a:pt x="700" y="481"/>
                    <a:pt x="615" y="367"/>
                    <a:pt x="452" y="317"/>
                  </a:cubicBezTo>
                  <a:cubicBezTo>
                    <a:pt x="437" y="312"/>
                    <a:pt x="421" y="309"/>
                    <a:pt x="405" y="309"/>
                  </a:cubicBezTo>
                  <a:cubicBezTo>
                    <a:pt x="329" y="309"/>
                    <a:pt x="252" y="365"/>
                    <a:pt x="234" y="439"/>
                  </a:cubicBezTo>
                  <a:cubicBezTo>
                    <a:pt x="227" y="470"/>
                    <a:pt x="223" y="507"/>
                    <a:pt x="221" y="548"/>
                  </a:cubicBezTo>
                  <a:cubicBezTo>
                    <a:pt x="168" y="563"/>
                    <a:pt x="122" y="605"/>
                    <a:pt x="96" y="692"/>
                  </a:cubicBezTo>
                  <a:cubicBezTo>
                    <a:pt x="0" y="995"/>
                    <a:pt x="42" y="1467"/>
                    <a:pt x="408" y="1543"/>
                  </a:cubicBezTo>
                  <a:cubicBezTo>
                    <a:pt x="423" y="1547"/>
                    <a:pt x="440" y="1548"/>
                    <a:pt x="456" y="1548"/>
                  </a:cubicBezTo>
                  <a:cubicBezTo>
                    <a:pt x="525" y="1548"/>
                    <a:pt x="599" y="1519"/>
                    <a:pt x="633" y="1454"/>
                  </a:cubicBezTo>
                  <a:cubicBezTo>
                    <a:pt x="646" y="1425"/>
                    <a:pt x="657" y="1395"/>
                    <a:pt x="668" y="1364"/>
                  </a:cubicBezTo>
                  <a:cubicBezTo>
                    <a:pt x="714" y="1355"/>
                    <a:pt x="764" y="1336"/>
                    <a:pt x="818" y="1301"/>
                  </a:cubicBezTo>
                  <a:cubicBezTo>
                    <a:pt x="1023" y="1163"/>
                    <a:pt x="986" y="847"/>
                    <a:pt x="964" y="638"/>
                  </a:cubicBezTo>
                  <a:cubicBezTo>
                    <a:pt x="938" y="354"/>
                    <a:pt x="886" y="110"/>
                    <a:pt x="594" y="5"/>
                  </a:cubicBezTo>
                  <a:cubicBezTo>
                    <a:pt x="586" y="2"/>
                    <a:pt x="578" y="1"/>
                    <a:pt x="57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7"/>
            <p:cNvSpPr/>
            <p:nvPr/>
          </p:nvSpPr>
          <p:spPr>
            <a:xfrm flipH="1">
              <a:off x="2135370" y="1493890"/>
              <a:ext cx="46169" cy="130725"/>
            </a:xfrm>
            <a:custGeom>
              <a:avLst/>
              <a:gdLst/>
              <a:ahLst/>
              <a:cxnLst/>
              <a:rect l="l" t="t" r="r" b="b"/>
              <a:pathLst>
                <a:path w="1685" h="4771" extrusionOk="0">
                  <a:moveTo>
                    <a:pt x="1183" y="1"/>
                  </a:moveTo>
                  <a:cubicBezTo>
                    <a:pt x="1069" y="47"/>
                    <a:pt x="962" y="130"/>
                    <a:pt x="875" y="237"/>
                  </a:cubicBezTo>
                  <a:cubicBezTo>
                    <a:pt x="845" y="269"/>
                    <a:pt x="827" y="304"/>
                    <a:pt x="801" y="337"/>
                  </a:cubicBezTo>
                  <a:cubicBezTo>
                    <a:pt x="328" y="642"/>
                    <a:pt x="68" y="1330"/>
                    <a:pt x="44" y="1842"/>
                  </a:cubicBezTo>
                  <a:cubicBezTo>
                    <a:pt x="0" y="2610"/>
                    <a:pt x="164" y="3618"/>
                    <a:pt x="644" y="4236"/>
                  </a:cubicBezTo>
                  <a:cubicBezTo>
                    <a:pt x="751" y="4375"/>
                    <a:pt x="884" y="4495"/>
                    <a:pt x="1028" y="4583"/>
                  </a:cubicBezTo>
                  <a:cubicBezTo>
                    <a:pt x="1115" y="4655"/>
                    <a:pt x="1200" y="4714"/>
                    <a:pt x="1312" y="4742"/>
                  </a:cubicBezTo>
                  <a:cubicBezTo>
                    <a:pt x="1384" y="4761"/>
                    <a:pt x="1451" y="4770"/>
                    <a:pt x="1515" y="4770"/>
                  </a:cubicBezTo>
                  <a:cubicBezTo>
                    <a:pt x="1574" y="4770"/>
                    <a:pt x="1631" y="4762"/>
                    <a:pt x="1685" y="4746"/>
                  </a:cubicBezTo>
                  <a:cubicBezTo>
                    <a:pt x="1528" y="2970"/>
                    <a:pt x="1357" y="1393"/>
                    <a:pt x="118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7"/>
            <p:cNvSpPr/>
            <p:nvPr/>
          </p:nvSpPr>
          <p:spPr>
            <a:xfrm flipH="1">
              <a:off x="2173510" y="1429089"/>
              <a:ext cx="18440" cy="22742"/>
            </a:xfrm>
            <a:custGeom>
              <a:avLst/>
              <a:gdLst/>
              <a:ahLst/>
              <a:cxnLst/>
              <a:rect l="l" t="t" r="r" b="b"/>
              <a:pathLst>
                <a:path w="673" h="830" extrusionOk="0">
                  <a:moveTo>
                    <a:pt x="324" y="0"/>
                  </a:moveTo>
                  <a:cubicBezTo>
                    <a:pt x="284" y="0"/>
                    <a:pt x="242" y="27"/>
                    <a:pt x="247" y="73"/>
                  </a:cubicBezTo>
                  <a:cubicBezTo>
                    <a:pt x="252" y="134"/>
                    <a:pt x="269" y="195"/>
                    <a:pt x="284" y="252"/>
                  </a:cubicBezTo>
                  <a:cubicBezTo>
                    <a:pt x="265" y="230"/>
                    <a:pt x="247" y="215"/>
                    <a:pt x="228" y="193"/>
                  </a:cubicBezTo>
                  <a:cubicBezTo>
                    <a:pt x="201" y="168"/>
                    <a:pt x="168" y="156"/>
                    <a:pt x="136" y="156"/>
                  </a:cubicBezTo>
                  <a:cubicBezTo>
                    <a:pt x="67" y="156"/>
                    <a:pt x="1" y="207"/>
                    <a:pt x="1" y="289"/>
                  </a:cubicBezTo>
                  <a:cubicBezTo>
                    <a:pt x="1" y="394"/>
                    <a:pt x="14" y="566"/>
                    <a:pt x="75" y="688"/>
                  </a:cubicBezTo>
                  <a:lnTo>
                    <a:pt x="75" y="690"/>
                  </a:lnTo>
                  <a:cubicBezTo>
                    <a:pt x="115" y="771"/>
                    <a:pt x="173" y="830"/>
                    <a:pt x="260" y="830"/>
                  </a:cubicBezTo>
                  <a:cubicBezTo>
                    <a:pt x="290" y="830"/>
                    <a:pt x="325" y="823"/>
                    <a:pt x="363" y="806"/>
                  </a:cubicBezTo>
                  <a:cubicBezTo>
                    <a:pt x="673" y="677"/>
                    <a:pt x="428" y="269"/>
                    <a:pt x="391" y="53"/>
                  </a:cubicBezTo>
                  <a:cubicBezTo>
                    <a:pt x="385" y="17"/>
                    <a:pt x="355" y="0"/>
                    <a:pt x="32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7"/>
            <p:cNvSpPr/>
            <p:nvPr/>
          </p:nvSpPr>
          <p:spPr>
            <a:xfrm flipH="1">
              <a:off x="2167099" y="1290117"/>
              <a:ext cx="45703" cy="98777"/>
            </a:xfrm>
            <a:custGeom>
              <a:avLst/>
              <a:gdLst/>
              <a:ahLst/>
              <a:cxnLst/>
              <a:rect l="l" t="t" r="r" b="b"/>
              <a:pathLst>
                <a:path w="1668" h="3605" extrusionOk="0">
                  <a:moveTo>
                    <a:pt x="897" y="1"/>
                  </a:moveTo>
                  <a:cubicBezTo>
                    <a:pt x="871" y="1"/>
                    <a:pt x="845" y="5"/>
                    <a:pt x="818" y="16"/>
                  </a:cubicBezTo>
                  <a:cubicBezTo>
                    <a:pt x="212" y="229"/>
                    <a:pt x="218" y="1135"/>
                    <a:pt x="354" y="1848"/>
                  </a:cubicBezTo>
                  <a:cubicBezTo>
                    <a:pt x="338" y="1855"/>
                    <a:pt x="328" y="1866"/>
                    <a:pt x="314" y="1881"/>
                  </a:cubicBezTo>
                  <a:cubicBezTo>
                    <a:pt x="1" y="2338"/>
                    <a:pt x="289" y="3605"/>
                    <a:pt x="895" y="3605"/>
                  </a:cubicBezTo>
                  <a:cubicBezTo>
                    <a:pt x="992" y="3605"/>
                    <a:pt x="1098" y="3572"/>
                    <a:pt x="1211" y="3498"/>
                  </a:cubicBezTo>
                  <a:cubicBezTo>
                    <a:pt x="1338" y="3415"/>
                    <a:pt x="1418" y="3310"/>
                    <a:pt x="1466" y="3183"/>
                  </a:cubicBezTo>
                  <a:cubicBezTo>
                    <a:pt x="1554" y="3140"/>
                    <a:pt x="1619" y="3072"/>
                    <a:pt x="1667" y="2987"/>
                  </a:cubicBezTo>
                  <a:cubicBezTo>
                    <a:pt x="1449" y="1717"/>
                    <a:pt x="1248" y="751"/>
                    <a:pt x="1085" y="72"/>
                  </a:cubicBezTo>
                  <a:cubicBezTo>
                    <a:pt x="1031" y="31"/>
                    <a:pt x="965" y="1"/>
                    <a:pt x="89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7"/>
            <p:cNvSpPr/>
            <p:nvPr/>
          </p:nvSpPr>
          <p:spPr>
            <a:xfrm flipH="1">
              <a:off x="2221022" y="1572063"/>
              <a:ext cx="17920" cy="23263"/>
            </a:xfrm>
            <a:custGeom>
              <a:avLst/>
              <a:gdLst/>
              <a:ahLst/>
              <a:cxnLst/>
              <a:rect l="l" t="t" r="r" b="b"/>
              <a:pathLst>
                <a:path w="654" h="849" extrusionOk="0">
                  <a:moveTo>
                    <a:pt x="473" y="1"/>
                  </a:moveTo>
                  <a:cubicBezTo>
                    <a:pt x="441" y="1"/>
                    <a:pt x="408" y="14"/>
                    <a:pt x="385" y="39"/>
                  </a:cubicBezTo>
                  <a:cubicBezTo>
                    <a:pt x="369" y="35"/>
                    <a:pt x="353" y="33"/>
                    <a:pt x="337" y="33"/>
                  </a:cubicBezTo>
                  <a:cubicBezTo>
                    <a:pt x="293" y="33"/>
                    <a:pt x="246" y="47"/>
                    <a:pt x="199" y="82"/>
                  </a:cubicBezTo>
                  <a:cubicBezTo>
                    <a:pt x="1" y="244"/>
                    <a:pt x="18" y="606"/>
                    <a:pt x="167" y="791"/>
                  </a:cubicBezTo>
                  <a:cubicBezTo>
                    <a:pt x="197" y="830"/>
                    <a:pt x="249" y="848"/>
                    <a:pt x="300" y="848"/>
                  </a:cubicBezTo>
                  <a:cubicBezTo>
                    <a:pt x="336" y="848"/>
                    <a:pt x="371" y="839"/>
                    <a:pt x="398" y="822"/>
                  </a:cubicBezTo>
                  <a:cubicBezTo>
                    <a:pt x="653" y="663"/>
                    <a:pt x="612" y="368"/>
                    <a:pt x="588" y="113"/>
                  </a:cubicBezTo>
                  <a:cubicBezTo>
                    <a:pt x="581" y="38"/>
                    <a:pt x="527" y="1"/>
                    <a:pt x="473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7"/>
            <p:cNvSpPr/>
            <p:nvPr/>
          </p:nvSpPr>
          <p:spPr>
            <a:xfrm flipH="1">
              <a:off x="1351757" y="1647056"/>
              <a:ext cx="1905122" cy="2080701"/>
            </a:xfrm>
            <a:custGeom>
              <a:avLst/>
              <a:gdLst/>
              <a:ahLst/>
              <a:cxnLst/>
              <a:rect l="l" t="t" r="r" b="b"/>
              <a:pathLst>
                <a:path w="69530" h="75938" extrusionOk="0">
                  <a:moveTo>
                    <a:pt x="18347" y="1"/>
                  </a:moveTo>
                  <a:cubicBezTo>
                    <a:pt x="18347" y="1"/>
                    <a:pt x="5638" y="27550"/>
                    <a:pt x="3260" y="37390"/>
                  </a:cubicBezTo>
                  <a:cubicBezTo>
                    <a:pt x="882" y="47229"/>
                    <a:pt x="1" y="56657"/>
                    <a:pt x="10484" y="67070"/>
                  </a:cubicBezTo>
                  <a:cubicBezTo>
                    <a:pt x="15601" y="72147"/>
                    <a:pt x="22729" y="75937"/>
                    <a:pt x="31572" y="75937"/>
                  </a:cubicBezTo>
                  <a:cubicBezTo>
                    <a:pt x="40856" y="75937"/>
                    <a:pt x="52031" y="71759"/>
                    <a:pt x="64755" y="60505"/>
                  </a:cubicBezTo>
                  <a:cubicBezTo>
                    <a:pt x="66806" y="45748"/>
                    <a:pt x="64018" y="17299"/>
                    <a:pt x="64018" y="17298"/>
                  </a:cubicBezTo>
                  <a:lnTo>
                    <a:pt x="64018" y="17298"/>
                  </a:lnTo>
                  <a:cubicBezTo>
                    <a:pt x="64018" y="17298"/>
                    <a:pt x="64749" y="18278"/>
                    <a:pt x="65201" y="18278"/>
                  </a:cubicBezTo>
                  <a:cubicBezTo>
                    <a:pt x="65464" y="18278"/>
                    <a:pt x="65633" y="17945"/>
                    <a:pt x="65506" y="16887"/>
                  </a:cubicBezTo>
                  <a:lnTo>
                    <a:pt x="65506" y="16887"/>
                  </a:lnTo>
                  <a:cubicBezTo>
                    <a:pt x="67088" y="17389"/>
                    <a:pt x="68493" y="17645"/>
                    <a:pt x="69529" y="17660"/>
                  </a:cubicBezTo>
                  <a:cubicBezTo>
                    <a:pt x="68462" y="16993"/>
                    <a:pt x="63995" y="14265"/>
                    <a:pt x="62268" y="14265"/>
                  </a:cubicBezTo>
                  <a:cubicBezTo>
                    <a:pt x="61795" y="14265"/>
                    <a:pt x="61528" y="14470"/>
                    <a:pt x="61592" y="14976"/>
                  </a:cubicBezTo>
                  <a:cubicBezTo>
                    <a:pt x="61919" y="17592"/>
                    <a:pt x="61592" y="56264"/>
                    <a:pt x="61592" y="56264"/>
                  </a:cubicBezTo>
                  <a:cubicBezTo>
                    <a:pt x="58691" y="59275"/>
                    <a:pt x="37459" y="69699"/>
                    <a:pt x="31075" y="69699"/>
                  </a:cubicBezTo>
                  <a:cubicBezTo>
                    <a:pt x="30987" y="69699"/>
                    <a:pt x="30901" y="69697"/>
                    <a:pt x="30818" y="69693"/>
                  </a:cubicBezTo>
                  <a:cubicBezTo>
                    <a:pt x="24775" y="69396"/>
                    <a:pt x="20197" y="64110"/>
                    <a:pt x="17859" y="51037"/>
                  </a:cubicBezTo>
                  <a:cubicBezTo>
                    <a:pt x="15524" y="37963"/>
                    <a:pt x="21936" y="10076"/>
                    <a:pt x="26127" y="476"/>
                  </a:cubicBezTo>
                  <a:cubicBezTo>
                    <a:pt x="22582" y="354"/>
                    <a:pt x="18347" y="1"/>
                    <a:pt x="18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7"/>
            <p:cNvSpPr/>
            <p:nvPr/>
          </p:nvSpPr>
          <p:spPr>
            <a:xfrm flipH="1">
              <a:off x="2578455" y="1739011"/>
              <a:ext cx="217556" cy="21016"/>
            </a:xfrm>
            <a:custGeom>
              <a:avLst/>
              <a:gdLst/>
              <a:ahLst/>
              <a:cxnLst/>
              <a:rect l="l" t="t" r="r" b="b"/>
              <a:pathLst>
                <a:path w="7940" h="767" extrusionOk="0">
                  <a:moveTo>
                    <a:pt x="0" y="0"/>
                  </a:moveTo>
                  <a:cubicBezTo>
                    <a:pt x="1279" y="417"/>
                    <a:pt x="2616" y="578"/>
                    <a:pt x="3940" y="687"/>
                  </a:cubicBezTo>
                  <a:cubicBezTo>
                    <a:pt x="4632" y="736"/>
                    <a:pt x="5324" y="767"/>
                    <a:pt x="6017" y="767"/>
                  </a:cubicBezTo>
                  <a:cubicBezTo>
                    <a:pt x="6658" y="767"/>
                    <a:pt x="7299" y="741"/>
                    <a:pt x="7939" y="679"/>
                  </a:cubicBezTo>
                  <a:cubicBezTo>
                    <a:pt x="6617" y="463"/>
                    <a:pt x="5293" y="358"/>
                    <a:pt x="3973" y="251"/>
                  </a:cubicBezTo>
                  <a:lnTo>
                    <a:pt x="1992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7"/>
            <p:cNvSpPr/>
            <p:nvPr/>
          </p:nvSpPr>
          <p:spPr>
            <a:xfrm flipH="1">
              <a:off x="2610623" y="1836500"/>
              <a:ext cx="229037" cy="23400"/>
            </a:xfrm>
            <a:custGeom>
              <a:avLst/>
              <a:gdLst/>
              <a:ahLst/>
              <a:cxnLst/>
              <a:rect l="l" t="t" r="r" b="b"/>
              <a:pathLst>
                <a:path w="8359" h="854" extrusionOk="0">
                  <a:moveTo>
                    <a:pt x="0" y="1"/>
                  </a:moveTo>
                  <a:cubicBezTo>
                    <a:pt x="661" y="256"/>
                    <a:pt x="1353" y="411"/>
                    <a:pt x="2049" y="529"/>
                  </a:cubicBezTo>
                  <a:cubicBezTo>
                    <a:pt x="2747" y="649"/>
                    <a:pt x="3445" y="721"/>
                    <a:pt x="4146" y="775"/>
                  </a:cubicBezTo>
                  <a:cubicBezTo>
                    <a:pt x="4850" y="823"/>
                    <a:pt x="5556" y="853"/>
                    <a:pt x="6262" y="853"/>
                  </a:cubicBezTo>
                  <a:cubicBezTo>
                    <a:pt x="6961" y="853"/>
                    <a:pt x="7660" y="824"/>
                    <a:pt x="8359" y="753"/>
                  </a:cubicBezTo>
                  <a:cubicBezTo>
                    <a:pt x="6960" y="553"/>
                    <a:pt x="5570" y="450"/>
                    <a:pt x="4176" y="339"/>
                  </a:cubicBezTo>
                  <a:lnTo>
                    <a:pt x="2090" y="186"/>
                  </a:lnTo>
                  <a:cubicBezTo>
                    <a:pt x="1397" y="129"/>
                    <a:pt x="698" y="8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7"/>
            <p:cNvSpPr/>
            <p:nvPr/>
          </p:nvSpPr>
          <p:spPr>
            <a:xfrm flipH="1">
              <a:off x="2637694" y="1932153"/>
              <a:ext cx="243504" cy="21975"/>
            </a:xfrm>
            <a:custGeom>
              <a:avLst/>
              <a:gdLst/>
              <a:ahLst/>
              <a:cxnLst/>
              <a:rect l="l" t="t" r="r" b="b"/>
              <a:pathLst>
                <a:path w="8887" h="802" extrusionOk="0">
                  <a:moveTo>
                    <a:pt x="0" y="0"/>
                  </a:moveTo>
                  <a:cubicBezTo>
                    <a:pt x="707" y="262"/>
                    <a:pt x="1451" y="402"/>
                    <a:pt x="2188" y="509"/>
                  </a:cubicBezTo>
                  <a:cubicBezTo>
                    <a:pt x="2930" y="614"/>
                    <a:pt x="3672" y="681"/>
                    <a:pt x="4416" y="731"/>
                  </a:cubicBezTo>
                  <a:cubicBezTo>
                    <a:pt x="5159" y="774"/>
                    <a:pt x="5903" y="801"/>
                    <a:pt x="6649" y="801"/>
                  </a:cubicBezTo>
                  <a:cubicBezTo>
                    <a:pt x="7394" y="801"/>
                    <a:pt x="8140" y="774"/>
                    <a:pt x="8886" y="707"/>
                  </a:cubicBezTo>
                  <a:cubicBezTo>
                    <a:pt x="7405" y="496"/>
                    <a:pt x="5923" y="393"/>
                    <a:pt x="4440" y="297"/>
                  </a:cubicBezTo>
                  <a:lnTo>
                    <a:pt x="2221" y="171"/>
                  </a:lnTo>
                  <a:cubicBezTo>
                    <a:pt x="1481" y="118"/>
                    <a:pt x="742" y="9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7"/>
            <p:cNvSpPr/>
            <p:nvPr/>
          </p:nvSpPr>
          <p:spPr>
            <a:xfrm flipH="1">
              <a:off x="2664710" y="2038191"/>
              <a:ext cx="263122" cy="23482"/>
            </a:xfrm>
            <a:custGeom>
              <a:avLst/>
              <a:gdLst/>
              <a:ahLst/>
              <a:cxnLst/>
              <a:rect l="l" t="t" r="r" b="b"/>
              <a:pathLst>
                <a:path w="9603" h="857" extrusionOk="0">
                  <a:moveTo>
                    <a:pt x="0" y="1"/>
                  </a:moveTo>
                  <a:cubicBezTo>
                    <a:pt x="755" y="293"/>
                    <a:pt x="1556" y="468"/>
                    <a:pt x="2354" y="590"/>
                  </a:cubicBezTo>
                  <a:cubicBezTo>
                    <a:pt x="3153" y="721"/>
                    <a:pt x="3960" y="780"/>
                    <a:pt x="4767" y="826"/>
                  </a:cubicBezTo>
                  <a:cubicBezTo>
                    <a:pt x="5242" y="846"/>
                    <a:pt x="5717" y="857"/>
                    <a:pt x="6191" y="857"/>
                  </a:cubicBezTo>
                  <a:cubicBezTo>
                    <a:pt x="7331" y="857"/>
                    <a:pt x="8470" y="793"/>
                    <a:pt x="9602" y="636"/>
                  </a:cubicBezTo>
                  <a:cubicBezTo>
                    <a:pt x="7992" y="514"/>
                    <a:pt x="6388" y="472"/>
                    <a:pt x="4787" y="387"/>
                  </a:cubicBezTo>
                  <a:cubicBezTo>
                    <a:pt x="3991" y="352"/>
                    <a:pt x="3188" y="309"/>
                    <a:pt x="2391" y="252"/>
                  </a:cubicBezTo>
                  <a:cubicBezTo>
                    <a:pt x="1595" y="186"/>
                    <a:pt x="799" y="13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7"/>
            <p:cNvSpPr/>
            <p:nvPr/>
          </p:nvSpPr>
          <p:spPr>
            <a:xfrm flipH="1">
              <a:off x="2692220" y="2156696"/>
              <a:ext cx="285892" cy="21591"/>
            </a:xfrm>
            <a:custGeom>
              <a:avLst/>
              <a:gdLst/>
              <a:ahLst/>
              <a:cxnLst/>
              <a:rect l="l" t="t" r="r" b="b"/>
              <a:pathLst>
                <a:path w="10434" h="788" extrusionOk="0">
                  <a:moveTo>
                    <a:pt x="0" y="0"/>
                  </a:moveTo>
                  <a:lnTo>
                    <a:pt x="0" y="0"/>
                  </a:lnTo>
                  <a:cubicBezTo>
                    <a:pt x="840" y="260"/>
                    <a:pt x="1711" y="410"/>
                    <a:pt x="2577" y="522"/>
                  </a:cubicBezTo>
                  <a:cubicBezTo>
                    <a:pt x="3445" y="637"/>
                    <a:pt x="4320" y="701"/>
                    <a:pt x="5193" y="744"/>
                  </a:cubicBezTo>
                  <a:cubicBezTo>
                    <a:pt x="5847" y="771"/>
                    <a:pt x="6502" y="787"/>
                    <a:pt x="7157" y="787"/>
                  </a:cubicBezTo>
                  <a:cubicBezTo>
                    <a:pt x="8251" y="787"/>
                    <a:pt x="9345" y="743"/>
                    <a:pt x="10434" y="631"/>
                  </a:cubicBezTo>
                  <a:cubicBezTo>
                    <a:pt x="8688" y="465"/>
                    <a:pt x="6949" y="395"/>
                    <a:pt x="5213" y="308"/>
                  </a:cubicBezTo>
                  <a:lnTo>
                    <a:pt x="2608" y="181"/>
                  </a:lnTo>
                  <a:cubicBezTo>
                    <a:pt x="1739" y="129"/>
                    <a:pt x="871" y="9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7"/>
            <p:cNvSpPr/>
            <p:nvPr/>
          </p:nvSpPr>
          <p:spPr>
            <a:xfrm flipH="1">
              <a:off x="2714332" y="2253775"/>
              <a:ext cx="303893" cy="28112"/>
            </a:xfrm>
            <a:custGeom>
              <a:avLst/>
              <a:gdLst/>
              <a:ahLst/>
              <a:cxnLst/>
              <a:rect l="l" t="t" r="r" b="b"/>
              <a:pathLst>
                <a:path w="11091" h="1026" extrusionOk="0">
                  <a:moveTo>
                    <a:pt x="0" y="0"/>
                  </a:moveTo>
                  <a:cubicBezTo>
                    <a:pt x="891" y="280"/>
                    <a:pt x="1816" y="441"/>
                    <a:pt x="2739" y="568"/>
                  </a:cubicBezTo>
                  <a:cubicBezTo>
                    <a:pt x="3661" y="696"/>
                    <a:pt x="4586" y="786"/>
                    <a:pt x="5514" y="862"/>
                  </a:cubicBezTo>
                  <a:cubicBezTo>
                    <a:pt x="6838" y="959"/>
                    <a:pt x="8165" y="1025"/>
                    <a:pt x="9493" y="1025"/>
                  </a:cubicBezTo>
                  <a:cubicBezTo>
                    <a:pt x="10026" y="1025"/>
                    <a:pt x="10558" y="1015"/>
                    <a:pt x="11090" y="991"/>
                  </a:cubicBezTo>
                  <a:cubicBezTo>
                    <a:pt x="9245" y="729"/>
                    <a:pt x="7397" y="574"/>
                    <a:pt x="5546" y="426"/>
                  </a:cubicBezTo>
                  <a:lnTo>
                    <a:pt x="2773" y="227"/>
                  </a:lnTo>
                  <a:cubicBezTo>
                    <a:pt x="1848" y="157"/>
                    <a:pt x="923" y="109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7"/>
            <p:cNvSpPr/>
            <p:nvPr/>
          </p:nvSpPr>
          <p:spPr>
            <a:xfrm flipH="1">
              <a:off x="2743403" y="2417380"/>
              <a:ext cx="343404" cy="28715"/>
            </a:xfrm>
            <a:custGeom>
              <a:avLst/>
              <a:gdLst/>
              <a:ahLst/>
              <a:cxnLst/>
              <a:rect l="l" t="t" r="r" b="b"/>
              <a:pathLst>
                <a:path w="12533" h="1048" extrusionOk="0">
                  <a:moveTo>
                    <a:pt x="1" y="1"/>
                  </a:moveTo>
                  <a:lnTo>
                    <a:pt x="1" y="1"/>
                  </a:lnTo>
                  <a:cubicBezTo>
                    <a:pt x="1022" y="265"/>
                    <a:pt x="2069" y="407"/>
                    <a:pt x="3108" y="542"/>
                  </a:cubicBezTo>
                  <a:cubicBezTo>
                    <a:pt x="4151" y="677"/>
                    <a:pt x="5194" y="767"/>
                    <a:pt x="6241" y="847"/>
                  </a:cubicBezTo>
                  <a:cubicBezTo>
                    <a:pt x="7286" y="919"/>
                    <a:pt x="8333" y="985"/>
                    <a:pt x="9382" y="1011"/>
                  </a:cubicBezTo>
                  <a:cubicBezTo>
                    <a:pt x="10054" y="1032"/>
                    <a:pt x="10724" y="1047"/>
                    <a:pt x="11395" y="1047"/>
                  </a:cubicBezTo>
                  <a:cubicBezTo>
                    <a:pt x="11774" y="1047"/>
                    <a:pt x="12154" y="1042"/>
                    <a:pt x="12533" y="1031"/>
                  </a:cubicBezTo>
                  <a:cubicBezTo>
                    <a:pt x="11492" y="884"/>
                    <a:pt x="10447" y="780"/>
                    <a:pt x="9402" y="677"/>
                  </a:cubicBezTo>
                  <a:cubicBezTo>
                    <a:pt x="8361" y="570"/>
                    <a:pt x="7316" y="494"/>
                    <a:pt x="6271" y="411"/>
                  </a:cubicBezTo>
                  <a:cubicBezTo>
                    <a:pt x="5226" y="341"/>
                    <a:pt x="4186" y="263"/>
                    <a:pt x="3138" y="208"/>
                  </a:cubicBezTo>
                  <a:lnTo>
                    <a:pt x="1570" y="110"/>
                  </a:lnTo>
                  <a:cubicBezTo>
                    <a:pt x="1046" y="88"/>
                    <a:pt x="529" y="3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7"/>
            <p:cNvSpPr/>
            <p:nvPr/>
          </p:nvSpPr>
          <p:spPr>
            <a:xfrm flipH="1">
              <a:off x="2761021" y="2549996"/>
              <a:ext cx="378805" cy="27647"/>
            </a:xfrm>
            <a:custGeom>
              <a:avLst/>
              <a:gdLst/>
              <a:ahLst/>
              <a:cxnLst/>
              <a:rect l="l" t="t" r="r" b="b"/>
              <a:pathLst>
                <a:path w="13825" h="1009" extrusionOk="0">
                  <a:moveTo>
                    <a:pt x="1" y="0"/>
                  </a:moveTo>
                  <a:lnTo>
                    <a:pt x="1" y="0"/>
                  </a:lnTo>
                  <a:cubicBezTo>
                    <a:pt x="1118" y="305"/>
                    <a:pt x="2268" y="506"/>
                    <a:pt x="3415" y="661"/>
                  </a:cubicBezTo>
                  <a:cubicBezTo>
                    <a:pt x="4565" y="814"/>
                    <a:pt x="5721" y="895"/>
                    <a:pt x="6882" y="958"/>
                  </a:cubicBezTo>
                  <a:cubicBezTo>
                    <a:pt x="7656" y="988"/>
                    <a:pt x="8431" y="1008"/>
                    <a:pt x="9206" y="1008"/>
                  </a:cubicBezTo>
                  <a:cubicBezTo>
                    <a:pt x="9589" y="1008"/>
                    <a:pt x="9972" y="1004"/>
                    <a:pt x="10355" y="993"/>
                  </a:cubicBezTo>
                  <a:cubicBezTo>
                    <a:pt x="11514" y="967"/>
                    <a:pt x="12675" y="912"/>
                    <a:pt x="13824" y="781"/>
                  </a:cubicBezTo>
                  <a:lnTo>
                    <a:pt x="10358" y="661"/>
                  </a:lnTo>
                  <a:lnTo>
                    <a:pt x="6899" y="524"/>
                  </a:lnTo>
                  <a:cubicBezTo>
                    <a:pt x="5747" y="473"/>
                    <a:pt x="4598" y="401"/>
                    <a:pt x="3448" y="327"/>
                  </a:cubicBezTo>
                  <a:cubicBezTo>
                    <a:pt x="2300" y="244"/>
                    <a:pt x="1150" y="129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7"/>
            <p:cNvSpPr/>
            <p:nvPr/>
          </p:nvSpPr>
          <p:spPr>
            <a:xfrm flipH="1">
              <a:off x="2777215" y="2724835"/>
              <a:ext cx="402588" cy="17289"/>
            </a:xfrm>
            <a:custGeom>
              <a:avLst/>
              <a:gdLst/>
              <a:ahLst/>
              <a:cxnLst/>
              <a:rect l="l" t="t" r="r" b="b"/>
              <a:pathLst>
                <a:path w="14693" h="631" extrusionOk="0">
                  <a:moveTo>
                    <a:pt x="14607" y="1"/>
                  </a:moveTo>
                  <a:cubicBezTo>
                    <a:pt x="13403" y="1"/>
                    <a:pt x="12207" y="45"/>
                    <a:pt x="11007" y="75"/>
                  </a:cubicBezTo>
                  <a:lnTo>
                    <a:pt x="7331" y="175"/>
                  </a:lnTo>
                  <a:cubicBezTo>
                    <a:pt x="6107" y="208"/>
                    <a:pt x="4883" y="221"/>
                    <a:pt x="3661" y="228"/>
                  </a:cubicBezTo>
                  <a:cubicBezTo>
                    <a:pt x="3050" y="228"/>
                    <a:pt x="2439" y="217"/>
                    <a:pt x="1828" y="182"/>
                  </a:cubicBezTo>
                  <a:cubicBezTo>
                    <a:pt x="1519" y="175"/>
                    <a:pt x="1218" y="140"/>
                    <a:pt x="912" y="121"/>
                  </a:cubicBezTo>
                  <a:cubicBezTo>
                    <a:pt x="607" y="97"/>
                    <a:pt x="308" y="38"/>
                    <a:pt x="0" y="1"/>
                  </a:cubicBezTo>
                  <a:lnTo>
                    <a:pt x="0" y="1"/>
                  </a:lnTo>
                  <a:cubicBezTo>
                    <a:pt x="1178" y="378"/>
                    <a:pt x="2422" y="485"/>
                    <a:pt x="3650" y="566"/>
                  </a:cubicBezTo>
                  <a:cubicBezTo>
                    <a:pt x="4433" y="613"/>
                    <a:pt x="5218" y="630"/>
                    <a:pt x="6003" y="630"/>
                  </a:cubicBezTo>
                  <a:cubicBezTo>
                    <a:pt x="6449" y="630"/>
                    <a:pt x="6896" y="625"/>
                    <a:pt x="7342" y="616"/>
                  </a:cubicBezTo>
                  <a:cubicBezTo>
                    <a:pt x="8572" y="575"/>
                    <a:pt x="9803" y="518"/>
                    <a:pt x="11027" y="411"/>
                  </a:cubicBezTo>
                  <a:cubicBezTo>
                    <a:pt x="12251" y="311"/>
                    <a:pt x="13475" y="180"/>
                    <a:pt x="14692" y="1"/>
                  </a:cubicBezTo>
                  <a:cubicBezTo>
                    <a:pt x="14664" y="1"/>
                    <a:pt x="14635" y="1"/>
                    <a:pt x="1460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7"/>
            <p:cNvSpPr/>
            <p:nvPr/>
          </p:nvSpPr>
          <p:spPr>
            <a:xfrm flipH="1">
              <a:off x="2780694" y="2898634"/>
              <a:ext cx="426673" cy="23427"/>
            </a:xfrm>
            <a:custGeom>
              <a:avLst/>
              <a:gdLst/>
              <a:ahLst/>
              <a:cxnLst/>
              <a:rect l="l" t="t" r="r" b="b"/>
              <a:pathLst>
                <a:path w="15572" h="855" extrusionOk="0">
                  <a:moveTo>
                    <a:pt x="15572" y="0"/>
                  </a:moveTo>
                  <a:lnTo>
                    <a:pt x="15572" y="0"/>
                  </a:lnTo>
                  <a:cubicBezTo>
                    <a:pt x="14269" y="39"/>
                    <a:pt x="12969" y="109"/>
                    <a:pt x="11673" y="168"/>
                  </a:cubicBezTo>
                  <a:lnTo>
                    <a:pt x="7778" y="356"/>
                  </a:lnTo>
                  <a:cubicBezTo>
                    <a:pt x="6480" y="419"/>
                    <a:pt x="5184" y="458"/>
                    <a:pt x="3886" y="493"/>
                  </a:cubicBezTo>
                  <a:cubicBezTo>
                    <a:pt x="3573" y="501"/>
                    <a:pt x="3260" y="504"/>
                    <a:pt x="2946" y="504"/>
                  </a:cubicBezTo>
                  <a:cubicBezTo>
                    <a:pt x="2612" y="504"/>
                    <a:pt x="2277" y="500"/>
                    <a:pt x="1942" y="491"/>
                  </a:cubicBezTo>
                  <a:cubicBezTo>
                    <a:pt x="1617" y="491"/>
                    <a:pt x="1296" y="465"/>
                    <a:pt x="971" y="452"/>
                  </a:cubicBezTo>
                  <a:cubicBezTo>
                    <a:pt x="646" y="436"/>
                    <a:pt x="328" y="384"/>
                    <a:pt x="0" y="356"/>
                  </a:cubicBezTo>
                  <a:lnTo>
                    <a:pt x="0" y="356"/>
                  </a:lnTo>
                  <a:cubicBezTo>
                    <a:pt x="1264" y="700"/>
                    <a:pt x="2584" y="781"/>
                    <a:pt x="3884" y="831"/>
                  </a:cubicBezTo>
                  <a:cubicBezTo>
                    <a:pt x="4349" y="848"/>
                    <a:pt x="4814" y="855"/>
                    <a:pt x="5280" y="855"/>
                  </a:cubicBezTo>
                  <a:cubicBezTo>
                    <a:pt x="6120" y="855"/>
                    <a:pt x="6960" y="832"/>
                    <a:pt x="7798" y="796"/>
                  </a:cubicBezTo>
                  <a:cubicBezTo>
                    <a:pt x="9098" y="731"/>
                    <a:pt x="10401" y="644"/>
                    <a:pt x="11697" y="506"/>
                  </a:cubicBezTo>
                  <a:cubicBezTo>
                    <a:pt x="12993" y="373"/>
                    <a:pt x="14284" y="220"/>
                    <a:pt x="15572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7"/>
            <p:cNvSpPr/>
            <p:nvPr/>
          </p:nvSpPr>
          <p:spPr>
            <a:xfrm flipH="1">
              <a:off x="2764309" y="3062294"/>
              <a:ext cx="433742" cy="38935"/>
            </a:xfrm>
            <a:custGeom>
              <a:avLst/>
              <a:gdLst/>
              <a:ahLst/>
              <a:cxnLst/>
              <a:rect l="l" t="t" r="r" b="b"/>
              <a:pathLst>
                <a:path w="15830" h="1421" extrusionOk="0">
                  <a:moveTo>
                    <a:pt x="15829" y="1"/>
                  </a:moveTo>
                  <a:lnTo>
                    <a:pt x="13844" y="245"/>
                  </a:lnTo>
                  <a:cubicBezTo>
                    <a:pt x="13187" y="328"/>
                    <a:pt x="12531" y="409"/>
                    <a:pt x="11869" y="476"/>
                  </a:cubicBezTo>
                  <a:cubicBezTo>
                    <a:pt x="10552" y="612"/>
                    <a:pt x="9238" y="760"/>
                    <a:pt x="7918" y="856"/>
                  </a:cubicBezTo>
                  <a:cubicBezTo>
                    <a:pt x="6600" y="959"/>
                    <a:pt x="5281" y="1044"/>
                    <a:pt x="3961" y="1065"/>
                  </a:cubicBezTo>
                  <a:cubicBezTo>
                    <a:pt x="3796" y="1072"/>
                    <a:pt x="3631" y="1074"/>
                    <a:pt x="3466" y="1074"/>
                  </a:cubicBezTo>
                  <a:cubicBezTo>
                    <a:pt x="3301" y="1074"/>
                    <a:pt x="3136" y="1072"/>
                    <a:pt x="2970" y="1070"/>
                  </a:cubicBezTo>
                  <a:cubicBezTo>
                    <a:pt x="2641" y="1068"/>
                    <a:pt x="2309" y="1070"/>
                    <a:pt x="1982" y="1046"/>
                  </a:cubicBezTo>
                  <a:cubicBezTo>
                    <a:pt x="1650" y="1031"/>
                    <a:pt x="1321" y="1026"/>
                    <a:pt x="991" y="998"/>
                  </a:cubicBezTo>
                  <a:cubicBezTo>
                    <a:pt x="664" y="959"/>
                    <a:pt x="332" y="928"/>
                    <a:pt x="1" y="902"/>
                  </a:cubicBezTo>
                  <a:lnTo>
                    <a:pt x="1" y="902"/>
                  </a:lnTo>
                  <a:cubicBezTo>
                    <a:pt x="1294" y="1233"/>
                    <a:pt x="2632" y="1349"/>
                    <a:pt x="3963" y="1401"/>
                  </a:cubicBezTo>
                  <a:cubicBezTo>
                    <a:pt x="4281" y="1414"/>
                    <a:pt x="4599" y="1420"/>
                    <a:pt x="4917" y="1420"/>
                  </a:cubicBezTo>
                  <a:cubicBezTo>
                    <a:pt x="5933" y="1420"/>
                    <a:pt x="6948" y="1361"/>
                    <a:pt x="7960" y="1288"/>
                  </a:cubicBezTo>
                  <a:cubicBezTo>
                    <a:pt x="9286" y="1179"/>
                    <a:pt x="10611" y="1022"/>
                    <a:pt x="11922" y="804"/>
                  </a:cubicBezTo>
                  <a:cubicBezTo>
                    <a:pt x="13235" y="588"/>
                    <a:pt x="14542" y="339"/>
                    <a:pt x="15829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7"/>
            <p:cNvSpPr/>
            <p:nvPr/>
          </p:nvSpPr>
          <p:spPr>
            <a:xfrm flipH="1">
              <a:off x="2737704" y="3180799"/>
              <a:ext cx="381079" cy="117245"/>
            </a:xfrm>
            <a:custGeom>
              <a:avLst/>
              <a:gdLst/>
              <a:ahLst/>
              <a:cxnLst/>
              <a:rect l="l" t="t" r="r" b="b"/>
              <a:pathLst>
                <a:path w="13908" h="4279" extrusionOk="0">
                  <a:moveTo>
                    <a:pt x="13907" y="0"/>
                  </a:moveTo>
                  <a:lnTo>
                    <a:pt x="10462" y="1226"/>
                  </a:lnTo>
                  <a:cubicBezTo>
                    <a:pt x="9315" y="1628"/>
                    <a:pt x="8171" y="2036"/>
                    <a:pt x="7022" y="2415"/>
                  </a:cubicBezTo>
                  <a:cubicBezTo>
                    <a:pt x="5874" y="2808"/>
                    <a:pt x="4713" y="3166"/>
                    <a:pt x="3550" y="3497"/>
                  </a:cubicBezTo>
                  <a:cubicBezTo>
                    <a:pt x="2972" y="3672"/>
                    <a:pt x="2379" y="3812"/>
                    <a:pt x="1790" y="3949"/>
                  </a:cubicBezTo>
                  <a:lnTo>
                    <a:pt x="902" y="4137"/>
                  </a:lnTo>
                  <a:cubicBezTo>
                    <a:pt x="605" y="4178"/>
                    <a:pt x="304" y="4224"/>
                    <a:pt x="1" y="4276"/>
                  </a:cubicBezTo>
                  <a:cubicBezTo>
                    <a:pt x="62" y="4278"/>
                    <a:pt x="124" y="4278"/>
                    <a:pt x="185" y="4278"/>
                  </a:cubicBezTo>
                  <a:cubicBezTo>
                    <a:pt x="1349" y="4278"/>
                    <a:pt x="2502" y="4067"/>
                    <a:pt x="3638" y="3822"/>
                  </a:cubicBezTo>
                  <a:cubicBezTo>
                    <a:pt x="4831" y="3563"/>
                    <a:pt x="6005" y="3212"/>
                    <a:pt x="7163" y="2828"/>
                  </a:cubicBezTo>
                  <a:cubicBezTo>
                    <a:pt x="8320" y="2437"/>
                    <a:pt x="9467" y="2014"/>
                    <a:pt x="10589" y="1538"/>
                  </a:cubicBezTo>
                  <a:cubicBezTo>
                    <a:pt x="11715" y="1065"/>
                    <a:pt x="12827" y="569"/>
                    <a:pt x="1390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7"/>
            <p:cNvSpPr/>
            <p:nvPr/>
          </p:nvSpPr>
          <p:spPr>
            <a:xfrm flipH="1">
              <a:off x="2688165" y="3325334"/>
              <a:ext cx="305976" cy="134205"/>
            </a:xfrm>
            <a:custGeom>
              <a:avLst/>
              <a:gdLst/>
              <a:ahLst/>
              <a:cxnLst/>
              <a:rect l="l" t="t" r="r" b="b"/>
              <a:pathLst>
                <a:path w="11167" h="4898" extrusionOk="0">
                  <a:moveTo>
                    <a:pt x="11167" y="1"/>
                  </a:moveTo>
                  <a:lnTo>
                    <a:pt x="8433" y="1403"/>
                  </a:lnTo>
                  <a:cubicBezTo>
                    <a:pt x="7523" y="1864"/>
                    <a:pt x="6618" y="2333"/>
                    <a:pt x="5699" y="2771"/>
                  </a:cubicBezTo>
                  <a:cubicBezTo>
                    <a:pt x="4785" y="3225"/>
                    <a:pt x="3854" y="3631"/>
                    <a:pt x="2918" y="4024"/>
                  </a:cubicBezTo>
                  <a:cubicBezTo>
                    <a:pt x="2451" y="4227"/>
                    <a:pt x="1971" y="4390"/>
                    <a:pt x="1489" y="4547"/>
                  </a:cubicBezTo>
                  <a:lnTo>
                    <a:pt x="753" y="4755"/>
                  </a:lnTo>
                  <a:cubicBezTo>
                    <a:pt x="507" y="4805"/>
                    <a:pt x="256" y="4840"/>
                    <a:pt x="1" y="4892"/>
                  </a:cubicBezTo>
                  <a:cubicBezTo>
                    <a:pt x="77" y="4895"/>
                    <a:pt x="153" y="4897"/>
                    <a:pt x="229" y="4897"/>
                  </a:cubicBezTo>
                  <a:cubicBezTo>
                    <a:pt x="1186" y="4897"/>
                    <a:pt x="2130" y="4639"/>
                    <a:pt x="3033" y="4342"/>
                  </a:cubicBezTo>
                  <a:cubicBezTo>
                    <a:pt x="4013" y="4022"/>
                    <a:pt x="4964" y="3616"/>
                    <a:pt x="5889" y="3168"/>
                  </a:cubicBezTo>
                  <a:cubicBezTo>
                    <a:pt x="6812" y="2715"/>
                    <a:pt x="7720" y="2235"/>
                    <a:pt x="8597" y="1700"/>
                  </a:cubicBezTo>
                  <a:cubicBezTo>
                    <a:pt x="9478" y="1168"/>
                    <a:pt x="10342" y="618"/>
                    <a:pt x="1116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7"/>
            <p:cNvSpPr/>
            <p:nvPr/>
          </p:nvSpPr>
          <p:spPr>
            <a:xfrm flipH="1">
              <a:off x="2637694" y="3428276"/>
              <a:ext cx="203472" cy="161907"/>
            </a:xfrm>
            <a:custGeom>
              <a:avLst/>
              <a:gdLst/>
              <a:ahLst/>
              <a:cxnLst/>
              <a:rect l="l" t="t" r="r" b="b"/>
              <a:pathLst>
                <a:path w="7426" h="5909" extrusionOk="0">
                  <a:moveTo>
                    <a:pt x="7425" y="1"/>
                  </a:moveTo>
                  <a:cubicBezTo>
                    <a:pt x="6269" y="1126"/>
                    <a:pt x="5141" y="2261"/>
                    <a:pt x="3952" y="3321"/>
                  </a:cubicBezTo>
                  <a:cubicBezTo>
                    <a:pt x="3363" y="3858"/>
                    <a:pt x="2743" y="4358"/>
                    <a:pt x="2106" y="4824"/>
                  </a:cubicBezTo>
                  <a:cubicBezTo>
                    <a:pt x="1460" y="5276"/>
                    <a:pt x="788" y="5717"/>
                    <a:pt x="1" y="5909"/>
                  </a:cubicBezTo>
                  <a:cubicBezTo>
                    <a:pt x="821" y="5887"/>
                    <a:pt x="1602" y="5527"/>
                    <a:pt x="2292" y="5110"/>
                  </a:cubicBezTo>
                  <a:cubicBezTo>
                    <a:pt x="2990" y="4687"/>
                    <a:pt x="3640" y="4190"/>
                    <a:pt x="4242" y="3648"/>
                  </a:cubicBezTo>
                  <a:cubicBezTo>
                    <a:pt x="5444" y="2558"/>
                    <a:pt x="6531" y="1347"/>
                    <a:pt x="7425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7"/>
            <p:cNvSpPr/>
            <p:nvPr/>
          </p:nvSpPr>
          <p:spPr>
            <a:xfrm flipH="1">
              <a:off x="2521655" y="3519572"/>
              <a:ext cx="139384" cy="162016"/>
            </a:xfrm>
            <a:custGeom>
              <a:avLst/>
              <a:gdLst/>
              <a:ahLst/>
              <a:cxnLst/>
              <a:rect l="l" t="t" r="r" b="b"/>
              <a:pathLst>
                <a:path w="5087" h="5913" extrusionOk="0">
                  <a:moveTo>
                    <a:pt x="5086" y="0"/>
                  </a:moveTo>
                  <a:lnTo>
                    <a:pt x="5086" y="0"/>
                  </a:lnTo>
                  <a:cubicBezTo>
                    <a:pt x="4248" y="1023"/>
                    <a:pt x="3485" y="2082"/>
                    <a:pt x="2673" y="3098"/>
                  </a:cubicBezTo>
                  <a:cubicBezTo>
                    <a:pt x="2274" y="3613"/>
                    <a:pt x="1857" y="4108"/>
                    <a:pt x="1429" y="4593"/>
                  </a:cubicBezTo>
                  <a:cubicBezTo>
                    <a:pt x="993" y="5071"/>
                    <a:pt x="550" y="5548"/>
                    <a:pt x="0" y="5913"/>
                  </a:cubicBezTo>
                  <a:cubicBezTo>
                    <a:pt x="633" y="5701"/>
                    <a:pt x="1185" y="5282"/>
                    <a:pt x="1672" y="4835"/>
                  </a:cubicBezTo>
                  <a:cubicBezTo>
                    <a:pt x="2165" y="4388"/>
                    <a:pt x="2610" y="3890"/>
                    <a:pt x="3018" y="3371"/>
                  </a:cubicBezTo>
                  <a:cubicBezTo>
                    <a:pt x="3829" y="2324"/>
                    <a:pt x="4541" y="1207"/>
                    <a:pt x="5086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7"/>
            <p:cNvSpPr/>
            <p:nvPr/>
          </p:nvSpPr>
          <p:spPr>
            <a:xfrm flipH="1">
              <a:off x="2021906" y="3451703"/>
              <a:ext cx="38579" cy="202459"/>
            </a:xfrm>
            <a:custGeom>
              <a:avLst/>
              <a:gdLst/>
              <a:ahLst/>
              <a:cxnLst/>
              <a:rect l="l" t="t" r="r" b="b"/>
              <a:pathLst>
                <a:path w="1408" h="7389" extrusionOk="0">
                  <a:moveTo>
                    <a:pt x="0" y="1"/>
                  </a:moveTo>
                  <a:lnTo>
                    <a:pt x="0" y="1"/>
                  </a:lnTo>
                  <a:cubicBezTo>
                    <a:pt x="186" y="1253"/>
                    <a:pt x="450" y="2473"/>
                    <a:pt x="685" y="3699"/>
                  </a:cubicBezTo>
                  <a:cubicBezTo>
                    <a:pt x="810" y="4308"/>
                    <a:pt x="921" y="4919"/>
                    <a:pt x="1028" y="5532"/>
                  </a:cubicBezTo>
                  <a:cubicBezTo>
                    <a:pt x="1124" y="6145"/>
                    <a:pt x="1235" y="6758"/>
                    <a:pt x="1259" y="7388"/>
                  </a:cubicBezTo>
                  <a:cubicBezTo>
                    <a:pt x="1405" y="6766"/>
                    <a:pt x="1408" y="6121"/>
                    <a:pt x="1366" y="5490"/>
                  </a:cubicBezTo>
                  <a:cubicBezTo>
                    <a:pt x="1329" y="4857"/>
                    <a:pt x="1233" y="4231"/>
                    <a:pt x="1113" y="3612"/>
                  </a:cubicBezTo>
                  <a:cubicBezTo>
                    <a:pt x="860" y="2375"/>
                    <a:pt x="515" y="1157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7"/>
            <p:cNvSpPr/>
            <p:nvPr/>
          </p:nvSpPr>
          <p:spPr>
            <a:xfrm flipH="1">
              <a:off x="1905812" y="3408602"/>
              <a:ext cx="56882" cy="191992"/>
            </a:xfrm>
            <a:custGeom>
              <a:avLst/>
              <a:gdLst/>
              <a:ahLst/>
              <a:cxnLst/>
              <a:rect l="l" t="t" r="r" b="b"/>
              <a:pathLst>
                <a:path w="2076" h="7007" extrusionOk="0">
                  <a:moveTo>
                    <a:pt x="1" y="1"/>
                  </a:moveTo>
                  <a:cubicBezTo>
                    <a:pt x="271" y="1203"/>
                    <a:pt x="636" y="2361"/>
                    <a:pt x="991" y="3522"/>
                  </a:cubicBezTo>
                  <a:lnTo>
                    <a:pt x="1539" y="5257"/>
                  </a:lnTo>
                  <a:cubicBezTo>
                    <a:pt x="1716" y="5837"/>
                    <a:pt x="1910" y="6409"/>
                    <a:pt x="2054" y="7006"/>
                  </a:cubicBezTo>
                  <a:cubicBezTo>
                    <a:pt x="2076" y="6391"/>
                    <a:pt x="1993" y="5772"/>
                    <a:pt x="1868" y="5172"/>
                  </a:cubicBezTo>
                  <a:cubicBezTo>
                    <a:pt x="1753" y="4569"/>
                    <a:pt x="1589" y="3976"/>
                    <a:pt x="1408" y="3391"/>
                  </a:cubicBezTo>
                  <a:cubicBezTo>
                    <a:pt x="1037" y="2224"/>
                    <a:pt x="592" y="108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7"/>
            <p:cNvSpPr/>
            <p:nvPr/>
          </p:nvSpPr>
          <p:spPr>
            <a:xfrm flipH="1">
              <a:off x="1774950" y="3357556"/>
              <a:ext cx="80364" cy="170044"/>
            </a:xfrm>
            <a:custGeom>
              <a:avLst/>
              <a:gdLst/>
              <a:ahLst/>
              <a:cxnLst/>
              <a:rect l="l" t="t" r="r" b="b"/>
              <a:pathLst>
                <a:path w="2933" h="6206" extrusionOk="0">
                  <a:moveTo>
                    <a:pt x="0" y="1"/>
                  </a:moveTo>
                  <a:lnTo>
                    <a:pt x="0" y="1"/>
                  </a:lnTo>
                  <a:cubicBezTo>
                    <a:pt x="380" y="1098"/>
                    <a:pt x="862" y="2130"/>
                    <a:pt x="1357" y="3160"/>
                  </a:cubicBezTo>
                  <a:cubicBezTo>
                    <a:pt x="1610" y="3672"/>
                    <a:pt x="1866" y="4181"/>
                    <a:pt x="2134" y="4687"/>
                  </a:cubicBezTo>
                  <a:cubicBezTo>
                    <a:pt x="2396" y="5193"/>
                    <a:pt x="2677" y="5686"/>
                    <a:pt x="2932" y="6205"/>
                  </a:cubicBezTo>
                  <a:cubicBezTo>
                    <a:pt x="2847" y="5629"/>
                    <a:pt x="2649" y="5082"/>
                    <a:pt x="2444" y="4545"/>
                  </a:cubicBezTo>
                  <a:cubicBezTo>
                    <a:pt x="2236" y="4006"/>
                    <a:pt x="1996" y="3487"/>
                    <a:pt x="1750" y="2968"/>
                  </a:cubicBezTo>
                  <a:cubicBezTo>
                    <a:pt x="1239" y="1942"/>
                    <a:pt x="685" y="93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7"/>
            <p:cNvSpPr/>
            <p:nvPr/>
          </p:nvSpPr>
          <p:spPr>
            <a:xfrm flipH="1">
              <a:off x="1652335" y="3297961"/>
              <a:ext cx="87433" cy="144699"/>
            </a:xfrm>
            <a:custGeom>
              <a:avLst/>
              <a:gdLst/>
              <a:ahLst/>
              <a:cxnLst/>
              <a:rect l="l" t="t" r="r" b="b"/>
              <a:pathLst>
                <a:path w="3191" h="5281" extrusionOk="0">
                  <a:moveTo>
                    <a:pt x="1" y="0"/>
                  </a:moveTo>
                  <a:lnTo>
                    <a:pt x="1" y="0"/>
                  </a:lnTo>
                  <a:cubicBezTo>
                    <a:pt x="363" y="978"/>
                    <a:pt x="845" y="1888"/>
                    <a:pt x="1373" y="2776"/>
                  </a:cubicBezTo>
                  <a:cubicBezTo>
                    <a:pt x="1639" y="3214"/>
                    <a:pt x="1914" y="3650"/>
                    <a:pt x="2215" y="4071"/>
                  </a:cubicBezTo>
                  <a:cubicBezTo>
                    <a:pt x="2512" y="4490"/>
                    <a:pt x="2826" y="4903"/>
                    <a:pt x="3190" y="5280"/>
                  </a:cubicBezTo>
                  <a:cubicBezTo>
                    <a:pt x="2763" y="4331"/>
                    <a:pt x="2270" y="3432"/>
                    <a:pt x="1746" y="2549"/>
                  </a:cubicBezTo>
                  <a:cubicBezTo>
                    <a:pt x="1211" y="1672"/>
                    <a:pt x="659" y="80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7"/>
            <p:cNvSpPr/>
            <p:nvPr/>
          </p:nvSpPr>
          <p:spPr>
            <a:xfrm flipH="1">
              <a:off x="1547256" y="3239380"/>
              <a:ext cx="81926" cy="130945"/>
            </a:xfrm>
            <a:custGeom>
              <a:avLst/>
              <a:gdLst/>
              <a:ahLst/>
              <a:cxnLst/>
              <a:rect l="l" t="t" r="r" b="b"/>
              <a:pathLst>
                <a:path w="2990" h="4779" extrusionOk="0">
                  <a:moveTo>
                    <a:pt x="1" y="0"/>
                  </a:moveTo>
                  <a:cubicBezTo>
                    <a:pt x="380" y="877"/>
                    <a:pt x="860" y="1682"/>
                    <a:pt x="1356" y="2479"/>
                  </a:cubicBezTo>
                  <a:cubicBezTo>
                    <a:pt x="1864" y="3268"/>
                    <a:pt x="2392" y="4036"/>
                    <a:pt x="2990" y="4778"/>
                  </a:cubicBezTo>
                  <a:cubicBezTo>
                    <a:pt x="2848" y="4320"/>
                    <a:pt x="2645" y="3888"/>
                    <a:pt x="2431" y="3469"/>
                  </a:cubicBezTo>
                  <a:cubicBezTo>
                    <a:pt x="2215" y="3048"/>
                    <a:pt x="1973" y="2642"/>
                    <a:pt x="1724" y="2243"/>
                  </a:cubicBezTo>
                  <a:cubicBezTo>
                    <a:pt x="1212" y="1453"/>
                    <a:pt x="666" y="68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7"/>
            <p:cNvSpPr/>
            <p:nvPr/>
          </p:nvSpPr>
          <p:spPr>
            <a:xfrm flipH="1">
              <a:off x="1472235" y="3172168"/>
              <a:ext cx="96859" cy="37812"/>
            </a:xfrm>
            <a:custGeom>
              <a:avLst/>
              <a:gdLst/>
              <a:ahLst/>
              <a:cxnLst/>
              <a:rect l="l" t="t" r="r" b="b"/>
              <a:pathLst>
                <a:path w="3535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555" y="350"/>
                    <a:pt x="1135" y="590"/>
                    <a:pt x="1722" y="817"/>
                  </a:cubicBezTo>
                  <a:cubicBezTo>
                    <a:pt x="2313" y="1035"/>
                    <a:pt x="2896" y="1236"/>
                    <a:pt x="3535" y="1380"/>
                  </a:cubicBezTo>
                  <a:cubicBezTo>
                    <a:pt x="3055" y="928"/>
                    <a:pt x="2468" y="642"/>
                    <a:pt x="1877" y="409"/>
                  </a:cubicBezTo>
                  <a:cubicBezTo>
                    <a:pt x="1277" y="191"/>
                    <a:pt x="657" y="2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7"/>
            <p:cNvSpPr/>
            <p:nvPr/>
          </p:nvSpPr>
          <p:spPr>
            <a:xfrm flipH="1">
              <a:off x="1464645" y="3057910"/>
              <a:ext cx="103627" cy="21345"/>
            </a:xfrm>
            <a:custGeom>
              <a:avLst/>
              <a:gdLst/>
              <a:ahLst/>
              <a:cxnLst/>
              <a:rect l="l" t="t" r="r" b="b"/>
              <a:pathLst>
                <a:path w="3782" h="779" extrusionOk="0">
                  <a:moveTo>
                    <a:pt x="1245" y="1"/>
                  </a:moveTo>
                  <a:cubicBezTo>
                    <a:pt x="1156" y="1"/>
                    <a:pt x="1066" y="3"/>
                    <a:pt x="976" y="8"/>
                  </a:cubicBezTo>
                  <a:cubicBezTo>
                    <a:pt x="649" y="26"/>
                    <a:pt x="320" y="63"/>
                    <a:pt x="1" y="161"/>
                  </a:cubicBezTo>
                  <a:cubicBezTo>
                    <a:pt x="647" y="324"/>
                    <a:pt x="1273" y="394"/>
                    <a:pt x="1903" y="477"/>
                  </a:cubicBezTo>
                  <a:cubicBezTo>
                    <a:pt x="2534" y="560"/>
                    <a:pt x="3138" y="630"/>
                    <a:pt x="3782" y="778"/>
                  </a:cubicBezTo>
                  <a:cubicBezTo>
                    <a:pt x="3542" y="540"/>
                    <a:pt x="3234" y="388"/>
                    <a:pt x="2925" y="274"/>
                  </a:cubicBezTo>
                  <a:cubicBezTo>
                    <a:pt x="2610" y="156"/>
                    <a:pt x="2283" y="93"/>
                    <a:pt x="1958" y="47"/>
                  </a:cubicBezTo>
                  <a:cubicBezTo>
                    <a:pt x="1720" y="17"/>
                    <a:pt x="1483" y="1"/>
                    <a:pt x="1245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7"/>
            <p:cNvSpPr/>
            <p:nvPr/>
          </p:nvSpPr>
          <p:spPr>
            <a:xfrm flipH="1">
              <a:off x="1461932" y="2912854"/>
              <a:ext cx="105298" cy="23756"/>
            </a:xfrm>
            <a:custGeom>
              <a:avLst/>
              <a:gdLst/>
              <a:ahLst/>
              <a:cxnLst/>
              <a:rect l="l" t="t" r="r" b="b"/>
              <a:pathLst>
                <a:path w="3843" h="867" extrusionOk="0">
                  <a:moveTo>
                    <a:pt x="1048" y="0"/>
                  </a:moveTo>
                  <a:cubicBezTo>
                    <a:pt x="1032" y="0"/>
                    <a:pt x="1015" y="0"/>
                    <a:pt x="999" y="0"/>
                  </a:cubicBezTo>
                  <a:cubicBezTo>
                    <a:pt x="663" y="5"/>
                    <a:pt x="323" y="33"/>
                    <a:pt x="0" y="149"/>
                  </a:cubicBezTo>
                  <a:lnTo>
                    <a:pt x="1916" y="524"/>
                  </a:lnTo>
                  <a:lnTo>
                    <a:pt x="2865" y="709"/>
                  </a:lnTo>
                  <a:cubicBezTo>
                    <a:pt x="3183" y="768"/>
                    <a:pt x="3504" y="834"/>
                    <a:pt x="3842" y="867"/>
                  </a:cubicBezTo>
                  <a:cubicBezTo>
                    <a:pt x="3295" y="465"/>
                    <a:pt x="2653" y="234"/>
                    <a:pt x="1999" y="96"/>
                  </a:cubicBezTo>
                  <a:cubicBezTo>
                    <a:pt x="1685" y="40"/>
                    <a:pt x="1366" y="0"/>
                    <a:pt x="104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7"/>
            <p:cNvSpPr/>
            <p:nvPr/>
          </p:nvSpPr>
          <p:spPr>
            <a:xfrm flipH="1">
              <a:off x="1461932" y="2740892"/>
              <a:ext cx="104421" cy="17865"/>
            </a:xfrm>
            <a:custGeom>
              <a:avLst/>
              <a:gdLst/>
              <a:ahLst/>
              <a:cxnLst/>
              <a:rect l="l" t="t" r="r" b="b"/>
              <a:pathLst>
                <a:path w="3811" h="652" extrusionOk="0">
                  <a:moveTo>
                    <a:pt x="1494" y="0"/>
                  </a:moveTo>
                  <a:cubicBezTo>
                    <a:pt x="1312" y="0"/>
                    <a:pt x="1129" y="12"/>
                    <a:pt x="948" y="41"/>
                  </a:cubicBezTo>
                  <a:cubicBezTo>
                    <a:pt x="618" y="89"/>
                    <a:pt x="284" y="176"/>
                    <a:pt x="1" y="362"/>
                  </a:cubicBezTo>
                  <a:cubicBezTo>
                    <a:pt x="70" y="360"/>
                    <a:pt x="138" y="360"/>
                    <a:pt x="206" y="360"/>
                  </a:cubicBezTo>
                  <a:cubicBezTo>
                    <a:pt x="790" y="360"/>
                    <a:pt x="1340" y="400"/>
                    <a:pt x="1901" y="451"/>
                  </a:cubicBezTo>
                  <a:cubicBezTo>
                    <a:pt x="2213" y="479"/>
                    <a:pt x="2523" y="525"/>
                    <a:pt x="2839" y="558"/>
                  </a:cubicBezTo>
                  <a:cubicBezTo>
                    <a:pt x="3156" y="597"/>
                    <a:pt x="3476" y="641"/>
                    <a:pt x="3810" y="652"/>
                  </a:cubicBezTo>
                  <a:cubicBezTo>
                    <a:pt x="3252" y="285"/>
                    <a:pt x="2606" y="98"/>
                    <a:pt x="1945" y="21"/>
                  </a:cubicBezTo>
                  <a:cubicBezTo>
                    <a:pt x="1795" y="8"/>
                    <a:pt x="1645" y="0"/>
                    <a:pt x="149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7"/>
            <p:cNvSpPr/>
            <p:nvPr/>
          </p:nvSpPr>
          <p:spPr>
            <a:xfrm flipH="1">
              <a:off x="1472235" y="2584958"/>
              <a:ext cx="93461" cy="12631"/>
            </a:xfrm>
            <a:custGeom>
              <a:avLst/>
              <a:gdLst/>
              <a:ahLst/>
              <a:cxnLst/>
              <a:rect l="l" t="t" r="r" b="b"/>
              <a:pathLst>
                <a:path w="3411" h="461" extrusionOk="0">
                  <a:moveTo>
                    <a:pt x="1759" y="0"/>
                  </a:moveTo>
                  <a:cubicBezTo>
                    <a:pt x="1740" y="0"/>
                    <a:pt x="1721" y="0"/>
                    <a:pt x="1703" y="0"/>
                  </a:cubicBezTo>
                  <a:cubicBezTo>
                    <a:pt x="1111" y="29"/>
                    <a:pt x="524" y="142"/>
                    <a:pt x="1" y="443"/>
                  </a:cubicBezTo>
                  <a:cubicBezTo>
                    <a:pt x="204" y="456"/>
                    <a:pt x="402" y="460"/>
                    <a:pt x="597" y="460"/>
                  </a:cubicBezTo>
                  <a:cubicBezTo>
                    <a:pt x="977" y="460"/>
                    <a:pt x="1346" y="443"/>
                    <a:pt x="1718" y="435"/>
                  </a:cubicBezTo>
                  <a:lnTo>
                    <a:pt x="2551" y="421"/>
                  </a:lnTo>
                  <a:lnTo>
                    <a:pt x="3411" y="443"/>
                  </a:lnTo>
                  <a:cubicBezTo>
                    <a:pt x="2933" y="99"/>
                    <a:pt x="2329" y="0"/>
                    <a:pt x="175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7"/>
            <p:cNvSpPr/>
            <p:nvPr/>
          </p:nvSpPr>
          <p:spPr>
            <a:xfrm flipH="1">
              <a:off x="1476756" y="2450452"/>
              <a:ext cx="88502" cy="14248"/>
            </a:xfrm>
            <a:custGeom>
              <a:avLst/>
              <a:gdLst/>
              <a:ahLst/>
              <a:cxnLst/>
              <a:rect l="l" t="t" r="r" b="b"/>
              <a:pathLst>
                <a:path w="3230" h="520" extrusionOk="0">
                  <a:moveTo>
                    <a:pt x="1615" y="0"/>
                  </a:moveTo>
                  <a:cubicBezTo>
                    <a:pt x="1327" y="5"/>
                    <a:pt x="1039" y="42"/>
                    <a:pt x="764" y="127"/>
                  </a:cubicBezTo>
                  <a:cubicBezTo>
                    <a:pt x="487" y="212"/>
                    <a:pt x="220" y="332"/>
                    <a:pt x="0" y="520"/>
                  </a:cubicBezTo>
                  <a:cubicBezTo>
                    <a:pt x="556" y="479"/>
                    <a:pt x="1060" y="437"/>
                    <a:pt x="1578" y="437"/>
                  </a:cubicBezTo>
                  <a:cubicBezTo>
                    <a:pt x="1591" y="437"/>
                    <a:pt x="1604" y="437"/>
                    <a:pt x="1617" y="437"/>
                  </a:cubicBezTo>
                  <a:cubicBezTo>
                    <a:pt x="1639" y="437"/>
                    <a:pt x="1661" y="436"/>
                    <a:pt x="1684" y="436"/>
                  </a:cubicBezTo>
                  <a:cubicBezTo>
                    <a:pt x="1923" y="436"/>
                    <a:pt x="2163" y="447"/>
                    <a:pt x="2404" y="463"/>
                  </a:cubicBezTo>
                  <a:cubicBezTo>
                    <a:pt x="2673" y="476"/>
                    <a:pt x="2937" y="511"/>
                    <a:pt x="3229" y="520"/>
                  </a:cubicBezTo>
                  <a:cubicBezTo>
                    <a:pt x="2775" y="160"/>
                    <a:pt x="2188" y="0"/>
                    <a:pt x="161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7"/>
            <p:cNvSpPr/>
            <p:nvPr/>
          </p:nvSpPr>
          <p:spPr>
            <a:xfrm flipH="1">
              <a:off x="1489250" y="2299998"/>
              <a:ext cx="76008" cy="17454"/>
            </a:xfrm>
            <a:custGeom>
              <a:avLst/>
              <a:gdLst/>
              <a:ahLst/>
              <a:cxnLst/>
              <a:rect l="l" t="t" r="r" b="b"/>
              <a:pathLst>
                <a:path w="2774" h="637" extrusionOk="0">
                  <a:moveTo>
                    <a:pt x="1267" y="0"/>
                  </a:moveTo>
                  <a:cubicBezTo>
                    <a:pt x="1072" y="0"/>
                    <a:pt x="879" y="17"/>
                    <a:pt x="692" y="59"/>
                  </a:cubicBezTo>
                  <a:cubicBezTo>
                    <a:pt x="452" y="111"/>
                    <a:pt x="212" y="194"/>
                    <a:pt x="0" y="334"/>
                  </a:cubicBezTo>
                  <a:cubicBezTo>
                    <a:pt x="497" y="401"/>
                    <a:pt x="951" y="406"/>
                    <a:pt x="1407" y="438"/>
                  </a:cubicBezTo>
                  <a:cubicBezTo>
                    <a:pt x="1630" y="452"/>
                    <a:pt x="1850" y="482"/>
                    <a:pt x="2077" y="506"/>
                  </a:cubicBezTo>
                  <a:cubicBezTo>
                    <a:pt x="2302" y="541"/>
                    <a:pt x="2520" y="585"/>
                    <a:pt x="2773" y="637"/>
                  </a:cubicBezTo>
                  <a:cubicBezTo>
                    <a:pt x="2623" y="432"/>
                    <a:pt x="2407" y="284"/>
                    <a:pt x="2173" y="179"/>
                  </a:cubicBezTo>
                  <a:cubicBezTo>
                    <a:pt x="1935" y="81"/>
                    <a:pt x="1684" y="28"/>
                    <a:pt x="1436" y="4"/>
                  </a:cubicBezTo>
                  <a:cubicBezTo>
                    <a:pt x="1379" y="2"/>
                    <a:pt x="1323" y="0"/>
                    <a:pt x="126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7"/>
            <p:cNvSpPr/>
            <p:nvPr/>
          </p:nvSpPr>
          <p:spPr>
            <a:xfrm flipH="1">
              <a:off x="1499306" y="2167273"/>
              <a:ext cx="65952" cy="32359"/>
            </a:xfrm>
            <a:custGeom>
              <a:avLst/>
              <a:gdLst/>
              <a:ahLst/>
              <a:cxnLst/>
              <a:rect l="l" t="t" r="r" b="b"/>
              <a:pathLst>
                <a:path w="2407" h="1181" extrusionOk="0">
                  <a:moveTo>
                    <a:pt x="864" y="0"/>
                  </a:moveTo>
                  <a:cubicBezTo>
                    <a:pt x="807" y="0"/>
                    <a:pt x="750" y="3"/>
                    <a:pt x="694" y="9"/>
                  </a:cubicBezTo>
                  <a:cubicBezTo>
                    <a:pt x="447" y="33"/>
                    <a:pt x="203" y="101"/>
                    <a:pt x="0" y="245"/>
                  </a:cubicBezTo>
                  <a:cubicBezTo>
                    <a:pt x="482" y="315"/>
                    <a:pt x="905" y="371"/>
                    <a:pt x="1294" y="511"/>
                  </a:cubicBezTo>
                  <a:cubicBezTo>
                    <a:pt x="1490" y="570"/>
                    <a:pt x="1673" y="666"/>
                    <a:pt x="1855" y="777"/>
                  </a:cubicBezTo>
                  <a:cubicBezTo>
                    <a:pt x="2042" y="886"/>
                    <a:pt x="2204" y="1035"/>
                    <a:pt x="2407" y="1181"/>
                  </a:cubicBezTo>
                  <a:cubicBezTo>
                    <a:pt x="2361" y="943"/>
                    <a:pt x="2254" y="703"/>
                    <a:pt x="2077" y="522"/>
                  </a:cubicBezTo>
                  <a:cubicBezTo>
                    <a:pt x="1909" y="328"/>
                    <a:pt x="1684" y="184"/>
                    <a:pt x="1442" y="99"/>
                  </a:cubicBezTo>
                  <a:cubicBezTo>
                    <a:pt x="1255" y="34"/>
                    <a:pt x="1058" y="0"/>
                    <a:pt x="864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7"/>
            <p:cNvSpPr/>
            <p:nvPr/>
          </p:nvSpPr>
          <p:spPr>
            <a:xfrm flipH="1">
              <a:off x="2820863" y="1542854"/>
              <a:ext cx="37565" cy="47868"/>
            </a:xfrm>
            <a:custGeom>
              <a:avLst/>
              <a:gdLst/>
              <a:ahLst/>
              <a:cxnLst/>
              <a:rect l="l" t="t" r="r" b="b"/>
              <a:pathLst>
                <a:path w="1371" h="1747" extrusionOk="0">
                  <a:moveTo>
                    <a:pt x="0" y="1"/>
                  </a:moveTo>
                  <a:lnTo>
                    <a:pt x="452" y="1746"/>
                  </a:lnTo>
                  <a:lnTo>
                    <a:pt x="1370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7"/>
            <p:cNvSpPr/>
            <p:nvPr/>
          </p:nvSpPr>
          <p:spPr>
            <a:xfrm flipH="1">
              <a:off x="2746609" y="1552115"/>
              <a:ext cx="40223" cy="46607"/>
            </a:xfrm>
            <a:custGeom>
              <a:avLst/>
              <a:gdLst/>
              <a:ahLst/>
              <a:cxnLst/>
              <a:rect l="l" t="t" r="r" b="b"/>
              <a:pathLst>
                <a:path w="1468" h="1701" extrusionOk="0">
                  <a:moveTo>
                    <a:pt x="1" y="1"/>
                  </a:moveTo>
                  <a:lnTo>
                    <a:pt x="296" y="1701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7"/>
            <p:cNvSpPr/>
            <p:nvPr/>
          </p:nvSpPr>
          <p:spPr>
            <a:xfrm flipH="1">
              <a:off x="2660710" y="1548663"/>
              <a:ext cx="47676" cy="50060"/>
            </a:xfrm>
            <a:custGeom>
              <a:avLst/>
              <a:gdLst/>
              <a:ahLst/>
              <a:cxnLst/>
              <a:rect l="l" t="t" r="r" b="b"/>
              <a:pathLst>
                <a:path w="1740" h="1827" extrusionOk="0">
                  <a:moveTo>
                    <a:pt x="1739" y="0"/>
                  </a:moveTo>
                  <a:lnTo>
                    <a:pt x="0" y="127"/>
                  </a:lnTo>
                  <a:lnTo>
                    <a:pt x="587" y="182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7"/>
            <p:cNvSpPr/>
            <p:nvPr/>
          </p:nvSpPr>
          <p:spPr>
            <a:xfrm flipH="1">
              <a:off x="2578455" y="1534141"/>
              <a:ext cx="39730" cy="45511"/>
            </a:xfrm>
            <a:custGeom>
              <a:avLst/>
              <a:gdLst/>
              <a:ahLst/>
              <a:cxnLst/>
              <a:rect l="l" t="t" r="r" b="b"/>
              <a:pathLst>
                <a:path w="1450" h="1661" extrusionOk="0">
                  <a:moveTo>
                    <a:pt x="1449" y="0"/>
                  </a:moveTo>
                  <a:lnTo>
                    <a:pt x="1" y="319"/>
                  </a:lnTo>
                  <a:lnTo>
                    <a:pt x="1037" y="1661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7"/>
            <p:cNvSpPr/>
            <p:nvPr/>
          </p:nvSpPr>
          <p:spPr>
            <a:xfrm flipH="1">
              <a:off x="2501269" y="1504412"/>
              <a:ext cx="39730" cy="44278"/>
            </a:xfrm>
            <a:custGeom>
              <a:avLst/>
              <a:gdLst/>
              <a:ahLst/>
              <a:cxnLst/>
              <a:rect l="l" t="t" r="r" b="b"/>
              <a:pathLst>
                <a:path w="1450" h="1616" extrusionOk="0">
                  <a:moveTo>
                    <a:pt x="1449" y="1"/>
                  </a:moveTo>
                  <a:lnTo>
                    <a:pt x="0" y="651"/>
                  </a:lnTo>
                  <a:lnTo>
                    <a:pt x="1449" y="1615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7"/>
            <p:cNvSpPr/>
            <p:nvPr/>
          </p:nvSpPr>
          <p:spPr>
            <a:xfrm flipH="1">
              <a:off x="2426851" y="1463778"/>
              <a:ext cx="45292" cy="47703"/>
            </a:xfrm>
            <a:custGeom>
              <a:avLst/>
              <a:gdLst/>
              <a:ahLst/>
              <a:cxnLst/>
              <a:rect l="l" t="t" r="r" b="b"/>
              <a:pathLst>
                <a:path w="1653" h="1741" extrusionOk="0">
                  <a:moveTo>
                    <a:pt x="1022" y="0"/>
                  </a:moveTo>
                  <a:lnTo>
                    <a:pt x="1" y="947"/>
                  </a:lnTo>
                  <a:cubicBezTo>
                    <a:pt x="1" y="947"/>
                    <a:pt x="1496" y="1740"/>
                    <a:pt x="1640" y="1740"/>
                  </a:cubicBezTo>
                  <a:cubicBezTo>
                    <a:pt x="1649" y="1740"/>
                    <a:pt x="1652" y="1737"/>
                    <a:pt x="1650" y="1730"/>
                  </a:cubicBezTo>
                  <a:cubicBezTo>
                    <a:pt x="1611" y="1617"/>
                    <a:pt x="1022" y="0"/>
                    <a:pt x="1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7"/>
            <p:cNvSpPr/>
            <p:nvPr/>
          </p:nvSpPr>
          <p:spPr>
            <a:xfrm flipH="1">
              <a:off x="1902031" y="3385285"/>
              <a:ext cx="722949" cy="669820"/>
            </a:xfrm>
            <a:custGeom>
              <a:avLst/>
              <a:gdLst/>
              <a:ahLst/>
              <a:cxnLst/>
              <a:rect l="l" t="t" r="r" b="b"/>
              <a:pathLst>
                <a:path w="26385" h="24446" extrusionOk="0">
                  <a:moveTo>
                    <a:pt x="16699" y="1"/>
                  </a:moveTo>
                  <a:lnTo>
                    <a:pt x="1477" y="1570"/>
                  </a:lnTo>
                  <a:cubicBezTo>
                    <a:pt x="1477" y="1570"/>
                    <a:pt x="0" y="15245"/>
                    <a:pt x="5441" y="17171"/>
                  </a:cubicBezTo>
                  <a:cubicBezTo>
                    <a:pt x="7325" y="17837"/>
                    <a:pt x="9275" y="18055"/>
                    <a:pt x="11020" y="18055"/>
                  </a:cubicBezTo>
                  <a:cubicBezTo>
                    <a:pt x="14316" y="18055"/>
                    <a:pt x="16880" y="17278"/>
                    <a:pt x="16880" y="17278"/>
                  </a:cubicBezTo>
                  <a:lnTo>
                    <a:pt x="16880" y="17278"/>
                  </a:lnTo>
                  <a:lnTo>
                    <a:pt x="14943" y="21131"/>
                  </a:lnTo>
                  <a:cubicBezTo>
                    <a:pt x="14943" y="21131"/>
                    <a:pt x="11869" y="20690"/>
                    <a:pt x="9886" y="20690"/>
                  </a:cubicBezTo>
                  <a:cubicBezTo>
                    <a:pt x="9276" y="20690"/>
                    <a:pt x="8769" y="20732"/>
                    <a:pt x="8487" y="20841"/>
                  </a:cubicBezTo>
                  <a:cubicBezTo>
                    <a:pt x="7287" y="21308"/>
                    <a:pt x="5906" y="24445"/>
                    <a:pt x="5906" y="24445"/>
                  </a:cubicBezTo>
                  <a:lnTo>
                    <a:pt x="22232" y="24445"/>
                  </a:lnTo>
                  <a:cubicBezTo>
                    <a:pt x="21680" y="24445"/>
                    <a:pt x="26384" y="14390"/>
                    <a:pt x="25830" y="10977"/>
                  </a:cubicBezTo>
                  <a:lnTo>
                    <a:pt x="25830" y="10977"/>
                  </a:lnTo>
                  <a:cubicBezTo>
                    <a:pt x="23615" y="11717"/>
                    <a:pt x="20389" y="12496"/>
                    <a:pt x="20389" y="12496"/>
                  </a:cubicBezTo>
                  <a:cubicBezTo>
                    <a:pt x="20389" y="12496"/>
                    <a:pt x="22173" y="10439"/>
                    <a:pt x="20660" y="10439"/>
                  </a:cubicBezTo>
                  <a:cubicBezTo>
                    <a:pt x="20358" y="10439"/>
                    <a:pt x="19925" y="10521"/>
                    <a:pt x="19319" y="10718"/>
                  </a:cubicBezTo>
                  <a:cubicBezTo>
                    <a:pt x="18453" y="6734"/>
                    <a:pt x="16699" y="1"/>
                    <a:pt x="16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7"/>
            <p:cNvSpPr/>
            <p:nvPr/>
          </p:nvSpPr>
          <p:spPr>
            <a:xfrm flipH="1">
              <a:off x="2038346" y="3385230"/>
              <a:ext cx="129328" cy="342445"/>
            </a:xfrm>
            <a:custGeom>
              <a:avLst/>
              <a:gdLst/>
              <a:ahLst/>
              <a:cxnLst/>
              <a:rect l="l" t="t" r="r" b="b"/>
              <a:pathLst>
                <a:path w="4720" h="12498" extrusionOk="0">
                  <a:moveTo>
                    <a:pt x="0" y="1"/>
                  </a:moveTo>
                  <a:cubicBezTo>
                    <a:pt x="160" y="910"/>
                    <a:pt x="330" y="1816"/>
                    <a:pt x="524" y="2713"/>
                  </a:cubicBezTo>
                  <a:cubicBezTo>
                    <a:pt x="714" y="3614"/>
                    <a:pt x="906" y="4513"/>
                    <a:pt x="1113" y="5407"/>
                  </a:cubicBezTo>
                  <a:cubicBezTo>
                    <a:pt x="1532" y="7196"/>
                    <a:pt x="1971" y="8981"/>
                    <a:pt x="2451" y="10757"/>
                  </a:cubicBezTo>
                  <a:lnTo>
                    <a:pt x="2501" y="10949"/>
                  </a:lnTo>
                  <a:lnTo>
                    <a:pt x="2680" y="10888"/>
                  </a:lnTo>
                  <a:cubicBezTo>
                    <a:pt x="2992" y="10779"/>
                    <a:pt x="3315" y="10674"/>
                    <a:pt x="3635" y="10615"/>
                  </a:cubicBezTo>
                  <a:cubicBezTo>
                    <a:pt x="3754" y="10592"/>
                    <a:pt x="3887" y="10574"/>
                    <a:pt x="4011" y="10574"/>
                  </a:cubicBezTo>
                  <a:cubicBezTo>
                    <a:pt x="4202" y="10574"/>
                    <a:pt x="4372" y="10617"/>
                    <a:pt x="4436" y="10748"/>
                  </a:cubicBezTo>
                  <a:cubicBezTo>
                    <a:pt x="4488" y="10857"/>
                    <a:pt x="4471" y="11023"/>
                    <a:pt x="4425" y="11176"/>
                  </a:cubicBezTo>
                  <a:cubicBezTo>
                    <a:pt x="4381" y="11331"/>
                    <a:pt x="4314" y="11483"/>
                    <a:pt x="4237" y="11634"/>
                  </a:cubicBezTo>
                  <a:cubicBezTo>
                    <a:pt x="4080" y="11935"/>
                    <a:pt x="3895" y="12221"/>
                    <a:pt x="3696" y="12498"/>
                  </a:cubicBezTo>
                  <a:cubicBezTo>
                    <a:pt x="3936" y="12253"/>
                    <a:pt x="4155" y="11989"/>
                    <a:pt x="4342" y="11693"/>
                  </a:cubicBezTo>
                  <a:cubicBezTo>
                    <a:pt x="4436" y="11549"/>
                    <a:pt x="4523" y="11396"/>
                    <a:pt x="4591" y="11230"/>
                  </a:cubicBezTo>
                  <a:cubicBezTo>
                    <a:pt x="4652" y="11067"/>
                    <a:pt x="4720" y="10875"/>
                    <a:pt x="4643" y="10661"/>
                  </a:cubicBezTo>
                  <a:cubicBezTo>
                    <a:pt x="4560" y="10434"/>
                    <a:pt x="4318" y="10347"/>
                    <a:pt x="4141" y="10323"/>
                  </a:cubicBezTo>
                  <a:cubicBezTo>
                    <a:pt x="4056" y="10310"/>
                    <a:pt x="3972" y="10305"/>
                    <a:pt x="3890" y="10305"/>
                  </a:cubicBezTo>
                  <a:cubicBezTo>
                    <a:pt x="3789" y="10305"/>
                    <a:pt x="3690" y="10313"/>
                    <a:pt x="3594" y="10325"/>
                  </a:cubicBezTo>
                  <a:cubicBezTo>
                    <a:pt x="3305" y="10360"/>
                    <a:pt x="3027" y="10424"/>
                    <a:pt x="2753" y="10497"/>
                  </a:cubicBezTo>
                  <a:lnTo>
                    <a:pt x="2753" y="10497"/>
                  </a:lnTo>
                  <a:cubicBezTo>
                    <a:pt x="2369" y="8762"/>
                    <a:pt x="1949" y="7033"/>
                    <a:pt x="1508" y="5309"/>
                  </a:cubicBezTo>
                  <a:cubicBezTo>
                    <a:pt x="1281" y="4419"/>
                    <a:pt x="1035" y="3531"/>
                    <a:pt x="786" y="2645"/>
                  </a:cubicBezTo>
                  <a:cubicBezTo>
                    <a:pt x="546" y="1759"/>
                    <a:pt x="280" y="87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7"/>
            <p:cNvSpPr/>
            <p:nvPr/>
          </p:nvSpPr>
          <p:spPr>
            <a:xfrm flipH="1">
              <a:off x="2162441" y="3428276"/>
              <a:ext cx="432536" cy="455799"/>
            </a:xfrm>
            <a:custGeom>
              <a:avLst/>
              <a:gdLst/>
              <a:ahLst/>
              <a:cxnLst/>
              <a:rect l="l" t="t" r="r" b="b"/>
              <a:pathLst>
                <a:path w="15786" h="16635" extrusionOk="0">
                  <a:moveTo>
                    <a:pt x="382" y="1"/>
                  </a:moveTo>
                  <a:lnTo>
                    <a:pt x="382" y="1"/>
                  </a:lnTo>
                  <a:cubicBezTo>
                    <a:pt x="72" y="2368"/>
                    <a:pt x="0" y="4763"/>
                    <a:pt x="157" y="7155"/>
                  </a:cubicBezTo>
                  <a:cubicBezTo>
                    <a:pt x="242" y="8352"/>
                    <a:pt x="408" y="9548"/>
                    <a:pt x="698" y="10717"/>
                  </a:cubicBezTo>
                  <a:cubicBezTo>
                    <a:pt x="986" y="11885"/>
                    <a:pt x="1401" y="13043"/>
                    <a:pt x="2095" y="14069"/>
                  </a:cubicBezTo>
                  <a:cubicBezTo>
                    <a:pt x="2457" y="14570"/>
                    <a:pt x="2895" y="15024"/>
                    <a:pt x="3421" y="15367"/>
                  </a:cubicBezTo>
                  <a:cubicBezTo>
                    <a:pt x="3557" y="15443"/>
                    <a:pt x="3683" y="15539"/>
                    <a:pt x="3829" y="15602"/>
                  </a:cubicBezTo>
                  <a:lnTo>
                    <a:pt x="4261" y="15788"/>
                  </a:lnTo>
                  <a:lnTo>
                    <a:pt x="5130" y="16054"/>
                  </a:lnTo>
                  <a:cubicBezTo>
                    <a:pt x="6297" y="16370"/>
                    <a:pt x="7495" y="16565"/>
                    <a:pt x="8695" y="16615"/>
                  </a:cubicBezTo>
                  <a:cubicBezTo>
                    <a:pt x="8997" y="16628"/>
                    <a:pt x="9299" y="16634"/>
                    <a:pt x="9602" y="16634"/>
                  </a:cubicBezTo>
                  <a:cubicBezTo>
                    <a:pt x="11701" y="16634"/>
                    <a:pt x="13790" y="16323"/>
                    <a:pt x="15785" y="15709"/>
                  </a:cubicBezTo>
                  <a:lnTo>
                    <a:pt x="15785" y="15709"/>
                  </a:lnTo>
                  <a:cubicBezTo>
                    <a:pt x="14622" y="15978"/>
                    <a:pt x="13444" y="16159"/>
                    <a:pt x="12262" y="16250"/>
                  </a:cubicBezTo>
                  <a:cubicBezTo>
                    <a:pt x="11608" y="16307"/>
                    <a:pt x="10954" y="16338"/>
                    <a:pt x="10300" y="16338"/>
                  </a:cubicBezTo>
                  <a:cubicBezTo>
                    <a:pt x="9770" y="16338"/>
                    <a:pt x="9240" y="16317"/>
                    <a:pt x="8712" y="16274"/>
                  </a:cubicBezTo>
                  <a:cubicBezTo>
                    <a:pt x="7538" y="16174"/>
                    <a:pt x="6367" y="15997"/>
                    <a:pt x="5239" y="15670"/>
                  </a:cubicBezTo>
                  <a:lnTo>
                    <a:pt x="4401" y="15402"/>
                  </a:lnTo>
                  <a:lnTo>
                    <a:pt x="4015" y="15231"/>
                  </a:lnTo>
                  <a:cubicBezTo>
                    <a:pt x="3886" y="15175"/>
                    <a:pt x="3775" y="15087"/>
                    <a:pt x="3650" y="15015"/>
                  </a:cubicBezTo>
                  <a:cubicBezTo>
                    <a:pt x="3186" y="14701"/>
                    <a:pt x="2786" y="14282"/>
                    <a:pt x="2455" y="13815"/>
                  </a:cubicBezTo>
                  <a:cubicBezTo>
                    <a:pt x="1794" y="12866"/>
                    <a:pt x="1377" y="11754"/>
                    <a:pt x="1085" y="10617"/>
                  </a:cubicBezTo>
                  <a:cubicBezTo>
                    <a:pt x="786" y="9480"/>
                    <a:pt x="633" y="8302"/>
                    <a:pt x="496" y="7126"/>
                  </a:cubicBezTo>
                  <a:cubicBezTo>
                    <a:pt x="376" y="5948"/>
                    <a:pt x="317" y="4759"/>
                    <a:pt x="308" y="3570"/>
                  </a:cubicBezTo>
                  <a:cubicBezTo>
                    <a:pt x="284" y="2381"/>
                    <a:pt x="317" y="1190"/>
                    <a:pt x="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7"/>
            <p:cNvSpPr/>
            <p:nvPr/>
          </p:nvSpPr>
          <p:spPr>
            <a:xfrm flipH="1">
              <a:off x="2858401" y="1888998"/>
              <a:ext cx="389491" cy="783859"/>
            </a:xfrm>
            <a:custGeom>
              <a:avLst/>
              <a:gdLst/>
              <a:ahLst/>
              <a:cxnLst/>
              <a:rect l="l" t="t" r="r" b="b"/>
              <a:pathLst>
                <a:path w="14215" h="28608" extrusionOk="0">
                  <a:moveTo>
                    <a:pt x="4471" y="0"/>
                  </a:moveTo>
                  <a:lnTo>
                    <a:pt x="2756" y="8976"/>
                  </a:lnTo>
                  <a:lnTo>
                    <a:pt x="0" y="25660"/>
                  </a:lnTo>
                  <a:lnTo>
                    <a:pt x="4200" y="28608"/>
                  </a:lnTo>
                  <a:lnTo>
                    <a:pt x="8485" y="28165"/>
                  </a:lnTo>
                  <a:lnTo>
                    <a:pt x="14214" y="2501"/>
                  </a:lnTo>
                  <a:lnTo>
                    <a:pt x="93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7"/>
            <p:cNvSpPr/>
            <p:nvPr/>
          </p:nvSpPr>
          <p:spPr>
            <a:xfrm flipH="1">
              <a:off x="2897555" y="2134941"/>
              <a:ext cx="463800" cy="400835"/>
            </a:xfrm>
            <a:custGeom>
              <a:avLst/>
              <a:gdLst/>
              <a:ahLst/>
              <a:cxnLst/>
              <a:rect l="l" t="t" r="r" b="b"/>
              <a:pathLst>
                <a:path w="16927" h="14629" extrusionOk="0">
                  <a:moveTo>
                    <a:pt x="6897" y="0"/>
                  </a:moveTo>
                  <a:cubicBezTo>
                    <a:pt x="6896" y="0"/>
                    <a:pt x="0" y="941"/>
                    <a:pt x="0" y="7627"/>
                  </a:cubicBezTo>
                  <a:cubicBezTo>
                    <a:pt x="0" y="14317"/>
                    <a:pt x="7313" y="14524"/>
                    <a:pt x="10763" y="14629"/>
                  </a:cubicBezTo>
                  <a:cubicBezTo>
                    <a:pt x="12017" y="14524"/>
                    <a:pt x="14210" y="14000"/>
                    <a:pt x="14838" y="13479"/>
                  </a:cubicBezTo>
                  <a:lnTo>
                    <a:pt x="14000" y="12955"/>
                  </a:lnTo>
                  <a:cubicBezTo>
                    <a:pt x="14000" y="12955"/>
                    <a:pt x="16926" y="12748"/>
                    <a:pt x="15360" y="11177"/>
                  </a:cubicBezTo>
                  <a:cubicBezTo>
                    <a:pt x="16507" y="9715"/>
                    <a:pt x="15046" y="8044"/>
                    <a:pt x="15046" y="8044"/>
                  </a:cubicBezTo>
                  <a:lnTo>
                    <a:pt x="14629" y="9966"/>
                  </a:lnTo>
                  <a:lnTo>
                    <a:pt x="11505" y="9521"/>
                  </a:lnTo>
                  <a:lnTo>
                    <a:pt x="13272" y="5952"/>
                  </a:lnTo>
                  <a:lnTo>
                    <a:pt x="13272" y="5952"/>
                  </a:lnTo>
                  <a:cubicBezTo>
                    <a:pt x="13272" y="5952"/>
                    <a:pt x="12083" y="6146"/>
                    <a:pt x="10139" y="8673"/>
                  </a:cubicBezTo>
                  <a:cubicBezTo>
                    <a:pt x="7737" y="6894"/>
                    <a:pt x="6168" y="4176"/>
                    <a:pt x="6168" y="4176"/>
                  </a:cubicBezTo>
                  <a:lnTo>
                    <a:pt x="6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7"/>
            <p:cNvSpPr/>
            <p:nvPr/>
          </p:nvSpPr>
          <p:spPr>
            <a:xfrm flipH="1">
              <a:off x="2922078" y="2343975"/>
              <a:ext cx="144453" cy="191855"/>
            </a:xfrm>
            <a:custGeom>
              <a:avLst/>
              <a:gdLst/>
              <a:ahLst/>
              <a:cxnLst/>
              <a:rect l="l" t="t" r="r" b="b"/>
              <a:pathLst>
                <a:path w="5272" h="7002" extrusionOk="0">
                  <a:moveTo>
                    <a:pt x="4181" y="1"/>
                  </a:moveTo>
                  <a:lnTo>
                    <a:pt x="4104" y="378"/>
                  </a:lnTo>
                  <a:cubicBezTo>
                    <a:pt x="3982" y="979"/>
                    <a:pt x="3874" y="1586"/>
                    <a:pt x="3761" y="2189"/>
                  </a:cubicBezTo>
                  <a:lnTo>
                    <a:pt x="3761" y="2189"/>
                  </a:lnTo>
                  <a:cubicBezTo>
                    <a:pt x="2759" y="2074"/>
                    <a:pt x="1753" y="1978"/>
                    <a:pt x="745" y="1897"/>
                  </a:cubicBezTo>
                  <a:lnTo>
                    <a:pt x="745" y="1897"/>
                  </a:lnTo>
                  <a:cubicBezTo>
                    <a:pt x="1777" y="2108"/>
                    <a:pt x="2811" y="2302"/>
                    <a:pt x="3849" y="2477"/>
                  </a:cubicBezTo>
                  <a:lnTo>
                    <a:pt x="3971" y="2499"/>
                  </a:lnTo>
                  <a:lnTo>
                    <a:pt x="4004" y="2370"/>
                  </a:lnTo>
                  <a:cubicBezTo>
                    <a:pt x="4124" y="1870"/>
                    <a:pt x="4253" y="1369"/>
                    <a:pt x="4374" y="866"/>
                  </a:cubicBezTo>
                  <a:lnTo>
                    <a:pt x="4374" y="866"/>
                  </a:lnTo>
                  <a:cubicBezTo>
                    <a:pt x="4446" y="981"/>
                    <a:pt x="4511" y="1102"/>
                    <a:pt x="4569" y="1222"/>
                  </a:cubicBezTo>
                  <a:cubicBezTo>
                    <a:pt x="4683" y="1465"/>
                    <a:pt x="4768" y="1722"/>
                    <a:pt x="4809" y="1977"/>
                  </a:cubicBezTo>
                  <a:cubicBezTo>
                    <a:pt x="4853" y="2237"/>
                    <a:pt x="4835" y="2497"/>
                    <a:pt x="4774" y="2741"/>
                  </a:cubicBezTo>
                  <a:cubicBezTo>
                    <a:pt x="4720" y="2990"/>
                    <a:pt x="4574" y="3206"/>
                    <a:pt x="4430" y="3417"/>
                  </a:cubicBezTo>
                  <a:lnTo>
                    <a:pt x="4323" y="3574"/>
                  </a:lnTo>
                  <a:lnTo>
                    <a:pt x="4447" y="3707"/>
                  </a:lnTo>
                  <a:cubicBezTo>
                    <a:pt x="4606" y="3882"/>
                    <a:pt x="4781" y="4072"/>
                    <a:pt x="4824" y="4262"/>
                  </a:cubicBezTo>
                  <a:cubicBezTo>
                    <a:pt x="4879" y="4443"/>
                    <a:pt x="4811" y="4591"/>
                    <a:pt x="4628" y="4724"/>
                  </a:cubicBezTo>
                  <a:cubicBezTo>
                    <a:pt x="4449" y="4853"/>
                    <a:pt x="4211" y="4942"/>
                    <a:pt x="3971" y="5008"/>
                  </a:cubicBezTo>
                  <a:cubicBezTo>
                    <a:pt x="3729" y="5075"/>
                    <a:pt x="3470" y="5119"/>
                    <a:pt x="3225" y="5145"/>
                  </a:cubicBezTo>
                  <a:lnTo>
                    <a:pt x="2671" y="5202"/>
                  </a:lnTo>
                  <a:lnTo>
                    <a:pt x="3140" y="5490"/>
                  </a:lnTo>
                  <a:cubicBezTo>
                    <a:pt x="3345" y="5617"/>
                    <a:pt x="3553" y="5741"/>
                    <a:pt x="3763" y="5865"/>
                  </a:cubicBezTo>
                  <a:lnTo>
                    <a:pt x="3763" y="5865"/>
                  </a:lnTo>
                  <a:cubicBezTo>
                    <a:pt x="3555" y="5992"/>
                    <a:pt x="3312" y="6099"/>
                    <a:pt x="3075" y="6193"/>
                  </a:cubicBezTo>
                  <a:cubicBezTo>
                    <a:pt x="2750" y="6319"/>
                    <a:pt x="2411" y="6426"/>
                    <a:pt x="2073" y="6524"/>
                  </a:cubicBezTo>
                  <a:cubicBezTo>
                    <a:pt x="1397" y="6729"/>
                    <a:pt x="705" y="6886"/>
                    <a:pt x="1" y="7002"/>
                  </a:cubicBezTo>
                  <a:cubicBezTo>
                    <a:pt x="716" y="6984"/>
                    <a:pt x="1425" y="6869"/>
                    <a:pt x="2130" y="6729"/>
                  </a:cubicBezTo>
                  <a:cubicBezTo>
                    <a:pt x="2483" y="6653"/>
                    <a:pt x="2832" y="6563"/>
                    <a:pt x="3175" y="6450"/>
                  </a:cubicBezTo>
                  <a:cubicBezTo>
                    <a:pt x="3520" y="6334"/>
                    <a:pt x="3862" y="6217"/>
                    <a:pt x="4190" y="5979"/>
                  </a:cubicBezTo>
                  <a:lnTo>
                    <a:pt x="4375" y="5846"/>
                  </a:lnTo>
                  <a:lnTo>
                    <a:pt x="4170" y="5708"/>
                  </a:lnTo>
                  <a:cubicBezTo>
                    <a:pt x="4039" y="5621"/>
                    <a:pt x="3907" y="5534"/>
                    <a:pt x="3775" y="5447"/>
                  </a:cubicBezTo>
                  <a:lnTo>
                    <a:pt x="3775" y="5447"/>
                  </a:lnTo>
                  <a:cubicBezTo>
                    <a:pt x="3875" y="5428"/>
                    <a:pt x="3975" y="5407"/>
                    <a:pt x="4076" y="5381"/>
                  </a:cubicBezTo>
                  <a:cubicBezTo>
                    <a:pt x="4344" y="5311"/>
                    <a:pt x="4615" y="5224"/>
                    <a:pt x="4872" y="5049"/>
                  </a:cubicBezTo>
                  <a:cubicBezTo>
                    <a:pt x="4995" y="4962"/>
                    <a:pt x="5125" y="4842"/>
                    <a:pt x="5200" y="4676"/>
                  </a:cubicBezTo>
                  <a:cubicBezTo>
                    <a:pt x="5239" y="4591"/>
                    <a:pt x="5267" y="4506"/>
                    <a:pt x="5265" y="4414"/>
                  </a:cubicBezTo>
                  <a:cubicBezTo>
                    <a:pt x="5272" y="4318"/>
                    <a:pt x="5267" y="4231"/>
                    <a:pt x="5237" y="4155"/>
                  </a:cubicBezTo>
                  <a:cubicBezTo>
                    <a:pt x="5170" y="3890"/>
                    <a:pt x="5026" y="3705"/>
                    <a:pt x="4877" y="3533"/>
                  </a:cubicBezTo>
                  <a:lnTo>
                    <a:pt x="4877" y="3533"/>
                  </a:lnTo>
                  <a:cubicBezTo>
                    <a:pt x="5012" y="3322"/>
                    <a:pt x="5130" y="3094"/>
                    <a:pt x="5182" y="2844"/>
                  </a:cubicBezTo>
                  <a:cubicBezTo>
                    <a:pt x="5254" y="2538"/>
                    <a:pt x="5265" y="2215"/>
                    <a:pt x="5211" y="1912"/>
                  </a:cubicBezTo>
                  <a:cubicBezTo>
                    <a:pt x="5156" y="1606"/>
                    <a:pt x="5054" y="1321"/>
                    <a:pt x="4920" y="1050"/>
                  </a:cubicBezTo>
                  <a:cubicBezTo>
                    <a:pt x="4785" y="777"/>
                    <a:pt x="4628" y="533"/>
                    <a:pt x="4427" y="293"/>
                  </a:cubicBezTo>
                  <a:lnTo>
                    <a:pt x="4181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7"/>
            <p:cNvSpPr/>
            <p:nvPr/>
          </p:nvSpPr>
          <p:spPr>
            <a:xfrm flipH="1">
              <a:off x="1962667" y="1702487"/>
              <a:ext cx="688041" cy="908502"/>
            </a:xfrm>
            <a:custGeom>
              <a:avLst/>
              <a:gdLst/>
              <a:ahLst/>
              <a:cxnLst/>
              <a:rect l="l" t="t" r="r" b="b"/>
              <a:pathLst>
                <a:path w="25111" h="33157" extrusionOk="0">
                  <a:moveTo>
                    <a:pt x="21096" y="0"/>
                  </a:moveTo>
                  <a:cubicBezTo>
                    <a:pt x="21096" y="0"/>
                    <a:pt x="9716" y="4438"/>
                    <a:pt x="4860" y="13411"/>
                  </a:cubicBezTo>
                  <a:cubicBezTo>
                    <a:pt x="1" y="22387"/>
                    <a:pt x="6769" y="29070"/>
                    <a:pt x="8427" y="30414"/>
                  </a:cubicBezTo>
                  <a:cubicBezTo>
                    <a:pt x="10085" y="31760"/>
                    <a:pt x="20673" y="33156"/>
                    <a:pt x="22364" y="33156"/>
                  </a:cubicBezTo>
                  <a:lnTo>
                    <a:pt x="22364" y="31256"/>
                  </a:lnTo>
                  <a:cubicBezTo>
                    <a:pt x="22364" y="31256"/>
                    <a:pt x="21321" y="31363"/>
                    <a:pt x="19806" y="31363"/>
                  </a:cubicBezTo>
                  <a:cubicBezTo>
                    <a:pt x="16549" y="31363"/>
                    <a:pt x="11110" y="30871"/>
                    <a:pt x="9164" y="27772"/>
                  </a:cubicBezTo>
                  <a:cubicBezTo>
                    <a:pt x="6315" y="23229"/>
                    <a:pt x="3935" y="19998"/>
                    <a:pt x="6891" y="14193"/>
                  </a:cubicBezTo>
                  <a:cubicBezTo>
                    <a:pt x="9847" y="8382"/>
                    <a:pt x="25111" y="740"/>
                    <a:pt x="25111" y="740"/>
                  </a:cubicBezTo>
                  <a:lnTo>
                    <a:pt x="21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7"/>
            <p:cNvSpPr/>
            <p:nvPr/>
          </p:nvSpPr>
          <p:spPr>
            <a:xfrm flipH="1">
              <a:off x="2210281" y="2171821"/>
              <a:ext cx="717551" cy="714455"/>
            </a:xfrm>
            <a:custGeom>
              <a:avLst/>
              <a:gdLst/>
              <a:ahLst/>
              <a:cxnLst/>
              <a:rect l="l" t="t" r="r" b="b"/>
              <a:pathLst>
                <a:path w="26188" h="26075" extrusionOk="0">
                  <a:moveTo>
                    <a:pt x="15879" y="0"/>
                  </a:moveTo>
                  <a:cubicBezTo>
                    <a:pt x="15879" y="0"/>
                    <a:pt x="11998" y="13409"/>
                    <a:pt x="5204" y="18286"/>
                  </a:cubicBezTo>
                  <a:cubicBezTo>
                    <a:pt x="1567" y="18556"/>
                    <a:pt x="1322" y="19527"/>
                    <a:pt x="1322" y="19527"/>
                  </a:cubicBezTo>
                  <a:lnTo>
                    <a:pt x="5204" y="20618"/>
                  </a:lnTo>
                  <a:lnTo>
                    <a:pt x="0" y="23651"/>
                  </a:lnTo>
                  <a:cubicBezTo>
                    <a:pt x="0" y="23651"/>
                    <a:pt x="1232" y="24271"/>
                    <a:pt x="2279" y="24271"/>
                  </a:cubicBezTo>
                  <a:cubicBezTo>
                    <a:pt x="2367" y="24271"/>
                    <a:pt x="2453" y="24267"/>
                    <a:pt x="2538" y="24257"/>
                  </a:cubicBezTo>
                  <a:lnTo>
                    <a:pt x="2538" y="24257"/>
                  </a:lnTo>
                  <a:cubicBezTo>
                    <a:pt x="476" y="25104"/>
                    <a:pt x="0" y="25348"/>
                    <a:pt x="0" y="25348"/>
                  </a:cubicBezTo>
                  <a:cubicBezTo>
                    <a:pt x="0" y="25348"/>
                    <a:pt x="1048" y="25657"/>
                    <a:pt x="2177" y="25657"/>
                  </a:cubicBezTo>
                  <a:cubicBezTo>
                    <a:pt x="2627" y="25657"/>
                    <a:pt x="3090" y="25608"/>
                    <a:pt x="3504" y="25470"/>
                  </a:cubicBezTo>
                  <a:lnTo>
                    <a:pt x="3504" y="25470"/>
                  </a:lnTo>
                  <a:lnTo>
                    <a:pt x="2533" y="26074"/>
                  </a:lnTo>
                  <a:cubicBezTo>
                    <a:pt x="2533" y="26074"/>
                    <a:pt x="6052" y="25228"/>
                    <a:pt x="8719" y="23286"/>
                  </a:cubicBezTo>
                  <a:cubicBezTo>
                    <a:pt x="13449" y="22071"/>
                    <a:pt x="23395" y="12249"/>
                    <a:pt x="26188" y="6912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7"/>
            <p:cNvSpPr/>
            <p:nvPr/>
          </p:nvSpPr>
          <p:spPr>
            <a:xfrm flipH="1">
              <a:off x="2210391" y="2171821"/>
              <a:ext cx="735032" cy="729087"/>
            </a:xfrm>
            <a:custGeom>
              <a:avLst/>
              <a:gdLst/>
              <a:ahLst/>
              <a:cxnLst/>
              <a:rect l="l" t="t" r="r" b="b"/>
              <a:pathLst>
                <a:path w="26826" h="26609" extrusionOk="0">
                  <a:moveTo>
                    <a:pt x="16521" y="0"/>
                  </a:moveTo>
                  <a:cubicBezTo>
                    <a:pt x="15982" y="1708"/>
                    <a:pt x="15343" y="3382"/>
                    <a:pt x="14653" y="5020"/>
                  </a:cubicBezTo>
                  <a:cubicBezTo>
                    <a:pt x="13955" y="6668"/>
                    <a:pt x="13198" y="8291"/>
                    <a:pt x="12339" y="9855"/>
                  </a:cubicBezTo>
                  <a:cubicBezTo>
                    <a:pt x="12138" y="10254"/>
                    <a:pt x="11904" y="10638"/>
                    <a:pt x="11682" y="11022"/>
                  </a:cubicBezTo>
                  <a:cubicBezTo>
                    <a:pt x="11455" y="11404"/>
                    <a:pt x="11243" y="11801"/>
                    <a:pt x="10992" y="12168"/>
                  </a:cubicBezTo>
                  <a:lnTo>
                    <a:pt x="10264" y="13289"/>
                  </a:lnTo>
                  <a:lnTo>
                    <a:pt x="9472" y="14367"/>
                  </a:lnTo>
                  <a:cubicBezTo>
                    <a:pt x="8397" y="15759"/>
                    <a:pt x="7197" y="17064"/>
                    <a:pt x="5785" y="18104"/>
                  </a:cubicBezTo>
                  <a:lnTo>
                    <a:pt x="5785" y="18104"/>
                  </a:lnTo>
                  <a:cubicBezTo>
                    <a:pt x="5099" y="18157"/>
                    <a:pt x="4412" y="18241"/>
                    <a:pt x="3734" y="18392"/>
                  </a:cubicBezTo>
                  <a:cubicBezTo>
                    <a:pt x="3389" y="18478"/>
                    <a:pt x="3040" y="18569"/>
                    <a:pt x="2704" y="18718"/>
                  </a:cubicBezTo>
                  <a:cubicBezTo>
                    <a:pt x="2534" y="18790"/>
                    <a:pt x="2368" y="18872"/>
                    <a:pt x="2211" y="18984"/>
                  </a:cubicBezTo>
                  <a:cubicBezTo>
                    <a:pt x="2130" y="19038"/>
                    <a:pt x="2054" y="19099"/>
                    <a:pt x="1982" y="19171"/>
                  </a:cubicBezTo>
                  <a:cubicBezTo>
                    <a:pt x="1908" y="19256"/>
                    <a:pt x="1842" y="19311"/>
                    <a:pt x="1781" y="19475"/>
                  </a:cubicBezTo>
                  <a:lnTo>
                    <a:pt x="1716" y="19649"/>
                  </a:lnTo>
                  <a:lnTo>
                    <a:pt x="1916" y="19706"/>
                  </a:lnTo>
                  <a:lnTo>
                    <a:pt x="5341" y="20677"/>
                  </a:lnTo>
                  <a:lnTo>
                    <a:pt x="5341" y="20677"/>
                  </a:lnTo>
                  <a:lnTo>
                    <a:pt x="538" y="23463"/>
                  </a:lnTo>
                  <a:lnTo>
                    <a:pt x="193" y="23661"/>
                  </a:lnTo>
                  <a:lnTo>
                    <a:pt x="548" y="23834"/>
                  </a:lnTo>
                  <a:cubicBezTo>
                    <a:pt x="963" y="24035"/>
                    <a:pt x="1382" y="24189"/>
                    <a:pt x="1820" y="24314"/>
                  </a:cubicBezTo>
                  <a:cubicBezTo>
                    <a:pt x="1963" y="24351"/>
                    <a:pt x="2108" y="24385"/>
                    <a:pt x="2255" y="24413"/>
                  </a:cubicBezTo>
                  <a:lnTo>
                    <a:pt x="2255" y="24413"/>
                  </a:lnTo>
                  <a:lnTo>
                    <a:pt x="546" y="25154"/>
                  </a:lnTo>
                  <a:lnTo>
                    <a:pt x="1" y="25389"/>
                  </a:lnTo>
                  <a:lnTo>
                    <a:pt x="586" y="25549"/>
                  </a:lnTo>
                  <a:cubicBezTo>
                    <a:pt x="1181" y="25710"/>
                    <a:pt x="1775" y="25808"/>
                    <a:pt x="2381" y="25848"/>
                  </a:cubicBezTo>
                  <a:cubicBezTo>
                    <a:pt x="2524" y="25856"/>
                    <a:pt x="2667" y="25861"/>
                    <a:pt x="2811" y="25861"/>
                  </a:cubicBezTo>
                  <a:cubicBezTo>
                    <a:pt x="2925" y="25861"/>
                    <a:pt x="3038" y="25858"/>
                    <a:pt x="3152" y="25851"/>
                  </a:cubicBezTo>
                  <a:lnTo>
                    <a:pt x="3152" y="25851"/>
                  </a:lnTo>
                  <a:lnTo>
                    <a:pt x="3075" y="25900"/>
                  </a:lnTo>
                  <a:lnTo>
                    <a:pt x="1945" y="26609"/>
                  </a:lnTo>
                  <a:lnTo>
                    <a:pt x="3228" y="26271"/>
                  </a:lnTo>
                  <a:cubicBezTo>
                    <a:pt x="4345" y="25974"/>
                    <a:pt x="5420" y="25590"/>
                    <a:pt x="6472" y="25125"/>
                  </a:cubicBezTo>
                  <a:cubicBezTo>
                    <a:pt x="7516" y="24666"/>
                    <a:pt x="8523" y="24117"/>
                    <a:pt x="9456" y="23449"/>
                  </a:cubicBezTo>
                  <a:lnTo>
                    <a:pt x="9456" y="23449"/>
                  </a:lnTo>
                  <a:cubicBezTo>
                    <a:pt x="9932" y="23282"/>
                    <a:pt x="10419" y="23139"/>
                    <a:pt x="10855" y="22898"/>
                  </a:cubicBezTo>
                  <a:cubicBezTo>
                    <a:pt x="11084" y="22780"/>
                    <a:pt x="11322" y="22680"/>
                    <a:pt x="11542" y="22551"/>
                  </a:cubicBezTo>
                  <a:lnTo>
                    <a:pt x="12201" y="22158"/>
                  </a:lnTo>
                  <a:cubicBezTo>
                    <a:pt x="13074" y="21626"/>
                    <a:pt x="13896" y="21030"/>
                    <a:pt x="14701" y="20408"/>
                  </a:cubicBezTo>
                  <a:cubicBezTo>
                    <a:pt x="16305" y="19158"/>
                    <a:pt x="17815" y="17797"/>
                    <a:pt x="19264" y="16379"/>
                  </a:cubicBezTo>
                  <a:cubicBezTo>
                    <a:pt x="20714" y="14965"/>
                    <a:pt x="22089" y="13466"/>
                    <a:pt x="23374" y="11900"/>
                  </a:cubicBezTo>
                  <a:cubicBezTo>
                    <a:pt x="24652" y="10331"/>
                    <a:pt x="25876" y="8699"/>
                    <a:pt x="26826" y="6908"/>
                  </a:cubicBezTo>
                  <a:lnTo>
                    <a:pt x="26826" y="6908"/>
                  </a:lnTo>
                  <a:cubicBezTo>
                    <a:pt x="25839" y="8677"/>
                    <a:pt x="24578" y="10274"/>
                    <a:pt x="23269" y="11812"/>
                  </a:cubicBezTo>
                  <a:cubicBezTo>
                    <a:pt x="21956" y="13346"/>
                    <a:pt x="20551" y="14803"/>
                    <a:pt x="19091" y="16202"/>
                  </a:cubicBezTo>
                  <a:cubicBezTo>
                    <a:pt x="17629" y="17598"/>
                    <a:pt x="16111" y="18931"/>
                    <a:pt x="14505" y="20151"/>
                  </a:cubicBezTo>
                  <a:cubicBezTo>
                    <a:pt x="13700" y="20760"/>
                    <a:pt x="12878" y="21338"/>
                    <a:pt x="12011" y="21851"/>
                  </a:cubicBezTo>
                  <a:lnTo>
                    <a:pt x="11363" y="22230"/>
                  </a:lnTo>
                  <a:cubicBezTo>
                    <a:pt x="11147" y="22355"/>
                    <a:pt x="10918" y="22451"/>
                    <a:pt x="10696" y="22562"/>
                  </a:cubicBezTo>
                  <a:cubicBezTo>
                    <a:pt x="10253" y="22804"/>
                    <a:pt x="9779" y="22933"/>
                    <a:pt x="9315" y="23099"/>
                  </a:cubicBezTo>
                  <a:lnTo>
                    <a:pt x="9271" y="23116"/>
                  </a:lnTo>
                  <a:lnTo>
                    <a:pt x="9249" y="23129"/>
                  </a:lnTo>
                  <a:cubicBezTo>
                    <a:pt x="8339" y="23781"/>
                    <a:pt x="7342" y="24318"/>
                    <a:pt x="6313" y="24768"/>
                  </a:cubicBezTo>
                  <a:cubicBezTo>
                    <a:pt x="5748" y="25015"/>
                    <a:pt x="5170" y="25241"/>
                    <a:pt x="4586" y="25440"/>
                  </a:cubicBezTo>
                  <a:lnTo>
                    <a:pt x="4586" y="25440"/>
                  </a:lnTo>
                  <a:lnTo>
                    <a:pt x="5652" y="24776"/>
                  </a:lnTo>
                  <a:lnTo>
                    <a:pt x="4081" y="25276"/>
                  </a:lnTo>
                  <a:cubicBezTo>
                    <a:pt x="3682" y="25404"/>
                    <a:pt x="3255" y="25451"/>
                    <a:pt x="2822" y="25451"/>
                  </a:cubicBezTo>
                  <a:cubicBezTo>
                    <a:pt x="2682" y="25451"/>
                    <a:pt x="2541" y="25446"/>
                    <a:pt x="2401" y="25437"/>
                  </a:cubicBezTo>
                  <a:cubicBezTo>
                    <a:pt x="2041" y="25411"/>
                    <a:pt x="1678" y="25364"/>
                    <a:pt x="1321" y="25294"/>
                  </a:cubicBezTo>
                  <a:lnTo>
                    <a:pt x="1321" y="25294"/>
                  </a:lnTo>
                  <a:lnTo>
                    <a:pt x="3258" y="24464"/>
                  </a:lnTo>
                  <a:lnTo>
                    <a:pt x="4565" y="23904"/>
                  </a:lnTo>
                  <a:lnTo>
                    <a:pt x="3151" y="24045"/>
                  </a:lnTo>
                  <a:cubicBezTo>
                    <a:pt x="3133" y="24047"/>
                    <a:pt x="3115" y="24049"/>
                    <a:pt x="3097" y="24050"/>
                  </a:cubicBezTo>
                  <a:lnTo>
                    <a:pt x="3097" y="24050"/>
                  </a:lnTo>
                  <a:lnTo>
                    <a:pt x="3097" y="24048"/>
                  </a:lnTo>
                  <a:lnTo>
                    <a:pt x="3090" y="24051"/>
                  </a:lnTo>
                  <a:lnTo>
                    <a:pt x="3090" y="24051"/>
                  </a:lnTo>
                  <a:cubicBezTo>
                    <a:pt x="3031" y="24055"/>
                    <a:pt x="2973" y="24057"/>
                    <a:pt x="2914" y="24057"/>
                  </a:cubicBezTo>
                  <a:cubicBezTo>
                    <a:pt x="2592" y="24057"/>
                    <a:pt x="2258" y="23998"/>
                    <a:pt x="1929" y="23910"/>
                  </a:cubicBezTo>
                  <a:cubicBezTo>
                    <a:pt x="1651" y="23834"/>
                    <a:pt x="1372" y="23739"/>
                    <a:pt x="1104" y="23629"/>
                  </a:cubicBezTo>
                  <a:lnTo>
                    <a:pt x="1104" y="23629"/>
                  </a:lnTo>
                  <a:lnTo>
                    <a:pt x="5944" y="20795"/>
                  </a:lnTo>
                  <a:lnTo>
                    <a:pt x="6354" y="20559"/>
                  </a:lnTo>
                  <a:lnTo>
                    <a:pt x="5898" y="20432"/>
                  </a:lnTo>
                  <a:lnTo>
                    <a:pt x="2279" y="19422"/>
                  </a:lnTo>
                  <a:lnTo>
                    <a:pt x="2279" y="19422"/>
                  </a:lnTo>
                  <a:cubicBezTo>
                    <a:pt x="2322" y="19382"/>
                    <a:pt x="2368" y="19343"/>
                    <a:pt x="2420" y="19309"/>
                  </a:cubicBezTo>
                  <a:cubicBezTo>
                    <a:pt x="2549" y="19217"/>
                    <a:pt x="2695" y="19143"/>
                    <a:pt x="2846" y="19075"/>
                  </a:cubicBezTo>
                  <a:cubicBezTo>
                    <a:pt x="3151" y="18938"/>
                    <a:pt x="3481" y="18848"/>
                    <a:pt x="3812" y="18766"/>
                  </a:cubicBezTo>
                  <a:cubicBezTo>
                    <a:pt x="4480" y="18613"/>
                    <a:pt x="5167" y="18532"/>
                    <a:pt x="5857" y="18471"/>
                  </a:cubicBezTo>
                  <a:lnTo>
                    <a:pt x="5911" y="18467"/>
                  </a:lnTo>
                  <a:lnTo>
                    <a:pt x="5950" y="18438"/>
                  </a:lnTo>
                  <a:cubicBezTo>
                    <a:pt x="7406" y="17345"/>
                    <a:pt x="8623" y="15990"/>
                    <a:pt x="9705" y="14555"/>
                  </a:cubicBezTo>
                  <a:lnTo>
                    <a:pt x="10491" y="13457"/>
                  </a:lnTo>
                  <a:lnTo>
                    <a:pt x="11211" y="12316"/>
                  </a:lnTo>
                  <a:cubicBezTo>
                    <a:pt x="11459" y="11943"/>
                    <a:pt x="11669" y="11544"/>
                    <a:pt x="11891" y="11156"/>
                  </a:cubicBezTo>
                  <a:cubicBezTo>
                    <a:pt x="12112" y="10765"/>
                    <a:pt x="12339" y="10377"/>
                    <a:pt x="12539" y="9973"/>
                  </a:cubicBezTo>
                  <a:cubicBezTo>
                    <a:pt x="13382" y="8387"/>
                    <a:pt x="14095" y="6740"/>
                    <a:pt x="14760" y="5075"/>
                  </a:cubicBezTo>
                  <a:cubicBezTo>
                    <a:pt x="15419" y="3410"/>
                    <a:pt x="16021" y="1722"/>
                    <a:pt x="16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7"/>
            <p:cNvSpPr/>
            <p:nvPr/>
          </p:nvSpPr>
          <p:spPr>
            <a:xfrm flipH="1">
              <a:off x="2360187" y="1236385"/>
              <a:ext cx="50197" cy="78830"/>
            </a:xfrm>
            <a:custGeom>
              <a:avLst/>
              <a:gdLst/>
              <a:ahLst/>
              <a:cxnLst/>
              <a:rect l="l" t="t" r="r" b="b"/>
              <a:pathLst>
                <a:path w="1832" h="2877" extrusionOk="0">
                  <a:moveTo>
                    <a:pt x="1070" y="1"/>
                  </a:moveTo>
                  <a:cubicBezTo>
                    <a:pt x="657" y="1"/>
                    <a:pt x="242" y="564"/>
                    <a:pt x="125" y="1313"/>
                  </a:cubicBezTo>
                  <a:cubicBezTo>
                    <a:pt x="1" y="2103"/>
                    <a:pt x="256" y="2799"/>
                    <a:pt x="692" y="2871"/>
                  </a:cubicBezTo>
                  <a:cubicBezTo>
                    <a:pt x="716" y="2875"/>
                    <a:pt x="739" y="2877"/>
                    <a:pt x="763" y="2877"/>
                  </a:cubicBezTo>
                  <a:cubicBezTo>
                    <a:pt x="1177" y="2877"/>
                    <a:pt x="1589" y="2311"/>
                    <a:pt x="1709" y="1564"/>
                  </a:cubicBezTo>
                  <a:cubicBezTo>
                    <a:pt x="1831" y="772"/>
                    <a:pt x="1578" y="74"/>
                    <a:pt x="1142" y="6"/>
                  </a:cubicBezTo>
                  <a:cubicBezTo>
                    <a:pt x="1118" y="3"/>
                    <a:pt x="1094" y="1"/>
                    <a:pt x="1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7"/>
            <p:cNvSpPr/>
            <p:nvPr/>
          </p:nvSpPr>
          <p:spPr>
            <a:xfrm flipH="1">
              <a:off x="2465046" y="1235371"/>
              <a:ext cx="50252" cy="78775"/>
            </a:xfrm>
            <a:custGeom>
              <a:avLst/>
              <a:gdLst/>
              <a:ahLst/>
              <a:cxnLst/>
              <a:rect l="l" t="t" r="r" b="b"/>
              <a:pathLst>
                <a:path w="1834" h="2875" extrusionOk="0">
                  <a:moveTo>
                    <a:pt x="1069" y="0"/>
                  </a:moveTo>
                  <a:cubicBezTo>
                    <a:pt x="655" y="0"/>
                    <a:pt x="242" y="565"/>
                    <a:pt x="123" y="1311"/>
                  </a:cubicBezTo>
                  <a:cubicBezTo>
                    <a:pt x="1" y="2103"/>
                    <a:pt x="256" y="2801"/>
                    <a:pt x="692" y="2869"/>
                  </a:cubicBezTo>
                  <a:cubicBezTo>
                    <a:pt x="716" y="2873"/>
                    <a:pt x="741" y="2875"/>
                    <a:pt x="765" y="2875"/>
                  </a:cubicBezTo>
                  <a:cubicBezTo>
                    <a:pt x="1178" y="2875"/>
                    <a:pt x="1589" y="2310"/>
                    <a:pt x="1709" y="1562"/>
                  </a:cubicBezTo>
                  <a:cubicBezTo>
                    <a:pt x="1833" y="772"/>
                    <a:pt x="1580" y="76"/>
                    <a:pt x="1142" y="6"/>
                  </a:cubicBezTo>
                  <a:cubicBezTo>
                    <a:pt x="1117" y="2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7"/>
            <p:cNvSpPr/>
            <p:nvPr/>
          </p:nvSpPr>
          <p:spPr>
            <a:xfrm flipH="1">
              <a:off x="2412438" y="1427363"/>
              <a:ext cx="496680" cy="130095"/>
            </a:xfrm>
            <a:custGeom>
              <a:avLst/>
              <a:gdLst/>
              <a:ahLst/>
              <a:cxnLst/>
              <a:rect l="l" t="t" r="r" b="b"/>
              <a:pathLst>
                <a:path w="18127" h="4748" extrusionOk="0">
                  <a:moveTo>
                    <a:pt x="18126" y="1"/>
                  </a:moveTo>
                  <a:cubicBezTo>
                    <a:pt x="17107" y="1275"/>
                    <a:pt x="15787" y="2261"/>
                    <a:pt x="14317" y="2900"/>
                  </a:cubicBezTo>
                  <a:cubicBezTo>
                    <a:pt x="12855" y="3561"/>
                    <a:pt x="11273" y="3941"/>
                    <a:pt x="9678" y="4137"/>
                  </a:cubicBezTo>
                  <a:cubicBezTo>
                    <a:pt x="8510" y="4302"/>
                    <a:pt x="7327" y="4362"/>
                    <a:pt x="6142" y="4362"/>
                  </a:cubicBezTo>
                  <a:cubicBezTo>
                    <a:pt x="5708" y="4362"/>
                    <a:pt x="5275" y="4354"/>
                    <a:pt x="4841" y="4340"/>
                  </a:cubicBezTo>
                  <a:cubicBezTo>
                    <a:pt x="4036" y="4318"/>
                    <a:pt x="3225" y="4264"/>
                    <a:pt x="2418" y="4185"/>
                  </a:cubicBezTo>
                  <a:cubicBezTo>
                    <a:pt x="1610" y="4118"/>
                    <a:pt x="803" y="4013"/>
                    <a:pt x="0" y="3891"/>
                  </a:cubicBezTo>
                  <a:lnTo>
                    <a:pt x="0" y="3891"/>
                  </a:lnTo>
                  <a:cubicBezTo>
                    <a:pt x="1575" y="4312"/>
                    <a:pt x="3199" y="4547"/>
                    <a:pt x="4826" y="4676"/>
                  </a:cubicBezTo>
                  <a:cubicBezTo>
                    <a:pt x="5460" y="4724"/>
                    <a:pt x="6095" y="4747"/>
                    <a:pt x="6731" y="4747"/>
                  </a:cubicBezTo>
                  <a:cubicBezTo>
                    <a:pt x="7734" y="4747"/>
                    <a:pt x="8737" y="4688"/>
                    <a:pt x="9735" y="4569"/>
                  </a:cubicBezTo>
                  <a:cubicBezTo>
                    <a:pt x="10551" y="4462"/>
                    <a:pt x="11358" y="4294"/>
                    <a:pt x="12153" y="4076"/>
                  </a:cubicBezTo>
                  <a:cubicBezTo>
                    <a:pt x="12942" y="3856"/>
                    <a:pt x="13728" y="3587"/>
                    <a:pt x="14461" y="3206"/>
                  </a:cubicBezTo>
                  <a:cubicBezTo>
                    <a:pt x="15196" y="2830"/>
                    <a:pt x="15905" y="2396"/>
                    <a:pt x="16527" y="1855"/>
                  </a:cubicBezTo>
                  <a:cubicBezTo>
                    <a:pt x="17140" y="1307"/>
                    <a:pt x="17690" y="692"/>
                    <a:pt x="18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7"/>
            <p:cNvSpPr/>
            <p:nvPr/>
          </p:nvSpPr>
          <p:spPr>
            <a:xfrm flipH="1">
              <a:off x="2387998" y="1418184"/>
              <a:ext cx="77076" cy="39757"/>
            </a:xfrm>
            <a:custGeom>
              <a:avLst/>
              <a:gdLst/>
              <a:ahLst/>
              <a:cxnLst/>
              <a:rect l="l" t="t" r="r" b="b"/>
              <a:pathLst>
                <a:path w="2813" h="1451" extrusionOk="0">
                  <a:moveTo>
                    <a:pt x="927" y="1"/>
                  </a:moveTo>
                  <a:cubicBezTo>
                    <a:pt x="902" y="1"/>
                    <a:pt x="876" y="1"/>
                    <a:pt x="851" y="2"/>
                  </a:cubicBezTo>
                  <a:cubicBezTo>
                    <a:pt x="561" y="8"/>
                    <a:pt x="273" y="54"/>
                    <a:pt x="0" y="168"/>
                  </a:cubicBezTo>
                  <a:cubicBezTo>
                    <a:pt x="563" y="301"/>
                    <a:pt x="1098" y="375"/>
                    <a:pt x="1586" y="539"/>
                  </a:cubicBezTo>
                  <a:cubicBezTo>
                    <a:pt x="1829" y="617"/>
                    <a:pt x="2066" y="715"/>
                    <a:pt x="2265" y="861"/>
                  </a:cubicBezTo>
                  <a:cubicBezTo>
                    <a:pt x="2466" y="1005"/>
                    <a:pt x="2634" y="1195"/>
                    <a:pt x="2791" y="1451"/>
                  </a:cubicBezTo>
                  <a:cubicBezTo>
                    <a:pt x="2813" y="1158"/>
                    <a:pt x="2703" y="846"/>
                    <a:pt x="2496" y="611"/>
                  </a:cubicBezTo>
                  <a:cubicBezTo>
                    <a:pt x="2291" y="366"/>
                    <a:pt x="2005" y="224"/>
                    <a:pt x="1724" y="124"/>
                  </a:cubicBezTo>
                  <a:cubicBezTo>
                    <a:pt x="1463" y="42"/>
                    <a:pt x="1193" y="1"/>
                    <a:pt x="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7"/>
            <p:cNvSpPr/>
            <p:nvPr/>
          </p:nvSpPr>
          <p:spPr>
            <a:xfrm flipH="1">
              <a:off x="3124784" y="1258853"/>
              <a:ext cx="35291" cy="49347"/>
            </a:xfrm>
            <a:custGeom>
              <a:avLst/>
              <a:gdLst/>
              <a:ahLst/>
              <a:cxnLst/>
              <a:rect l="l" t="t" r="r" b="b"/>
              <a:pathLst>
                <a:path w="1288" h="1801" extrusionOk="0">
                  <a:moveTo>
                    <a:pt x="644" y="0"/>
                  </a:moveTo>
                  <a:cubicBezTo>
                    <a:pt x="290" y="0"/>
                    <a:pt x="0" y="404"/>
                    <a:pt x="0" y="899"/>
                  </a:cubicBezTo>
                  <a:cubicBezTo>
                    <a:pt x="0" y="1397"/>
                    <a:pt x="290" y="1800"/>
                    <a:pt x="644" y="1800"/>
                  </a:cubicBezTo>
                  <a:cubicBezTo>
                    <a:pt x="999" y="1800"/>
                    <a:pt x="1287" y="1397"/>
                    <a:pt x="1287" y="899"/>
                  </a:cubicBezTo>
                  <a:cubicBezTo>
                    <a:pt x="1287" y="404"/>
                    <a:pt x="999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7"/>
            <p:cNvSpPr/>
            <p:nvPr/>
          </p:nvSpPr>
          <p:spPr>
            <a:xfrm flipH="1">
              <a:off x="3238603" y="1269484"/>
              <a:ext cx="35291" cy="49347"/>
            </a:xfrm>
            <a:custGeom>
              <a:avLst/>
              <a:gdLst/>
              <a:ahLst/>
              <a:cxnLst/>
              <a:rect l="l" t="t" r="r" b="b"/>
              <a:pathLst>
                <a:path w="1288" h="1801" extrusionOk="0">
                  <a:moveTo>
                    <a:pt x="644" y="1"/>
                  </a:moveTo>
                  <a:cubicBezTo>
                    <a:pt x="288" y="1"/>
                    <a:pt x="0" y="404"/>
                    <a:pt x="0" y="902"/>
                  </a:cubicBezTo>
                  <a:cubicBezTo>
                    <a:pt x="0" y="1399"/>
                    <a:pt x="288" y="1801"/>
                    <a:pt x="644" y="1801"/>
                  </a:cubicBezTo>
                  <a:cubicBezTo>
                    <a:pt x="999" y="1801"/>
                    <a:pt x="1287" y="1399"/>
                    <a:pt x="1287" y="902"/>
                  </a:cubicBezTo>
                  <a:cubicBezTo>
                    <a:pt x="1287" y="404"/>
                    <a:pt x="999" y="1"/>
                    <a:pt x="6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7"/>
            <p:cNvSpPr/>
            <p:nvPr/>
          </p:nvSpPr>
          <p:spPr>
            <a:xfrm flipH="1">
              <a:off x="2114929" y="2920745"/>
              <a:ext cx="14796" cy="141576"/>
            </a:xfrm>
            <a:custGeom>
              <a:avLst/>
              <a:gdLst/>
              <a:ahLst/>
              <a:cxnLst/>
              <a:rect l="l" t="t" r="r" b="b"/>
              <a:pathLst>
                <a:path w="540" h="5167" extrusionOk="0">
                  <a:moveTo>
                    <a:pt x="415" y="0"/>
                  </a:moveTo>
                  <a:cubicBezTo>
                    <a:pt x="195" y="851"/>
                    <a:pt x="108" y="1709"/>
                    <a:pt x="53" y="2570"/>
                  </a:cubicBezTo>
                  <a:cubicBezTo>
                    <a:pt x="12" y="3432"/>
                    <a:pt x="1" y="4298"/>
                    <a:pt x="127" y="5167"/>
                  </a:cubicBezTo>
                  <a:cubicBezTo>
                    <a:pt x="348" y="4316"/>
                    <a:pt x="435" y="3458"/>
                    <a:pt x="490" y="2597"/>
                  </a:cubicBezTo>
                  <a:cubicBezTo>
                    <a:pt x="531" y="1735"/>
                    <a:pt x="540" y="869"/>
                    <a:pt x="41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7"/>
            <p:cNvSpPr/>
            <p:nvPr/>
          </p:nvSpPr>
          <p:spPr>
            <a:xfrm flipH="1">
              <a:off x="1845560" y="1542306"/>
              <a:ext cx="296441" cy="147275"/>
            </a:xfrm>
            <a:custGeom>
              <a:avLst/>
              <a:gdLst/>
              <a:ahLst/>
              <a:cxnLst/>
              <a:rect l="l" t="t" r="r" b="b"/>
              <a:pathLst>
                <a:path w="10819" h="5375" extrusionOk="0">
                  <a:moveTo>
                    <a:pt x="4447" y="1"/>
                  </a:moveTo>
                  <a:cubicBezTo>
                    <a:pt x="0" y="1"/>
                    <a:pt x="3414" y="5030"/>
                    <a:pt x="3414" y="5030"/>
                  </a:cubicBezTo>
                  <a:lnTo>
                    <a:pt x="4271" y="5375"/>
                  </a:lnTo>
                  <a:cubicBezTo>
                    <a:pt x="4271" y="5375"/>
                    <a:pt x="3927" y="3911"/>
                    <a:pt x="3754" y="3075"/>
                  </a:cubicBezTo>
                  <a:cubicBezTo>
                    <a:pt x="3625" y="2439"/>
                    <a:pt x="3692" y="1466"/>
                    <a:pt x="4703" y="1466"/>
                  </a:cubicBezTo>
                  <a:cubicBezTo>
                    <a:pt x="5024" y="1466"/>
                    <a:pt x="5439" y="1564"/>
                    <a:pt x="5973" y="1801"/>
                  </a:cubicBezTo>
                  <a:cubicBezTo>
                    <a:pt x="8190" y="2787"/>
                    <a:pt x="5133" y="5375"/>
                    <a:pt x="5133" y="5375"/>
                  </a:cubicBezTo>
                  <a:lnTo>
                    <a:pt x="6543" y="5375"/>
                  </a:lnTo>
                  <a:cubicBezTo>
                    <a:pt x="6543" y="5375"/>
                    <a:pt x="10819" y="640"/>
                    <a:pt x="5223" y="45"/>
                  </a:cubicBezTo>
                  <a:cubicBezTo>
                    <a:pt x="4941" y="15"/>
                    <a:pt x="4683" y="1"/>
                    <a:pt x="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7"/>
            <p:cNvSpPr/>
            <p:nvPr/>
          </p:nvSpPr>
          <p:spPr>
            <a:xfrm flipH="1">
              <a:off x="1853972" y="1661167"/>
              <a:ext cx="77926" cy="592224"/>
            </a:xfrm>
            <a:custGeom>
              <a:avLst/>
              <a:gdLst/>
              <a:ahLst/>
              <a:cxnLst/>
              <a:rect l="l" t="t" r="r" b="b"/>
              <a:pathLst>
                <a:path w="2844" h="21614" extrusionOk="0">
                  <a:moveTo>
                    <a:pt x="220" y="0"/>
                  </a:moveTo>
                  <a:cubicBezTo>
                    <a:pt x="103" y="0"/>
                    <a:pt x="11" y="94"/>
                    <a:pt x="7" y="210"/>
                  </a:cubicBezTo>
                  <a:cubicBezTo>
                    <a:pt x="0" y="330"/>
                    <a:pt x="94" y="430"/>
                    <a:pt x="214" y="437"/>
                  </a:cubicBezTo>
                  <a:cubicBezTo>
                    <a:pt x="221" y="437"/>
                    <a:pt x="258" y="439"/>
                    <a:pt x="317" y="450"/>
                  </a:cubicBezTo>
                  <a:cubicBezTo>
                    <a:pt x="330" y="450"/>
                    <a:pt x="341" y="452"/>
                    <a:pt x="356" y="452"/>
                  </a:cubicBezTo>
                  <a:cubicBezTo>
                    <a:pt x="458" y="452"/>
                    <a:pt x="552" y="376"/>
                    <a:pt x="570" y="273"/>
                  </a:cubicBezTo>
                  <a:cubicBezTo>
                    <a:pt x="592" y="151"/>
                    <a:pt x="511" y="40"/>
                    <a:pt x="393" y="18"/>
                  </a:cubicBezTo>
                  <a:cubicBezTo>
                    <a:pt x="291" y="3"/>
                    <a:pt x="232" y="1"/>
                    <a:pt x="232" y="1"/>
                  </a:cubicBezTo>
                  <a:cubicBezTo>
                    <a:pt x="228" y="0"/>
                    <a:pt x="224" y="0"/>
                    <a:pt x="220" y="0"/>
                  </a:cubicBezTo>
                  <a:close/>
                  <a:moveTo>
                    <a:pt x="1158" y="348"/>
                  </a:moveTo>
                  <a:cubicBezTo>
                    <a:pt x="1090" y="348"/>
                    <a:pt x="1022" y="381"/>
                    <a:pt x="980" y="443"/>
                  </a:cubicBezTo>
                  <a:cubicBezTo>
                    <a:pt x="910" y="542"/>
                    <a:pt x="938" y="679"/>
                    <a:pt x="1037" y="747"/>
                  </a:cubicBezTo>
                  <a:cubicBezTo>
                    <a:pt x="1069" y="768"/>
                    <a:pt x="1102" y="792"/>
                    <a:pt x="1135" y="819"/>
                  </a:cubicBezTo>
                  <a:cubicBezTo>
                    <a:pt x="1174" y="847"/>
                    <a:pt x="1220" y="862"/>
                    <a:pt x="1266" y="862"/>
                  </a:cubicBezTo>
                  <a:cubicBezTo>
                    <a:pt x="1331" y="862"/>
                    <a:pt x="1397" y="830"/>
                    <a:pt x="1442" y="773"/>
                  </a:cubicBezTo>
                  <a:cubicBezTo>
                    <a:pt x="1514" y="675"/>
                    <a:pt x="1493" y="539"/>
                    <a:pt x="1397" y="467"/>
                  </a:cubicBezTo>
                  <a:cubicBezTo>
                    <a:pt x="1357" y="439"/>
                    <a:pt x="1320" y="411"/>
                    <a:pt x="1281" y="387"/>
                  </a:cubicBezTo>
                  <a:cubicBezTo>
                    <a:pt x="1244" y="361"/>
                    <a:pt x="1201" y="348"/>
                    <a:pt x="1158" y="348"/>
                  </a:cubicBezTo>
                  <a:close/>
                  <a:moveTo>
                    <a:pt x="1862" y="1058"/>
                  </a:moveTo>
                  <a:cubicBezTo>
                    <a:pt x="1820" y="1058"/>
                    <a:pt x="1778" y="1070"/>
                    <a:pt x="1741" y="1096"/>
                  </a:cubicBezTo>
                  <a:cubicBezTo>
                    <a:pt x="1639" y="1161"/>
                    <a:pt x="1613" y="1299"/>
                    <a:pt x="1680" y="1399"/>
                  </a:cubicBezTo>
                  <a:lnTo>
                    <a:pt x="1746" y="1502"/>
                  </a:lnTo>
                  <a:cubicBezTo>
                    <a:pt x="1787" y="1571"/>
                    <a:pt x="1857" y="1606"/>
                    <a:pt x="1931" y="1606"/>
                  </a:cubicBezTo>
                  <a:cubicBezTo>
                    <a:pt x="1970" y="1606"/>
                    <a:pt x="2010" y="1595"/>
                    <a:pt x="2049" y="1576"/>
                  </a:cubicBezTo>
                  <a:cubicBezTo>
                    <a:pt x="2152" y="1510"/>
                    <a:pt x="2182" y="1377"/>
                    <a:pt x="2119" y="1272"/>
                  </a:cubicBezTo>
                  <a:cubicBezTo>
                    <a:pt x="2095" y="1231"/>
                    <a:pt x="2069" y="1194"/>
                    <a:pt x="2042" y="1155"/>
                  </a:cubicBezTo>
                  <a:cubicBezTo>
                    <a:pt x="2000" y="1092"/>
                    <a:pt x="1932" y="1058"/>
                    <a:pt x="1862" y="1058"/>
                  </a:cubicBezTo>
                  <a:close/>
                  <a:moveTo>
                    <a:pt x="2295" y="1961"/>
                  </a:moveTo>
                  <a:cubicBezTo>
                    <a:pt x="2273" y="1961"/>
                    <a:pt x="2250" y="1964"/>
                    <a:pt x="2228" y="1971"/>
                  </a:cubicBezTo>
                  <a:cubicBezTo>
                    <a:pt x="2114" y="2010"/>
                    <a:pt x="2051" y="2132"/>
                    <a:pt x="2090" y="2248"/>
                  </a:cubicBezTo>
                  <a:lnTo>
                    <a:pt x="2128" y="2370"/>
                  </a:lnTo>
                  <a:cubicBezTo>
                    <a:pt x="2158" y="2459"/>
                    <a:pt x="2234" y="2505"/>
                    <a:pt x="2320" y="2505"/>
                  </a:cubicBezTo>
                  <a:cubicBezTo>
                    <a:pt x="2344" y="2505"/>
                    <a:pt x="2370" y="2501"/>
                    <a:pt x="2396" y="2494"/>
                  </a:cubicBezTo>
                  <a:cubicBezTo>
                    <a:pt x="2509" y="2457"/>
                    <a:pt x="2566" y="2315"/>
                    <a:pt x="2531" y="2200"/>
                  </a:cubicBezTo>
                  <a:lnTo>
                    <a:pt x="2505" y="2110"/>
                  </a:lnTo>
                  <a:cubicBezTo>
                    <a:pt x="2473" y="2017"/>
                    <a:pt x="2388" y="1961"/>
                    <a:pt x="2295" y="1961"/>
                  </a:cubicBezTo>
                  <a:close/>
                  <a:moveTo>
                    <a:pt x="2525" y="2937"/>
                  </a:moveTo>
                  <a:cubicBezTo>
                    <a:pt x="2515" y="2937"/>
                    <a:pt x="2504" y="2938"/>
                    <a:pt x="2494" y="2939"/>
                  </a:cubicBezTo>
                  <a:cubicBezTo>
                    <a:pt x="2374" y="2959"/>
                    <a:pt x="2291" y="3068"/>
                    <a:pt x="2309" y="3188"/>
                  </a:cubicBezTo>
                  <a:lnTo>
                    <a:pt x="2324" y="3312"/>
                  </a:lnTo>
                  <a:cubicBezTo>
                    <a:pt x="2337" y="3422"/>
                    <a:pt x="2431" y="3504"/>
                    <a:pt x="2540" y="3504"/>
                  </a:cubicBezTo>
                  <a:lnTo>
                    <a:pt x="2570" y="3504"/>
                  </a:lnTo>
                  <a:cubicBezTo>
                    <a:pt x="2690" y="3487"/>
                    <a:pt x="2773" y="3378"/>
                    <a:pt x="2758" y="3258"/>
                  </a:cubicBezTo>
                  <a:lnTo>
                    <a:pt x="2741" y="3125"/>
                  </a:lnTo>
                  <a:cubicBezTo>
                    <a:pt x="2725" y="3016"/>
                    <a:pt x="2629" y="2937"/>
                    <a:pt x="2525" y="2937"/>
                  </a:cubicBezTo>
                  <a:close/>
                  <a:moveTo>
                    <a:pt x="2597" y="3934"/>
                  </a:moveTo>
                  <a:cubicBezTo>
                    <a:pt x="2474" y="3941"/>
                    <a:pt x="2378" y="4041"/>
                    <a:pt x="2385" y="4161"/>
                  </a:cubicBezTo>
                  <a:lnTo>
                    <a:pt x="2389" y="4292"/>
                  </a:lnTo>
                  <a:cubicBezTo>
                    <a:pt x="2392" y="4412"/>
                    <a:pt x="2490" y="4504"/>
                    <a:pt x="2608" y="4504"/>
                  </a:cubicBezTo>
                  <a:lnTo>
                    <a:pt x="2616" y="4504"/>
                  </a:lnTo>
                  <a:cubicBezTo>
                    <a:pt x="2736" y="4499"/>
                    <a:pt x="2832" y="4401"/>
                    <a:pt x="2828" y="4279"/>
                  </a:cubicBezTo>
                  <a:lnTo>
                    <a:pt x="2824" y="4148"/>
                  </a:lnTo>
                  <a:cubicBezTo>
                    <a:pt x="2817" y="4024"/>
                    <a:pt x="2714" y="3941"/>
                    <a:pt x="2597" y="3934"/>
                  </a:cubicBezTo>
                  <a:close/>
                  <a:moveTo>
                    <a:pt x="2621" y="4944"/>
                  </a:moveTo>
                  <a:cubicBezTo>
                    <a:pt x="2501" y="4944"/>
                    <a:pt x="2402" y="5040"/>
                    <a:pt x="2402" y="5163"/>
                  </a:cubicBezTo>
                  <a:lnTo>
                    <a:pt x="2402" y="5296"/>
                  </a:lnTo>
                  <a:cubicBezTo>
                    <a:pt x="2402" y="5416"/>
                    <a:pt x="2501" y="5512"/>
                    <a:pt x="2621" y="5512"/>
                  </a:cubicBezTo>
                  <a:lnTo>
                    <a:pt x="2625" y="5512"/>
                  </a:lnTo>
                  <a:cubicBezTo>
                    <a:pt x="2745" y="5509"/>
                    <a:pt x="2843" y="5413"/>
                    <a:pt x="2839" y="5291"/>
                  </a:cubicBezTo>
                  <a:lnTo>
                    <a:pt x="2839" y="5163"/>
                  </a:lnTo>
                  <a:cubicBezTo>
                    <a:pt x="2839" y="5043"/>
                    <a:pt x="2741" y="4944"/>
                    <a:pt x="2621" y="4944"/>
                  </a:cubicBezTo>
                  <a:close/>
                  <a:moveTo>
                    <a:pt x="2616" y="5952"/>
                  </a:moveTo>
                  <a:cubicBezTo>
                    <a:pt x="2496" y="5952"/>
                    <a:pt x="2400" y="6048"/>
                    <a:pt x="2398" y="6168"/>
                  </a:cubicBezTo>
                  <a:lnTo>
                    <a:pt x="2396" y="6299"/>
                  </a:lnTo>
                  <a:cubicBezTo>
                    <a:pt x="2396" y="6419"/>
                    <a:pt x="2490" y="6517"/>
                    <a:pt x="2614" y="6520"/>
                  </a:cubicBezTo>
                  <a:cubicBezTo>
                    <a:pt x="2734" y="6520"/>
                    <a:pt x="2832" y="6421"/>
                    <a:pt x="2832" y="6306"/>
                  </a:cubicBezTo>
                  <a:lnTo>
                    <a:pt x="2834" y="6175"/>
                  </a:lnTo>
                  <a:cubicBezTo>
                    <a:pt x="2837" y="6055"/>
                    <a:pt x="2741" y="5957"/>
                    <a:pt x="2618" y="5952"/>
                  </a:cubicBezTo>
                  <a:close/>
                  <a:moveTo>
                    <a:pt x="2599" y="6956"/>
                  </a:moveTo>
                  <a:cubicBezTo>
                    <a:pt x="2479" y="6956"/>
                    <a:pt x="2385" y="7054"/>
                    <a:pt x="2381" y="7172"/>
                  </a:cubicBezTo>
                  <a:lnTo>
                    <a:pt x="2378" y="7303"/>
                  </a:lnTo>
                  <a:cubicBezTo>
                    <a:pt x="2376" y="7423"/>
                    <a:pt x="2468" y="7523"/>
                    <a:pt x="2592" y="7528"/>
                  </a:cubicBezTo>
                  <a:lnTo>
                    <a:pt x="2597" y="7528"/>
                  </a:lnTo>
                  <a:cubicBezTo>
                    <a:pt x="2714" y="7528"/>
                    <a:pt x="2813" y="7432"/>
                    <a:pt x="2815" y="7312"/>
                  </a:cubicBezTo>
                  <a:lnTo>
                    <a:pt x="2817" y="7181"/>
                  </a:lnTo>
                  <a:cubicBezTo>
                    <a:pt x="2821" y="7061"/>
                    <a:pt x="2728" y="6960"/>
                    <a:pt x="2605" y="6956"/>
                  </a:cubicBezTo>
                  <a:close/>
                  <a:moveTo>
                    <a:pt x="2573" y="7964"/>
                  </a:moveTo>
                  <a:cubicBezTo>
                    <a:pt x="2446" y="7964"/>
                    <a:pt x="2357" y="8058"/>
                    <a:pt x="2354" y="8176"/>
                  </a:cubicBezTo>
                  <a:lnTo>
                    <a:pt x="2352" y="8309"/>
                  </a:lnTo>
                  <a:cubicBezTo>
                    <a:pt x="2348" y="8429"/>
                    <a:pt x="2442" y="8531"/>
                    <a:pt x="2564" y="8533"/>
                  </a:cubicBezTo>
                  <a:lnTo>
                    <a:pt x="2570" y="8533"/>
                  </a:lnTo>
                  <a:cubicBezTo>
                    <a:pt x="2690" y="8533"/>
                    <a:pt x="2784" y="8437"/>
                    <a:pt x="2791" y="8317"/>
                  </a:cubicBezTo>
                  <a:lnTo>
                    <a:pt x="2793" y="8189"/>
                  </a:lnTo>
                  <a:cubicBezTo>
                    <a:pt x="2795" y="8067"/>
                    <a:pt x="2704" y="7966"/>
                    <a:pt x="2581" y="7964"/>
                  </a:cubicBezTo>
                  <a:cubicBezTo>
                    <a:pt x="2578" y="7964"/>
                    <a:pt x="2576" y="7964"/>
                    <a:pt x="2573" y="7964"/>
                  </a:cubicBezTo>
                  <a:close/>
                  <a:moveTo>
                    <a:pt x="2549" y="8970"/>
                  </a:moveTo>
                  <a:cubicBezTo>
                    <a:pt x="2426" y="8970"/>
                    <a:pt x="2330" y="9063"/>
                    <a:pt x="2326" y="9181"/>
                  </a:cubicBezTo>
                  <a:lnTo>
                    <a:pt x="2322" y="9312"/>
                  </a:lnTo>
                  <a:cubicBezTo>
                    <a:pt x="2320" y="9437"/>
                    <a:pt x="2413" y="9537"/>
                    <a:pt x="2533" y="9539"/>
                  </a:cubicBezTo>
                  <a:lnTo>
                    <a:pt x="2540" y="9539"/>
                  </a:lnTo>
                  <a:cubicBezTo>
                    <a:pt x="2660" y="9539"/>
                    <a:pt x="2756" y="9443"/>
                    <a:pt x="2760" y="9328"/>
                  </a:cubicBezTo>
                  <a:lnTo>
                    <a:pt x="2767" y="9194"/>
                  </a:lnTo>
                  <a:cubicBezTo>
                    <a:pt x="2769" y="9072"/>
                    <a:pt x="2675" y="8972"/>
                    <a:pt x="2553" y="8970"/>
                  </a:cubicBezTo>
                  <a:cubicBezTo>
                    <a:pt x="2552" y="8970"/>
                    <a:pt x="2550" y="8970"/>
                    <a:pt x="2549" y="8970"/>
                  </a:cubicBezTo>
                  <a:close/>
                  <a:moveTo>
                    <a:pt x="2520" y="9978"/>
                  </a:moveTo>
                  <a:cubicBezTo>
                    <a:pt x="2407" y="9978"/>
                    <a:pt x="2300" y="10072"/>
                    <a:pt x="2293" y="10192"/>
                  </a:cubicBezTo>
                  <a:lnTo>
                    <a:pt x="2289" y="10318"/>
                  </a:lnTo>
                  <a:cubicBezTo>
                    <a:pt x="2280" y="10440"/>
                    <a:pt x="2376" y="10541"/>
                    <a:pt x="2496" y="10545"/>
                  </a:cubicBezTo>
                  <a:lnTo>
                    <a:pt x="2505" y="10545"/>
                  </a:lnTo>
                  <a:cubicBezTo>
                    <a:pt x="2621" y="10545"/>
                    <a:pt x="2719" y="10453"/>
                    <a:pt x="2728" y="10338"/>
                  </a:cubicBezTo>
                  <a:lnTo>
                    <a:pt x="2734" y="10205"/>
                  </a:lnTo>
                  <a:cubicBezTo>
                    <a:pt x="2736" y="10082"/>
                    <a:pt x="2642" y="9982"/>
                    <a:pt x="2520" y="9978"/>
                  </a:cubicBezTo>
                  <a:close/>
                  <a:moveTo>
                    <a:pt x="2479" y="10986"/>
                  </a:moveTo>
                  <a:cubicBezTo>
                    <a:pt x="2337" y="10986"/>
                    <a:pt x="2258" y="11073"/>
                    <a:pt x="2254" y="11193"/>
                  </a:cubicBezTo>
                  <a:lnTo>
                    <a:pt x="2248" y="11326"/>
                  </a:lnTo>
                  <a:cubicBezTo>
                    <a:pt x="2245" y="11448"/>
                    <a:pt x="2337" y="11549"/>
                    <a:pt x="2461" y="11553"/>
                  </a:cubicBezTo>
                  <a:lnTo>
                    <a:pt x="2466" y="11553"/>
                  </a:lnTo>
                  <a:cubicBezTo>
                    <a:pt x="2584" y="11553"/>
                    <a:pt x="2682" y="11459"/>
                    <a:pt x="2682" y="11339"/>
                  </a:cubicBezTo>
                  <a:lnTo>
                    <a:pt x="2686" y="11210"/>
                  </a:lnTo>
                  <a:cubicBezTo>
                    <a:pt x="2695" y="11090"/>
                    <a:pt x="2599" y="10990"/>
                    <a:pt x="2479" y="10986"/>
                  </a:cubicBezTo>
                  <a:close/>
                  <a:moveTo>
                    <a:pt x="2442" y="11994"/>
                  </a:moveTo>
                  <a:cubicBezTo>
                    <a:pt x="2300" y="11994"/>
                    <a:pt x="2219" y="12081"/>
                    <a:pt x="2215" y="12201"/>
                  </a:cubicBezTo>
                  <a:lnTo>
                    <a:pt x="2208" y="12332"/>
                  </a:lnTo>
                  <a:cubicBezTo>
                    <a:pt x="2202" y="12452"/>
                    <a:pt x="2298" y="12552"/>
                    <a:pt x="2418" y="12559"/>
                  </a:cubicBezTo>
                  <a:lnTo>
                    <a:pt x="2424" y="12559"/>
                  </a:lnTo>
                  <a:cubicBezTo>
                    <a:pt x="2542" y="12559"/>
                    <a:pt x="2640" y="12465"/>
                    <a:pt x="2642" y="12351"/>
                  </a:cubicBezTo>
                  <a:lnTo>
                    <a:pt x="2649" y="12221"/>
                  </a:lnTo>
                  <a:cubicBezTo>
                    <a:pt x="2656" y="12101"/>
                    <a:pt x="2562" y="11998"/>
                    <a:pt x="2442" y="11994"/>
                  </a:cubicBezTo>
                  <a:close/>
                  <a:moveTo>
                    <a:pt x="2398" y="12999"/>
                  </a:moveTo>
                  <a:cubicBezTo>
                    <a:pt x="2258" y="12999"/>
                    <a:pt x="2176" y="13087"/>
                    <a:pt x="2171" y="13207"/>
                  </a:cubicBezTo>
                  <a:lnTo>
                    <a:pt x="2167" y="13338"/>
                  </a:lnTo>
                  <a:cubicBezTo>
                    <a:pt x="2158" y="13458"/>
                    <a:pt x="2254" y="13560"/>
                    <a:pt x="2374" y="13565"/>
                  </a:cubicBezTo>
                  <a:lnTo>
                    <a:pt x="2381" y="13565"/>
                  </a:lnTo>
                  <a:cubicBezTo>
                    <a:pt x="2498" y="13565"/>
                    <a:pt x="2597" y="13473"/>
                    <a:pt x="2599" y="13357"/>
                  </a:cubicBezTo>
                  <a:lnTo>
                    <a:pt x="2605" y="13226"/>
                  </a:lnTo>
                  <a:cubicBezTo>
                    <a:pt x="2612" y="13106"/>
                    <a:pt x="2518" y="13006"/>
                    <a:pt x="2398" y="12999"/>
                  </a:cubicBezTo>
                  <a:close/>
                  <a:moveTo>
                    <a:pt x="2338" y="14007"/>
                  </a:moveTo>
                  <a:cubicBezTo>
                    <a:pt x="2203" y="14007"/>
                    <a:pt x="2127" y="14097"/>
                    <a:pt x="2123" y="14215"/>
                  </a:cubicBezTo>
                  <a:lnTo>
                    <a:pt x="2117" y="14341"/>
                  </a:lnTo>
                  <a:cubicBezTo>
                    <a:pt x="2112" y="14461"/>
                    <a:pt x="2204" y="14566"/>
                    <a:pt x="2324" y="14570"/>
                  </a:cubicBezTo>
                  <a:lnTo>
                    <a:pt x="2335" y="14570"/>
                  </a:lnTo>
                  <a:cubicBezTo>
                    <a:pt x="2453" y="14570"/>
                    <a:pt x="2551" y="14481"/>
                    <a:pt x="2551" y="14367"/>
                  </a:cubicBezTo>
                  <a:lnTo>
                    <a:pt x="2555" y="14232"/>
                  </a:lnTo>
                  <a:cubicBezTo>
                    <a:pt x="2564" y="14112"/>
                    <a:pt x="2468" y="14012"/>
                    <a:pt x="2348" y="14007"/>
                  </a:cubicBezTo>
                  <a:cubicBezTo>
                    <a:pt x="2345" y="14007"/>
                    <a:pt x="2341" y="14007"/>
                    <a:pt x="2338" y="14007"/>
                  </a:cubicBezTo>
                  <a:close/>
                  <a:moveTo>
                    <a:pt x="2292" y="15011"/>
                  </a:moveTo>
                  <a:cubicBezTo>
                    <a:pt x="2155" y="15011"/>
                    <a:pt x="2082" y="15101"/>
                    <a:pt x="2075" y="15218"/>
                  </a:cubicBezTo>
                  <a:lnTo>
                    <a:pt x="2071" y="15345"/>
                  </a:lnTo>
                  <a:cubicBezTo>
                    <a:pt x="2064" y="15465"/>
                    <a:pt x="2158" y="15570"/>
                    <a:pt x="2278" y="15574"/>
                  </a:cubicBezTo>
                  <a:lnTo>
                    <a:pt x="2289" y="15574"/>
                  </a:lnTo>
                  <a:cubicBezTo>
                    <a:pt x="2407" y="15574"/>
                    <a:pt x="2501" y="15485"/>
                    <a:pt x="2505" y="15371"/>
                  </a:cubicBezTo>
                  <a:lnTo>
                    <a:pt x="2509" y="15236"/>
                  </a:lnTo>
                  <a:cubicBezTo>
                    <a:pt x="2518" y="15116"/>
                    <a:pt x="2422" y="15015"/>
                    <a:pt x="2302" y="15011"/>
                  </a:cubicBezTo>
                  <a:cubicBezTo>
                    <a:pt x="2299" y="15011"/>
                    <a:pt x="2296" y="15011"/>
                    <a:pt x="2292" y="15011"/>
                  </a:cubicBezTo>
                  <a:close/>
                  <a:moveTo>
                    <a:pt x="2257" y="16019"/>
                  </a:moveTo>
                  <a:cubicBezTo>
                    <a:pt x="2143" y="16019"/>
                    <a:pt x="2038" y="16110"/>
                    <a:pt x="2032" y="16228"/>
                  </a:cubicBezTo>
                  <a:lnTo>
                    <a:pt x="2027" y="16355"/>
                  </a:lnTo>
                  <a:cubicBezTo>
                    <a:pt x="2018" y="16475"/>
                    <a:pt x="2114" y="16575"/>
                    <a:pt x="2234" y="16582"/>
                  </a:cubicBezTo>
                  <a:lnTo>
                    <a:pt x="2243" y="16582"/>
                  </a:lnTo>
                  <a:cubicBezTo>
                    <a:pt x="2357" y="16582"/>
                    <a:pt x="2455" y="16490"/>
                    <a:pt x="2464" y="16372"/>
                  </a:cubicBezTo>
                  <a:lnTo>
                    <a:pt x="2468" y="16250"/>
                  </a:lnTo>
                  <a:lnTo>
                    <a:pt x="2468" y="16246"/>
                  </a:lnTo>
                  <a:cubicBezTo>
                    <a:pt x="2474" y="16126"/>
                    <a:pt x="2383" y="16023"/>
                    <a:pt x="2261" y="16019"/>
                  </a:cubicBezTo>
                  <a:cubicBezTo>
                    <a:pt x="2259" y="16019"/>
                    <a:pt x="2258" y="16019"/>
                    <a:pt x="2257" y="16019"/>
                  </a:cubicBezTo>
                  <a:close/>
                  <a:moveTo>
                    <a:pt x="2208" y="17025"/>
                  </a:moveTo>
                  <a:cubicBezTo>
                    <a:pt x="2090" y="17025"/>
                    <a:pt x="1986" y="17116"/>
                    <a:pt x="1981" y="17236"/>
                  </a:cubicBezTo>
                  <a:lnTo>
                    <a:pt x="1975" y="17361"/>
                  </a:lnTo>
                  <a:cubicBezTo>
                    <a:pt x="1966" y="17481"/>
                    <a:pt x="2062" y="17581"/>
                    <a:pt x="2182" y="17588"/>
                  </a:cubicBezTo>
                  <a:lnTo>
                    <a:pt x="2191" y="17588"/>
                  </a:lnTo>
                  <a:cubicBezTo>
                    <a:pt x="2304" y="17588"/>
                    <a:pt x="2402" y="17494"/>
                    <a:pt x="2411" y="17380"/>
                  </a:cubicBezTo>
                  <a:lnTo>
                    <a:pt x="2418" y="17258"/>
                  </a:lnTo>
                  <a:lnTo>
                    <a:pt x="2418" y="17252"/>
                  </a:lnTo>
                  <a:cubicBezTo>
                    <a:pt x="2422" y="17132"/>
                    <a:pt x="2333" y="17031"/>
                    <a:pt x="2208" y="17025"/>
                  </a:cubicBezTo>
                  <a:close/>
                  <a:moveTo>
                    <a:pt x="2154" y="18026"/>
                  </a:moveTo>
                  <a:cubicBezTo>
                    <a:pt x="2021" y="18026"/>
                    <a:pt x="1931" y="18114"/>
                    <a:pt x="1927" y="18234"/>
                  </a:cubicBezTo>
                  <a:lnTo>
                    <a:pt x="1920" y="18364"/>
                  </a:lnTo>
                  <a:cubicBezTo>
                    <a:pt x="1916" y="18484"/>
                    <a:pt x="2005" y="18589"/>
                    <a:pt x="2128" y="18594"/>
                  </a:cubicBezTo>
                  <a:lnTo>
                    <a:pt x="2138" y="18594"/>
                  </a:lnTo>
                  <a:cubicBezTo>
                    <a:pt x="2254" y="18594"/>
                    <a:pt x="2348" y="18504"/>
                    <a:pt x="2357" y="18386"/>
                  </a:cubicBezTo>
                  <a:lnTo>
                    <a:pt x="2363" y="18255"/>
                  </a:lnTo>
                  <a:cubicBezTo>
                    <a:pt x="2368" y="18135"/>
                    <a:pt x="2274" y="18031"/>
                    <a:pt x="2154" y="18026"/>
                  </a:cubicBezTo>
                  <a:close/>
                  <a:moveTo>
                    <a:pt x="2099" y="19032"/>
                  </a:moveTo>
                  <a:cubicBezTo>
                    <a:pt x="1966" y="19032"/>
                    <a:pt x="1877" y="19119"/>
                    <a:pt x="1872" y="19239"/>
                  </a:cubicBezTo>
                  <a:lnTo>
                    <a:pt x="1866" y="19370"/>
                  </a:lnTo>
                  <a:cubicBezTo>
                    <a:pt x="1861" y="19490"/>
                    <a:pt x="1953" y="19595"/>
                    <a:pt x="2073" y="19599"/>
                  </a:cubicBezTo>
                  <a:lnTo>
                    <a:pt x="2084" y="19599"/>
                  </a:lnTo>
                  <a:cubicBezTo>
                    <a:pt x="2202" y="19599"/>
                    <a:pt x="2298" y="19510"/>
                    <a:pt x="2302" y="19392"/>
                  </a:cubicBezTo>
                  <a:lnTo>
                    <a:pt x="2309" y="19261"/>
                  </a:lnTo>
                  <a:cubicBezTo>
                    <a:pt x="2313" y="19141"/>
                    <a:pt x="2219" y="19039"/>
                    <a:pt x="2099" y="19032"/>
                  </a:cubicBezTo>
                  <a:close/>
                  <a:moveTo>
                    <a:pt x="2049" y="20040"/>
                  </a:moveTo>
                  <a:cubicBezTo>
                    <a:pt x="1918" y="20042"/>
                    <a:pt x="1824" y="20127"/>
                    <a:pt x="1820" y="20247"/>
                  </a:cubicBezTo>
                  <a:lnTo>
                    <a:pt x="1811" y="20374"/>
                  </a:lnTo>
                  <a:cubicBezTo>
                    <a:pt x="1802" y="20494"/>
                    <a:pt x="1896" y="20599"/>
                    <a:pt x="2016" y="20607"/>
                  </a:cubicBezTo>
                  <a:lnTo>
                    <a:pt x="2029" y="20607"/>
                  </a:lnTo>
                  <a:cubicBezTo>
                    <a:pt x="2145" y="20607"/>
                    <a:pt x="2239" y="20516"/>
                    <a:pt x="2248" y="20402"/>
                  </a:cubicBezTo>
                  <a:lnTo>
                    <a:pt x="2256" y="20267"/>
                  </a:lnTo>
                  <a:cubicBezTo>
                    <a:pt x="2261" y="20149"/>
                    <a:pt x="2169" y="20044"/>
                    <a:pt x="2049" y="20040"/>
                  </a:cubicBezTo>
                  <a:close/>
                  <a:moveTo>
                    <a:pt x="1986" y="21046"/>
                  </a:moveTo>
                  <a:cubicBezTo>
                    <a:pt x="1866" y="21048"/>
                    <a:pt x="1763" y="21133"/>
                    <a:pt x="1757" y="21253"/>
                  </a:cubicBezTo>
                  <a:lnTo>
                    <a:pt x="1752" y="21384"/>
                  </a:lnTo>
                  <a:cubicBezTo>
                    <a:pt x="1746" y="21504"/>
                    <a:pt x="1840" y="21607"/>
                    <a:pt x="1960" y="21613"/>
                  </a:cubicBezTo>
                  <a:lnTo>
                    <a:pt x="1973" y="21613"/>
                  </a:lnTo>
                  <a:cubicBezTo>
                    <a:pt x="2090" y="21613"/>
                    <a:pt x="2184" y="21521"/>
                    <a:pt x="2189" y="21408"/>
                  </a:cubicBezTo>
                  <a:lnTo>
                    <a:pt x="2193" y="21275"/>
                  </a:lnTo>
                  <a:cubicBezTo>
                    <a:pt x="2200" y="21155"/>
                    <a:pt x="2106" y="21050"/>
                    <a:pt x="1986" y="210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7"/>
            <p:cNvSpPr/>
            <p:nvPr/>
          </p:nvSpPr>
          <p:spPr>
            <a:xfrm flipH="1">
              <a:off x="1855369" y="2253775"/>
              <a:ext cx="41621" cy="31537"/>
            </a:xfrm>
            <a:custGeom>
              <a:avLst/>
              <a:gdLst/>
              <a:ahLst/>
              <a:cxnLst/>
              <a:rect l="l" t="t" r="r" b="b"/>
              <a:pathLst>
                <a:path w="1519" h="1151" extrusionOk="0">
                  <a:moveTo>
                    <a:pt x="0" y="0"/>
                  </a:moveTo>
                  <a:lnTo>
                    <a:pt x="0" y="1150"/>
                  </a:lnTo>
                  <a:lnTo>
                    <a:pt x="1347" y="1150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6547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5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29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21/3/2024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7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350" name="Google Shape;350;p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351" name="Google Shape;351;p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3" name="Google Shape;363;p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364" name="Google Shape;364;p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4" name="Google Shape;38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subTitle" idx="1"/>
          </p:nvPr>
        </p:nvSpPr>
        <p:spPr>
          <a:xfrm>
            <a:off x="1825167" y="1690433"/>
            <a:ext cx="58372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"/>
          <p:cNvSpPr txBox="1">
            <a:spLocks noGrp="1"/>
          </p:cNvSpPr>
          <p:nvPr>
            <p:ph type="subTitle" idx="2"/>
          </p:nvPr>
        </p:nvSpPr>
        <p:spPr>
          <a:xfrm>
            <a:off x="1825167" y="2463073"/>
            <a:ext cx="58372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"/>
          <p:cNvSpPr txBox="1">
            <a:spLocks noGrp="1"/>
          </p:cNvSpPr>
          <p:nvPr>
            <p:ph type="subTitle" idx="3"/>
          </p:nvPr>
        </p:nvSpPr>
        <p:spPr>
          <a:xfrm>
            <a:off x="1825167" y="3235715"/>
            <a:ext cx="58372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"/>
          <p:cNvSpPr txBox="1">
            <a:spLocks noGrp="1"/>
          </p:cNvSpPr>
          <p:nvPr>
            <p:ph type="subTitle" idx="4"/>
          </p:nvPr>
        </p:nvSpPr>
        <p:spPr>
          <a:xfrm>
            <a:off x="1825167" y="4008355"/>
            <a:ext cx="58372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"/>
          <p:cNvSpPr txBox="1">
            <a:spLocks noGrp="1"/>
          </p:cNvSpPr>
          <p:nvPr>
            <p:ph type="subTitle" idx="5"/>
          </p:nvPr>
        </p:nvSpPr>
        <p:spPr>
          <a:xfrm>
            <a:off x="1825167" y="4780995"/>
            <a:ext cx="58372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6"/>
          </p:nvPr>
        </p:nvSpPr>
        <p:spPr>
          <a:xfrm>
            <a:off x="1825167" y="5553636"/>
            <a:ext cx="5837200" cy="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595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E60E-C0BE-32E4-3FBA-EDA548148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D6E0-9110-8B11-5268-60EB70AFD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1164A-1EB9-50B5-232C-B7A24F6A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D03CB-CDB4-8D24-7528-06FDA8B7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749E0-3187-EC9F-FFB7-BA28852B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BA27-6912-6EF2-12A8-E3E0F7AB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2EAB-05DE-5A5D-EBCB-E6831429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B1A5-129F-472E-881F-2007AE66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BE62-16A6-1D82-D846-7F7B8B6D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5EB03-588F-3A7F-6193-BB2443F7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9A35-BA23-AA00-2857-500492E9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D1A2C-DA3B-2559-8245-091C5719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3E2E-7300-1CED-A05A-D0D16C71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A32C-4DED-72E1-BBCC-099C7651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58E09-37B0-8E1A-8CA1-64A69F56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0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6275-9035-D5AA-084F-F6A3BA89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34FA-D84F-8F3C-451D-931599AC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7AE78-CC6F-180A-0A72-20AF8C119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D2BCF-4ABF-3E87-5BA9-6C1C426C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05EE9-5F3C-1B9C-31D0-0CDC85A6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23051-2A98-B9A7-E34D-85D64E60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9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739A-9373-EE93-33B8-1765BCF2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DC23D-57E3-8783-D62B-A6AA1B3F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1C16F-F3B2-B29A-AB9A-A33200741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A999B-16AE-C60B-DE1E-A4E83049B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06679-7D01-56DD-D635-E3A771AD3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EB7EE-5966-C4C8-A1EC-31875A69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B97EC-EE30-739E-984D-C105E517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72E4-9095-F926-EB52-EE31BFC1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2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C1A8-5C04-CAF3-456A-226D36C9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F32A7-CBE1-B371-3524-04E4BCA9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19D60-9D93-EE55-8F46-69C68ADB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124F4-FCBE-2AF9-3774-707EA198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4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B8E2B-4BD8-E603-61AB-39CA0F00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F0973-B181-0546-EBEE-997B783A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08BC-6292-A36F-E84A-EE5EC539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32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B6A8-E386-B174-1141-195B8FBB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A70B-01C9-4BB3-B7ED-88987701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15FF7-C405-EF55-336C-84AB0CA7C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A7C06-87A6-4647-E80E-F14E05BF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A390-9A36-DEBC-E95E-433F11ED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02014-1921-D1EA-7881-F262084F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3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016D-8308-9571-BACB-F1CB118E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727DB-5352-9C32-6DA1-1D3A25E3D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95DA7-2DA3-0A32-B3B5-37A15D20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2F72C-CB41-6BCF-5D44-AADF2A63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E457A-5121-7269-E763-B79F21E0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B6F38-1327-F741-13BC-161B2B80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1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4B43-857E-8652-DBD9-3878D2E7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32881-FA3A-9604-500A-C9E679EC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22A57-DA69-C205-384F-44946A36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B2758-1E91-0AD0-3BE9-211479EE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A567A-6C23-B21F-5F50-2627A77F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450" name="Google Shape;450;p9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451" name="Google Shape;451;p9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9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9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9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9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9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9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9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9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9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9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9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63" name="Google Shape;463;p9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464" name="Google Shape;464;p9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9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9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9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9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9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9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9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9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9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9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9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9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9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9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9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9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9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9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9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84" name="Google Shape;484;p9"/>
          <p:cNvGrpSpPr/>
          <p:nvPr/>
        </p:nvGrpSpPr>
        <p:grpSpPr>
          <a:xfrm>
            <a:off x="-528662" y="-4399868"/>
            <a:ext cx="14194691" cy="15657752"/>
            <a:chOff x="-396496" y="-3299901"/>
            <a:chExt cx="10646018" cy="11743314"/>
          </a:xfrm>
        </p:grpSpPr>
        <p:grpSp>
          <p:nvGrpSpPr>
            <p:cNvPr id="485" name="Google Shape;485;p9"/>
            <p:cNvGrpSpPr/>
            <p:nvPr/>
          </p:nvGrpSpPr>
          <p:grpSpPr>
            <a:xfrm rot="359204">
              <a:off x="-225892" y="4454801"/>
              <a:ext cx="6949761" cy="3636096"/>
              <a:chOff x="666700" y="727125"/>
              <a:chExt cx="7939189" cy="3876383"/>
            </a:xfrm>
          </p:grpSpPr>
          <p:sp>
            <p:nvSpPr>
              <p:cNvPr id="486" name="Google Shape;486;p9"/>
              <p:cNvSpPr/>
              <p:nvPr/>
            </p:nvSpPr>
            <p:spPr>
              <a:xfrm>
                <a:off x="666700" y="727125"/>
                <a:ext cx="7939189" cy="3876383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677207" y="1468591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677207" y="1913149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77207" y="2357588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77207" y="2802146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77207" y="3246704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677207" y="369114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677207" y="413559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" name="Google Shape;494;p9"/>
            <p:cNvGrpSpPr/>
            <p:nvPr/>
          </p:nvGrpSpPr>
          <p:grpSpPr>
            <a:xfrm rot="-10440796">
              <a:off x="3129158" y="-2947386"/>
              <a:ext cx="6949761" cy="3636096"/>
              <a:chOff x="666700" y="727125"/>
              <a:chExt cx="7939189" cy="3876383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666700" y="727125"/>
                <a:ext cx="7939189" cy="3876383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677207" y="1468591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677207" y="1913149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677207" y="2357588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677207" y="2802146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>
                <a:off x="677207" y="3246704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>
                <a:off x="677207" y="369114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9"/>
              <p:cNvSpPr/>
              <p:nvPr/>
            </p:nvSpPr>
            <p:spPr>
              <a:xfrm>
                <a:off x="677207" y="413559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03" name="Google Shape;503;p9"/>
          <p:cNvSpPr txBox="1">
            <a:spLocks noGrp="1"/>
          </p:cNvSpPr>
          <p:nvPr>
            <p:ph type="title"/>
          </p:nvPr>
        </p:nvSpPr>
        <p:spPr>
          <a:xfrm>
            <a:off x="2783567" y="2166933"/>
            <a:ext cx="6726800" cy="19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9"/>
          <p:cNvSpPr txBox="1">
            <a:spLocks noGrp="1"/>
          </p:cNvSpPr>
          <p:nvPr>
            <p:ph type="subTitle" idx="1"/>
          </p:nvPr>
        </p:nvSpPr>
        <p:spPr>
          <a:xfrm>
            <a:off x="2783605" y="4083733"/>
            <a:ext cx="67268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960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87E79-2744-C08A-0B46-200FB56C4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B3E9A-E7F6-778A-F648-16C8D91B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020B8-4263-3643-23EE-1AED5DEC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AD29D-2BF9-3064-415B-6B6ADDEF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0C4C6-2137-9338-5646-126E9DAB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80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18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9" y="5001686"/>
            <a:ext cx="2857500" cy="28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0767" y="-74083"/>
            <a:ext cx="15299267" cy="2076451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464767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3C3EED-3624-4FC9-8F19-5B8570DD8B3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21/3/2024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20C1DEC-A061-4A04-A135-6473A83582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518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2"/>
            <a:ext cx="9144001" cy="2387601"/>
          </a:xfrm>
        </p:spPr>
        <p:txBody>
          <a:bodyPr anchor="b"/>
          <a:lstStyle>
            <a:lvl1pPr algn="ctr">
              <a:defRPr sz="58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0"/>
            <a:ext cx="9144001" cy="1655761"/>
          </a:xfrm>
        </p:spPr>
        <p:txBody>
          <a:bodyPr/>
          <a:lstStyle>
            <a:lvl1pPr marL="0" indent="0" algn="ctr">
              <a:buNone/>
              <a:defRPr sz="2339"/>
            </a:lvl1pPr>
            <a:lvl2pPr marL="445761" indent="0" algn="ctr">
              <a:buNone/>
              <a:defRPr sz="1951"/>
            </a:lvl2pPr>
            <a:lvl3pPr marL="891520" indent="0" algn="ctr">
              <a:buNone/>
              <a:defRPr sz="1755"/>
            </a:lvl3pPr>
            <a:lvl4pPr marL="1337281" indent="0" algn="ctr">
              <a:buNone/>
              <a:defRPr sz="1560"/>
            </a:lvl4pPr>
            <a:lvl5pPr marL="1783041" indent="0" algn="ctr">
              <a:buNone/>
              <a:defRPr sz="1560"/>
            </a:lvl5pPr>
            <a:lvl6pPr marL="2228802" indent="0" algn="ctr">
              <a:buNone/>
              <a:defRPr sz="1560"/>
            </a:lvl6pPr>
            <a:lvl7pPr marL="2674562" indent="0" algn="ctr">
              <a:buNone/>
              <a:defRPr sz="1560"/>
            </a:lvl7pPr>
            <a:lvl8pPr marL="3120325" indent="0" algn="ctr">
              <a:buNone/>
              <a:defRPr sz="1560"/>
            </a:lvl8pPr>
            <a:lvl9pPr marL="3566086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6ABD190-56AD-4C55-BBCA-1554B872117B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21/3/2024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B8F674BA-2DE0-4D90-8561-25BA31F62F13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735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3C3EED-3624-4FC9-8F19-5B8570DD8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520C1DEC-A061-4A04-A135-6473A8358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84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DD3E-9DAE-479A-B47D-D7EB0A6F94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E0B9-FE39-4A79-AEE5-13DC9CB16E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1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92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00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8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"/>
          <p:cNvSpPr txBox="1">
            <a:spLocks noGrp="1"/>
          </p:cNvSpPr>
          <p:nvPr>
            <p:ph type="title"/>
          </p:nvPr>
        </p:nvSpPr>
        <p:spPr>
          <a:xfrm>
            <a:off x="960000" y="4421067"/>
            <a:ext cx="51088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10"/>
          <p:cNvGrpSpPr/>
          <p:nvPr/>
        </p:nvGrpSpPr>
        <p:grpSpPr>
          <a:xfrm>
            <a:off x="10720368" y="5350667"/>
            <a:ext cx="1249121" cy="787343"/>
            <a:chOff x="5221300" y="4277150"/>
            <a:chExt cx="936841" cy="590507"/>
          </a:xfrm>
        </p:grpSpPr>
        <p:sp>
          <p:nvSpPr>
            <p:cNvPr id="508" name="Google Shape;508;p10"/>
            <p:cNvSpPr/>
            <p:nvPr/>
          </p:nvSpPr>
          <p:spPr>
            <a:xfrm>
              <a:off x="5381406" y="4277150"/>
              <a:ext cx="776735" cy="590507"/>
            </a:xfrm>
            <a:custGeom>
              <a:avLst/>
              <a:gdLst/>
              <a:ahLst/>
              <a:cxnLst/>
              <a:rect l="l" t="t" r="r" b="b"/>
              <a:pathLst>
                <a:path w="24237" h="18426" extrusionOk="0">
                  <a:moveTo>
                    <a:pt x="12105" y="0"/>
                  </a:moveTo>
                  <a:cubicBezTo>
                    <a:pt x="9044" y="0"/>
                    <a:pt x="1425" y="4059"/>
                    <a:pt x="755" y="5584"/>
                  </a:cubicBezTo>
                  <a:cubicBezTo>
                    <a:pt x="1" y="7309"/>
                    <a:pt x="2906" y="13460"/>
                    <a:pt x="2906" y="13460"/>
                  </a:cubicBezTo>
                  <a:cubicBezTo>
                    <a:pt x="3901" y="15832"/>
                    <a:pt x="4967" y="16728"/>
                    <a:pt x="6241" y="16728"/>
                  </a:cubicBezTo>
                  <a:cubicBezTo>
                    <a:pt x="6489" y="16728"/>
                    <a:pt x="6744" y="16694"/>
                    <a:pt x="7009" y="16631"/>
                  </a:cubicBezTo>
                  <a:cubicBezTo>
                    <a:pt x="8559" y="16262"/>
                    <a:pt x="6964" y="13025"/>
                    <a:pt x="8883" y="13025"/>
                  </a:cubicBezTo>
                  <a:cubicBezTo>
                    <a:pt x="8978" y="13025"/>
                    <a:pt x="9082" y="13033"/>
                    <a:pt x="9196" y="13050"/>
                  </a:cubicBezTo>
                  <a:cubicBezTo>
                    <a:pt x="10762" y="13281"/>
                    <a:pt x="11317" y="18426"/>
                    <a:pt x="14554" y="18426"/>
                  </a:cubicBezTo>
                  <a:cubicBezTo>
                    <a:pt x="17686" y="18426"/>
                    <a:pt x="14749" y="13070"/>
                    <a:pt x="15755" y="12449"/>
                  </a:cubicBezTo>
                  <a:cubicBezTo>
                    <a:pt x="15822" y="12408"/>
                    <a:pt x="15912" y="12389"/>
                    <a:pt x="16021" y="12389"/>
                  </a:cubicBezTo>
                  <a:cubicBezTo>
                    <a:pt x="17018" y="12389"/>
                    <a:pt x="19652" y="13921"/>
                    <a:pt x="21581" y="13921"/>
                  </a:cubicBezTo>
                  <a:cubicBezTo>
                    <a:pt x="22632" y="13921"/>
                    <a:pt x="23473" y="13467"/>
                    <a:pt x="23726" y="12064"/>
                  </a:cubicBezTo>
                  <a:cubicBezTo>
                    <a:pt x="24237" y="9247"/>
                    <a:pt x="21555" y="9056"/>
                    <a:pt x="19388" y="9056"/>
                  </a:cubicBezTo>
                  <a:cubicBezTo>
                    <a:pt x="19047" y="9056"/>
                    <a:pt x="18718" y="9060"/>
                    <a:pt x="18417" y="9060"/>
                  </a:cubicBezTo>
                  <a:cubicBezTo>
                    <a:pt x="17437" y="9060"/>
                    <a:pt x="16745" y="9010"/>
                    <a:pt x="16841" y="8582"/>
                  </a:cubicBezTo>
                  <a:cubicBezTo>
                    <a:pt x="17149" y="7191"/>
                    <a:pt x="21251" y="5099"/>
                    <a:pt x="18851" y="3630"/>
                  </a:cubicBezTo>
                  <a:cubicBezTo>
                    <a:pt x="18548" y="3445"/>
                    <a:pt x="18200" y="3365"/>
                    <a:pt x="17820" y="3365"/>
                  </a:cubicBezTo>
                  <a:cubicBezTo>
                    <a:pt x="15517" y="3365"/>
                    <a:pt x="12062" y="6298"/>
                    <a:pt x="10649" y="6298"/>
                  </a:cubicBezTo>
                  <a:cubicBezTo>
                    <a:pt x="10450" y="6298"/>
                    <a:pt x="10291" y="6239"/>
                    <a:pt x="10182" y="6105"/>
                  </a:cubicBezTo>
                  <a:cubicBezTo>
                    <a:pt x="9175" y="4868"/>
                    <a:pt x="16104" y="2372"/>
                    <a:pt x="13047" y="224"/>
                  </a:cubicBezTo>
                  <a:cubicBezTo>
                    <a:pt x="12828" y="70"/>
                    <a:pt x="12506" y="0"/>
                    <a:pt x="12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5221300" y="4394923"/>
              <a:ext cx="623132" cy="198086"/>
            </a:xfrm>
            <a:custGeom>
              <a:avLst/>
              <a:gdLst/>
              <a:ahLst/>
              <a:cxnLst/>
              <a:rect l="l" t="t" r="r" b="b"/>
              <a:pathLst>
                <a:path w="19444" h="6181" extrusionOk="0">
                  <a:moveTo>
                    <a:pt x="456" y="1"/>
                  </a:moveTo>
                  <a:cubicBezTo>
                    <a:pt x="116" y="1"/>
                    <a:pt x="1" y="555"/>
                    <a:pt x="380" y="669"/>
                  </a:cubicBezTo>
                  <a:cubicBezTo>
                    <a:pt x="5792" y="2278"/>
                    <a:pt x="11202" y="3883"/>
                    <a:pt x="16615" y="5490"/>
                  </a:cubicBezTo>
                  <a:cubicBezTo>
                    <a:pt x="17372" y="5714"/>
                    <a:pt x="18124" y="5941"/>
                    <a:pt x="18881" y="6165"/>
                  </a:cubicBezTo>
                  <a:cubicBezTo>
                    <a:pt x="18917" y="6176"/>
                    <a:pt x="18951" y="6181"/>
                    <a:pt x="18983" y="6181"/>
                  </a:cubicBezTo>
                  <a:cubicBezTo>
                    <a:pt x="19327" y="6181"/>
                    <a:pt x="19444" y="5625"/>
                    <a:pt x="19060" y="5513"/>
                  </a:cubicBezTo>
                  <a:cubicBezTo>
                    <a:pt x="13648" y="3903"/>
                    <a:pt x="8235" y="2296"/>
                    <a:pt x="2825" y="692"/>
                  </a:cubicBezTo>
                  <a:cubicBezTo>
                    <a:pt x="2068" y="467"/>
                    <a:pt x="1316" y="241"/>
                    <a:pt x="559" y="16"/>
                  </a:cubicBezTo>
                  <a:cubicBezTo>
                    <a:pt x="523" y="6"/>
                    <a:pt x="489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10"/>
          <p:cNvGrpSpPr/>
          <p:nvPr/>
        </p:nvGrpSpPr>
        <p:grpSpPr>
          <a:xfrm>
            <a:off x="10720367" y="4050867"/>
            <a:ext cx="595600" cy="810300"/>
            <a:chOff x="1339500" y="2032575"/>
            <a:chExt cx="446700" cy="607725"/>
          </a:xfrm>
        </p:grpSpPr>
        <p:sp>
          <p:nvSpPr>
            <p:cNvPr id="511" name="Google Shape;511;p10"/>
            <p:cNvSpPr/>
            <p:nvPr/>
          </p:nvSpPr>
          <p:spPr>
            <a:xfrm>
              <a:off x="1339500" y="2132525"/>
              <a:ext cx="445450" cy="507775"/>
            </a:xfrm>
            <a:custGeom>
              <a:avLst/>
              <a:gdLst/>
              <a:ahLst/>
              <a:cxnLst/>
              <a:rect l="l" t="t" r="r" b="b"/>
              <a:pathLst>
                <a:path w="17818" h="20311" extrusionOk="0">
                  <a:moveTo>
                    <a:pt x="12711" y="549"/>
                  </a:moveTo>
                  <a:cubicBezTo>
                    <a:pt x="13609" y="549"/>
                    <a:pt x="14354" y="649"/>
                    <a:pt x="14701" y="918"/>
                  </a:cubicBezTo>
                  <a:cubicBezTo>
                    <a:pt x="15581" y="1592"/>
                    <a:pt x="17115" y="6825"/>
                    <a:pt x="17226" y="10277"/>
                  </a:cubicBezTo>
                  <a:cubicBezTo>
                    <a:pt x="17283" y="11943"/>
                    <a:pt x="16974" y="12469"/>
                    <a:pt x="16786" y="12632"/>
                  </a:cubicBezTo>
                  <a:cubicBezTo>
                    <a:pt x="16485" y="12897"/>
                    <a:pt x="16212" y="13031"/>
                    <a:pt x="15959" y="13031"/>
                  </a:cubicBezTo>
                  <a:cubicBezTo>
                    <a:pt x="15908" y="13031"/>
                    <a:pt x="15857" y="13026"/>
                    <a:pt x="15807" y="13015"/>
                  </a:cubicBezTo>
                  <a:cubicBezTo>
                    <a:pt x="15096" y="12865"/>
                    <a:pt x="14513" y="11614"/>
                    <a:pt x="14044" y="10612"/>
                  </a:cubicBezTo>
                  <a:cubicBezTo>
                    <a:pt x="13600" y="9658"/>
                    <a:pt x="13248" y="8903"/>
                    <a:pt x="12745" y="8722"/>
                  </a:cubicBezTo>
                  <a:cubicBezTo>
                    <a:pt x="12670" y="8694"/>
                    <a:pt x="12594" y="8680"/>
                    <a:pt x="12517" y="8680"/>
                  </a:cubicBezTo>
                  <a:cubicBezTo>
                    <a:pt x="12420" y="8680"/>
                    <a:pt x="12322" y="8703"/>
                    <a:pt x="12228" y="8747"/>
                  </a:cubicBezTo>
                  <a:cubicBezTo>
                    <a:pt x="11433" y="9126"/>
                    <a:pt x="11807" y="10470"/>
                    <a:pt x="12274" y="12176"/>
                  </a:cubicBezTo>
                  <a:cubicBezTo>
                    <a:pt x="12768" y="13958"/>
                    <a:pt x="13375" y="16177"/>
                    <a:pt x="12469" y="17074"/>
                  </a:cubicBezTo>
                  <a:cubicBezTo>
                    <a:pt x="12208" y="17333"/>
                    <a:pt x="11968" y="17454"/>
                    <a:pt x="11745" y="17454"/>
                  </a:cubicBezTo>
                  <a:cubicBezTo>
                    <a:pt x="11724" y="17454"/>
                    <a:pt x="11703" y="17453"/>
                    <a:pt x="11682" y="17450"/>
                  </a:cubicBezTo>
                  <a:cubicBezTo>
                    <a:pt x="11116" y="17380"/>
                    <a:pt x="10576" y="16498"/>
                    <a:pt x="10098" y="15719"/>
                  </a:cubicBezTo>
                  <a:cubicBezTo>
                    <a:pt x="9676" y="15032"/>
                    <a:pt x="9277" y="14379"/>
                    <a:pt x="8801" y="14144"/>
                  </a:cubicBezTo>
                  <a:cubicBezTo>
                    <a:pt x="8714" y="14101"/>
                    <a:pt x="8633" y="14086"/>
                    <a:pt x="8561" y="14086"/>
                  </a:cubicBezTo>
                  <a:cubicBezTo>
                    <a:pt x="8476" y="14086"/>
                    <a:pt x="8405" y="14108"/>
                    <a:pt x="8350" y="14132"/>
                  </a:cubicBezTo>
                  <a:cubicBezTo>
                    <a:pt x="7956" y="14320"/>
                    <a:pt x="7793" y="15000"/>
                    <a:pt x="7548" y="16034"/>
                  </a:cubicBezTo>
                  <a:cubicBezTo>
                    <a:pt x="7238" y="17337"/>
                    <a:pt x="6814" y="19125"/>
                    <a:pt x="5801" y="19626"/>
                  </a:cubicBezTo>
                  <a:cubicBezTo>
                    <a:pt x="5609" y="19723"/>
                    <a:pt x="5401" y="19771"/>
                    <a:pt x="5173" y="19771"/>
                  </a:cubicBezTo>
                  <a:cubicBezTo>
                    <a:pt x="4877" y="19771"/>
                    <a:pt x="4547" y="19689"/>
                    <a:pt x="4180" y="19524"/>
                  </a:cubicBezTo>
                  <a:cubicBezTo>
                    <a:pt x="3593" y="19268"/>
                    <a:pt x="3249" y="18921"/>
                    <a:pt x="3124" y="18479"/>
                  </a:cubicBezTo>
                  <a:cubicBezTo>
                    <a:pt x="2813" y="17380"/>
                    <a:pt x="3931" y="15766"/>
                    <a:pt x="4744" y="14588"/>
                  </a:cubicBezTo>
                  <a:cubicBezTo>
                    <a:pt x="5486" y="13513"/>
                    <a:pt x="5866" y="12931"/>
                    <a:pt x="5724" y="12496"/>
                  </a:cubicBezTo>
                  <a:cubicBezTo>
                    <a:pt x="5540" y="11929"/>
                    <a:pt x="4661" y="11891"/>
                    <a:pt x="3548" y="11839"/>
                  </a:cubicBezTo>
                  <a:cubicBezTo>
                    <a:pt x="2496" y="11791"/>
                    <a:pt x="1191" y="11734"/>
                    <a:pt x="762" y="11161"/>
                  </a:cubicBezTo>
                  <a:cubicBezTo>
                    <a:pt x="599" y="10943"/>
                    <a:pt x="567" y="10651"/>
                    <a:pt x="660" y="10266"/>
                  </a:cubicBezTo>
                  <a:cubicBezTo>
                    <a:pt x="1046" y="8697"/>
                    <a:pt x="2773" y="8264"/>
                    <a:pt x="4293" y="7881"/>
                  </a:cubicBezTo>
                  <a:cubicBezTo>
                    <a:pt x="5393" y="7607"/>
                    <a:pt x="6345" y="7369"/>
                    <a:pt x="6617" y="6700"/>
                  </a:cubicBezTo>
                  <a:cubicBezTo>
                    <a:pt x="6798" y="6254"/>
                    <a:pt x="6814" y="5889"/>
                    <a:pt x="6664" y="5581"/>
                  </a:cubicBezTo>
                  <a:cubicBezTo>
                    <a:pt x="6413" y="5062"/>
                    <a:pt x="5771" y="4880"/>
                    <a:pt x="5155" y="4706"/>
                  </a:cubicBezTo>
                  <a:cubicBezTo>
                    <a:pt x="4386" y="4484"/>
                    <a:pt x="3919" y="4321"/>
                    <a:pt x="3922" y="3867"/>
                  </a:cubicBezTo>
                  <a:cubicBezTo>
                    <a:pt x="3928" y="2804"/>
                    <a:pt x="4350" y="1653"/>
                    <a:pt x="7421" y="1166"/>
                  </a:cubicBezTo>
                  <a:lnTo>
                    <a:pt x="7433" y="1163"/>
                  </a:lnTo>
                  <a:cubicBezTo>
                    <a:pt x="8541" y="937"/>
                    <a:pt x="10927" y="549"/>
                    <a:pt x="12711" y="549"/>
                  </a:cubicBezTo>
                  <a:close/>
                  <a:moveTo>
                    <a:pt x="12637" y="1"/>
                  </a:moveTo>
                  <a:cubicBezTo>
                    <a:pt x="10489" y="1"/>
                    <a:pt x="7782" y="534"/>
                    <a:pt x="7331" y="626"/>
                  </a:cubicBezTo>
                  <a:cubicBezTo>
                    <a:pt x="4611" y="1059"/>
                    <a:pt x="3391" y="2056"/>
                    <a:pt x="3380" y="3856"/>
                  </a:cubicBezTo>
                  <a:cubicBezTo>
                    <a:pt x="3375" y="4753"/>
                    <a:pt x="4280" y="5012"/>
                    <a:pt x="5007" y="5218"/>
                  </a:cubicBezTo>
                  <a:cubicBezTo>
                    <a:pt x="5508" y="5363"/>
                    <a:pt x="6030" y="5508"/>
                    <a:pt x="6177" y="5810"/>
                  </a:cubicBezTo>
                  <a:cubicBezTo>
                    <a:pt x="6254" y="5971"/>
                    <a:pt x="6234" y="6197"/>
                    <a:pt x="6116" y="6490"/>
                  </a:cubicBezTo>
                  <a:cubicBezTo>
                    <a:pt x="5946" y="6902"/>
                    <a:pt x="5078" y="7122"/>
                    <a:pt x="4160" y="7351"/>
                  </a:cubicBezTo>
                  <a:cubicBezTo>
                    <a:pt x="2571" y="7750"/>
                    <a:pt x="597" y="8246"/>
                    <a:pt x="134" y="10132"/>
                  </a:cubicBezTo>
                  <a:cubicBezTo>
                    <a:pt x="1" y="10678"/>
                    <a:pt x="66" y="11131"/>
                    <a:pt x="329" y="11483"/>
                  </a:cubicBezTo>
                  <a:cubicBezTo>
                    <a:pt x="910" y="12258"/>
                    <a:pt x="2299" y="12324"/>
                    <a:pt x="3525" y="12378"/>
                  </a:cubicBezTo>
                  <a:cubicBezTo>
                    <a:pt x="4132" y="12405"/>
                    <a:pt x="5143" y="12453"/>
                    <a:pt x="5211" y="12661"/>
                  </a:cubicBezTo>
                  <a:cubicBezTo>
                    <a:pt x="5279" y="12861"/>
                    <a:pt x="4713" y="13677"/>
                    <a:pt x="4302" y="14275"/>
                  </a:cubicBezTo>
                  <a:cubicBezTo>
                    <a:pt x="3378" y="15612"/>
                    <a:pt x="2231" y="17276"/>
                    <a:pt x="2607" y="18622"/>
                  </a:cubicBezTo>
                  <a:cubicBezTo>
                    <a:pt x="2775" y="19221"/>
                    <a:pt x="3230" y="19692"/>
                    <a:pt x="3962" y="20018"/>
                  </a:cubicBezTo>
                  <a:cubicBezTo>
                    <a:pt x="4398" y="20213"/>
                    <a:pt x="4803" y="20311"/>
                    <a:pt x="5180" y="20311"/>
                  </a:cubicBezTo>
                  <a:cubicBezTo>
                    <a:pt x="5488" y="20311"/>
                    <a:pt x="5776" y="20245"/>
                    <a:pt x="6048" y="20102"/>
                  </a:cubicBezTo>
                  <a:cubicBezTo>
                    <a:pt x="7287" y="19490"/>
                    <a:pt x="7727" y="17639"/>
                    <a:pt x="8081" y="16152"/>
                  </a:cubicBezTo>
                  <a:cubicBezTo>
                    <a:pt x="8226" y="15542"/>
                    <a:pt x="8421" y="14708"/>
                    <a:pt x="8566" y="14622"/>
                  </a:cubicBezTo>
                  <a:cubicBezTo>
                    <a:pt x="8899" y="14787"/>
                    <a:pt x="9273" y="15399"/>
                    <a:pt x="9640" y="15995"/>
                  </a:cubicBezTo>
                  <a:cubicBezTo>
                    <a:pt x="10209" y="16922"/>
                    <a:pt x="10794" y="17879"/>
                    <a:pt x="11619" y="17978"/>
                  </a:cubicBezTo>
                  <a:cubicBezTo>
                    <a:pt x="11667" y="17985"/>
                    <a:pt x="11715" y="17988"/>
                    <a:pt x="11763" y="17988"/>
                  </a:cubicBezTo>
                  <a:cubicBezTo>
                    <a:pt x="12131" y="17988"/>
                    <a:pt x="12493" y="17805"/>
                    <a:pt x="12852" y="17448"/>
                  </a:cubicBezTo>
                  <a:cubicBezTo>
                    <a:pt x="13983" y="16326"/>
                    <a:pt x="13353" y="14039"/>
                    <a:pt x="12797" y="12022"/>
                  </a:cubicBezTo>
                  <a:cubicBezTo>
                    <a:pt x="12478" y="10859"/>
                    <a:pt x="12079" y="9411"/>
                    <a:pt x="12462" y="9230"/>
                  </a:cubicBezTo>
                  <a:cubicBezTo>
                    <a:pt x="12484" y="9217"/>
                    <a:pt x="12504" y="9212"/>
                    <a:pt x="12522" y="9212"/>
                  </a:cubicBezTo>
                  <a:cubicBezTo>
                    <a:pt x="12537" y="9212"/>
                    <a:pt x="12551" y="9216"/>
                    <a:pt x="12564" y="9221"/>
                  </a:cubicBezTo>
                  <a:cubicBezTo>
                    <a:pt x="12852" y="9325"/>
                    <a:pt x="13226" y="10125"/>
                    <a:pt x="13554" y="10830"/>
                  </a:cubicBezTo>
                  <a:cubicBezTo>
                    <a:pt x="14101" y="11999"/>
                    <a:pt x="14722" y="13325"/>
                    <a:pt x="15696" y="13534"/>
                  </a:cubicBezTo>
                  <a:cubicBezTo>
                    <a:pt x="15781" y="13552"/>
                    <a:pt x="15867" y="13561"/>
                    <a:pt x="15953" y="13561"/>
                  </a:cubicBezTo>
                  <a:cubicBezTo>
                    <a:pt x="16340" y="13561"/>
                    <a:pt x="16741" y="13382"/>
                    <a:pt x="17147" y="13028"/>
                  </a:cubicBezTo>
                  <a:cubicBezTo>
                    <a:pt x="17614" y="12618"/>
                    <a:pt x="17818" y="11709"/>
                    <a:pt x="17772" y="10250"/>
                  </a:cubicBezTo>
                  <a:cubicBezTo>
                    <a:pt x="17659" y="6793"/>
                    <a:pt x="16127" y="1313"/>
                    <a:pt x="15037" y="479"/>
                  </a:cubicBezTo>
                  <a:cubicBezTo>
                    <a:pt x="14574" y="124"/>
                    <a:pt x="13670" y="1"/>
                    <a:pt x="126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540350" y="2032575"/>
              <a:ext cx="245850" cy="399125"/>
            </a:xfrm>
            <a:custGeom>
              <a:avLst/>
              <a:gdLst/>
              <a:ahLst/>
              <a:cxnLst/>
              <a:rect l="l" t="t" r="r" b="b"/>
              <a:pathLst>
                <a:path w="9834" h="15965" extrusionOk="0">
                  <a:moveTo>
                    <a:pt x="9368" y="0"/>
                  </a:moveTo>
                  <a:cubicBezTo>
                    <a:pt x="9266" y="0"/>
                    <a:pt x="9164" y="48"/>
                    <a:pt x="9097" y="164"/>
                  </a:cubicBezTo>
                  <a:cubicBezTo>
                    <a:pt x="6486" y="4629"/>
                    <a:pt x="3877" y="9091"/>
                    <a:pt x="1268" y="13554"/>
                  </a:cubicBezTo>
                  <a:cubicBezTo>
                    <a:pt x="897" y="14189"/>
                    <a:pt x="525" y="14826"/>
                    <a:pt x="151" y="15460"/>
                  </a:cubicBezTo>
                  <a:cubicBezTo>
                    <a:pt x="0" y="15721"/>
                    <a:pt x="235" y="15965"/>
                    <a:pt x="466" y="15965"/>
                  </a:cubicBezTo>
                  <a:cubicBezTo>
                    <a:pt x="568" y="15965"/>
                    <a:pt x="669" y="15917"/>
                    <a:pt x="736" y="15803"/>
                  </a:cubicBezTo>
                  <a:cubicBezTo>
                    <a:pt x="3344" y="11338"/>
                    <a:pt x="5953" y="6875"/>
                    <a:pt x="8564" y="2414"/>
                  </a:cubicBezTo>
                  <a:cubicBezTo>
                    <a:pt x="8934" y="1780"/>
                    <a:pt x="9305" y="1140"/>
                    <a:pt x="9679" y="506"/>
                  </a:cubicBezTo>
                  <a:cubicBezTo>
                    <a:pt x="9833" y="245"/>
                    <a:pt x="9599" y="0"/>
                    <a:pt x="9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3" name="Google Shape;513;p10"/>
          <p:cNvGrpSpPr/>
          <p:nvPr/>
        </p:nvGrpSpPr>
        <p:grpSpPr>
          <a:xfrm>
            <a:off x="9905885" y="4900068"/>
            <a:ext cx="644900" cy="578233"/>
            <a:chOff x="5222513" y="3573725"/>
            <a:chExt cx="483675" cy="433675"/>
          </a:xfrm>
        </p:grpSpPr>
        <p:sp>
          <p:nvSpPr>
            <p:cNvPr id="514" name="Google Shape;514;p10"/>
            <p:cNvSpPr/>
            <p:nvPr/>
          </p:nvSpPr>
          <p:spPr>
            <a:xfrm>
              <a:off x="5222513" y="3620250"/>
              <a:ext cx="417525" cy="387150"/>
            </a:xfrm>
            <a:custGeom>
              <a:avLst/>
              <a:gdLst/>
              <a:ahLst/>
              <a:cxnLst/>
              <a:rect l="l" t="t" r="r" b="b"/>
              <a:pathLst>
                <a:path w="16701" h="15486" extrusionOk="0">
                  <a:moveTo>
                    <a:pt x="8583" y="1"/>
                  </a:moveTo>
                  <a:cubicBezTo>
                    <a:pt x="6861" y="1"/>
                    <a:pt x="6096" y="608"/>
                    <a:pt x="5805" y="1688"/>
                  </a:cubicBezTo>
                  <a:cubicBezTo>
                    <a:pt x="5456" y="2957"/>
                    <a:pt x="8604" y="3025"/>
                    <a:pt x="7453" y="4550"/>
                  </a:cubicBezTo>
                  <a:cubicBezTo>
                    <a:pt x="7203" y="4881"/>
                    <a:pt x="6620" y="4930"/>
                    <a:pt x="5907" y="4930"/>
                  </a:cubicBezTo>
                  <a:cubicBezTo>
                    <a:pt x="5610" y="4930"/>
                    <a:pt x="5290" y="4922"/>
                    <a:pt x="4962" y="4922"/>
                  </a:cubicBezTo>
                  <a:cubicBezTo>
                    <a:pt x="3717" y="4922"/>
                    <a:pt x="2362" y="5045"/>
                    <a:pt x="1716" y="6225"/>
                  </a:cubicBezTo>
                  <a:cubicBezTo>
                    <a:pt x="533" y="8394"/>
                    <a:pt x="5345" y="8383"/>
                    <a:pt x="5395" y="9312"/>
                  </a:cubicBezTo>
                  <a:cubicBezTo>
                    <a:pt x="5442" y="10242"/>
                    <a:pt x="1" y="12828"/>
                    <a:pt x="2657" y="14970"/>
                  </a:cubicBezTo>
                  <a:cubicBezTo>
                    <a:pt x="3108" y="15333"/>
                    <a:pt x="3520" y="15486"/>
                    <a:pt x="3895" y="15486"/>
                  </a:cubicBezTo>
                  <a:cubicBezTo>
                    <a:pt x="5825" y="15486"/>
                    <a:pt x="6814" y="11463"/>
                    <a:pt x="7520" y="11463"/>
                  </a:cubicBezTo>
                  <a:cubicBezTo>
                    <a:pt x="7569" y="11463"/>
                    <a:pt x="7615" y="11482"/>
                    <a:pt x="7661" y="11522"/>
                  </a:cubicBezTo>
                  <a:cubicBezTo>
                    <a:pt x="8396" y="12164"/>
                    <a:pt x="8415" y="14987"/>
                    <a:pt x="9670" y="14987"/>
                  </a:cubicBezTo>
                  <a:cubicBezTo>
                    <a:pt x="9859" y="14987"/>
                    <a:pt x="10076" y="14924"/>
                    <a:pt x="10327" y="14779"/>
                  </a:cubicBezTo>
                  <a:cubicBezTo>
                    <a:pt x="12246" y="13678"/>
                    <a:pt x="10646" y="8086"/>
                    <a:pt x="11882" y="7855"/>
                  </a:cubicBezTo>
                  <a:cubicBezTo>
                    <a:pt x="11906" y="7850"/>
                    <a:pt x="11929" y="7848"/>
                    <a:pt x="11952" y="7848"/>
                  </a:cubicBezTo>
                  <a:cubicBezTo>
                    <a:pt x="12965" y="7848"/>
                    <a:pt x="12429" y="12246"/>
                    <a:pt x="14164" y="12246"/>
                  </a:cubicBezTo>
                  <a:cubicBezTo>
                    <a:pt x="14366" y="12246"/>
                    <a:pt x="14599" y="12186"/>
                    <a:pt x="14869" y="12053"/>
                  </a:cubicBezTo>
                  <a:cubicBezTo>
                    <a:pt x="16496" y="11243"/>
                    <a:pt x="16700" y="2708"/>
                    <a:pt x="15794" y="1536"/>
                  </a:cubicBezTo>
                  <a:cubicBezTo>
                    <a:pt x="14887" y="362"/>
                    <a:pt x="9543" y="54"/>
                    <a:pt x="9543" y="54"/>
                  </a:cubicBezTo>
                  <a:cubicBezTo>
                    <a:pt x="9194" y="18"/>
                    <a:pt x="8875" y="1"/>
                    <a:pt x="8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5413013" y="3573725"/>
              <a:ext cx="293175" cy="284750"/>
            </a:xfrm>
            <a:custGeom>
              <a:avLst/>
              <a:gdLst/>
              <a:ahLst/>
              <a:cxnLst/>
              <a:rect l="l" t="t" r="r" b="b"/>
              <a:pathLst>
                <a:path w="11727" h="11390" extrusionOk="0">
                  <a:moveTo>
                    <a:pt x="11235" y="1"/>
                  </a:moveTo>
                  <a:cubicBezTo>
                    <a:pt x="11159" y="1"/>
                    <a:pt x="11081" y="30"/>
                    <a:pt x="11011" y="99"/>
                  </a:cubicBezTo>
                  <a:cubicBezTo>
                    <a:pt x="7872" y="3220"/>
                    <a:pt x="4733" y="6346"/>
                    <a:pt x="1594" y="9467"/>
                  </a:cubicBezTo>
                  <a:cubicBezTo>
                    <a:pt x="1143" y="9918"/>
                    <a:pt x="692" y="10366"/>
                    <a:pt x="238" y="10813"/>
                  </a:cubicBezTo>
                  <a:cubicBezTo>
                    <a:pt x="0" y="11051"/>
                    <a:pt x="232" y="11390"/>
                    <a:pt x="492" y="11390"/>
                  </a:cubicBezTo>
                  <a:cubicBezTo>
                    <a:pt x="568" y="11390"/>
                    <a:pt x="647" y="11361"/>
                    <a:pt x="717" y="11291"/>
                  </a:cubicBezTo>
                  <a:cubicBezTo>
                    <a:pt x="3856" y="8170"/>
                    <a:pt x="6995" y="5045"/>
                    <a:pt x="10134" y="1924"/>
                  </a:cubicBezTo>
                  <a:cubicBezTo>
                    <a:pt x="10585" y="1473"/>
                    <a:pt x="11036" y="1024"/>
                    <a:pt x="11489" y="577"/>
                  </a:cubicBezTo>
                  <a:cubicBezTo>
                    <a:pt x="11726" y="341"/>
                    <a:pt x="11495" y="1"/>
                    <a:pt x="1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6" name="Google Shape;516;p10"/>
          <p:cNvGrpSpPr/>
          <p:nvPr/>
        </p:nvGrpSpPr>
        <p:grpSpPr>
          <a:xfrm>
            <a:off x="11232001" y="3295051"/>
            <a:ext cx="455967" cy="548033"/>
            <a:chOff x="6706200" y="3640613"/>
            <a:chExt cx="341975" cy="411025"/>
          </a:xfrm>
        </p:grpSpPr>
        <p:sp>
          <p:nvSpPr>
            <p:cNvPr id="517" name="Google Shape;517;p10"/>
            <p:cNvSpPr/>
            <p:nvPr/>
          </p:nvSpPr>
          <p:spPr>
            <a:xfrm>
              <a:off x="6706200" y="3640613"/>
              <a:ext cx="53350" cy="51500"/>
            </a:xfrm>
            <a:custGeom>
              <a:avLst/>
              <a:gdLst/>
              <a:ahLst/>
              <a:cxnLst/>
              <a:rect l="l" t="t" r="r" b="b"/>
              <a:pathLst>
                <a:path w="2134" h="2060" extrusionOk="0">
                  <a:moveTo>
                    <a:pt x="1" y="1"/>
                  </a:moveTo>
                  <a:lnTo>
                    <a:pt x="768" y="2060"/>
                  </a:lnTo>
                  <a:lnTo>
                    <a:pt x="1676" y="1857"/>
                  </a:lnTo>
                  <a:cubicBezTo>
                    <a:pt x="2000" y="1726"/>
                    <a:pt x="2134" y="847"/>
                    <a:pt x="2132" y="847"/>
                  </a:cubicBezTo>
                  <a:lnTo>
                    <a:pt x="2132" y="847"/>
                  </a:lnTo>
                  <a:cubicBezTo>
                    <a:pt x="2132" y="847"/>
                    <a:pt x="2132" y="847"/>
                    <a:pt x="2132" y="8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6725400" y="3661713"/>
              <a:ext cx="101925" cy="103675"/>
            </a:xfrm>
            <a:custGeom>
              <a:avLst/>
              <a:gdLst/>
              <a:ahLst/>
              <a:cxnLst/>
              <a:rect l="l" t="t" r="r" b="b"/>
              <a:pathLst>
                <a:path w="4077" h="4147" extrusionOk="0">
                  <a:moveTo>
                    <a:pt x="1366" y="1"/>
                  </a:moveTo>
                  <a:lnTo>
                    <a:pt x="0" y="1213"/>
                  </a:lnTo>
                  <a:lnTo>
                    <a:pt x="1225" y="4147"/>
                  </a:lnTo>
                  <a:lnTo>
                    <a:pt x="3557" y="3137"/>
                  </a:lnTo>
                  <a:lnTo>
                    <a:pt x="4077" y="1810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6756025" y="3706938"/>
              <a:ext cx="292150" cy="344700"/>
            </a:xfrm>
            <a:custGeom>
              <a:avLst/>
              <a:gdLst/>
              <a:ahLst/>
              <a:cxnLst/>
              <a:rect l="l" t="t" r="r" b="b"/>
              <a:pathLst>
                <a:path w="11686" h="13788" extrusionOk="0">
                  <a:moveTo>
                    <a:pt x="2852" y="1"/>
                  </a:moveTo>
                  <a:lnTo>
                    <a:pt x="0" y="2338"/>
                  </a:lnTo>
                  <a:lnTo>
                    <a:pt x="8480" y="13788"/>
                  </a:lnTo>
                  <a:lnTo>
                    <a:pt x="11686" y="11570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6934600" y="3952188"/>
              <a:ext cx="113575" cy="99450"/>
            </a:xfrm>
            <a:custGeom>
              <a:avLst/>
              <a:gdLst/>
              <a:ahLst/>
              <a:cxnLst/>
              <a:rect l="l" t="t" r="r" b="b"/>
              <a:pathLst>
                <a:path w="4543" h="3978" extrusionOk="0">
                  <a:moveTo>
                    <a:pt x="3196" y="0"/>
                  </a:moveTo>
                  <a:lnTo>
                    <a:pt x="1" y="2171"/>
                  </a:lnTo>
                  <a:lnTo>
                    <a:pt x="1337" y="3978"/>
                  </a:lnTo>
                  <a:lnTo>
                    <a:pt x="4543" y="1760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72724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069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4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520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66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31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69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523" name="Google Shape;523;p11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524" name="Google Shape;524;p11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1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1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1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1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1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6" name="Google Shape;536;p11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537" name="Google Shape;537;p11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1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1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1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1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1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1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1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1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1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1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1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1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1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1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1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57" name="Google Shape;557;p11"/>
          <p:cNvGrpSpPr/>
          <p:nvPr/>
        </p:nvGrpSpPr>
        <p:grpSpPr>
          <a:xfrm>
            <a:off x="960001" y="-461602"/>
            <a:ext cx="10330633" cy="6798503"/>
            <a:chOff x="720000" y="-346202"/>
            <a:chExt cx="7747975" cy="5098877"/>
          </a:xfrm>
        </p:grpSpPr>
        <p:grpSp>
          <p:nvGrpSpPr>
            <p:cNvPr id="558" name="Google Shape;558;p11"/>
            <p:cNvGrpSpPr/>
            <p:nvPr/>
          </p:nvGrpSpPr>
          <p:grpSpPr>
            <a:xfrm rot="-7484623">
              <a:off x="3585213" y="414808"/>
              <a:ext cx="2952088" cy="2101260"/>
              <a:chOff x="4101735" y="-1350153"/>
              <a:chExt cx="2952122" cy="2101284"/>
            </a:xfrm>
          </p:grpSpPr>
          <p:grpSp>
            <p:nvGrpSpPr>
              <p:cNvPr id="559" name="Google Shape;559;p11"/>
              <p:cNvGrpSpPr/>
              <p:nvPr/>
            </p:nvGrpSpPr>
            <p:grpSpPr>
              <a:xfrm rot="10184354">
                <a:off x="4221144" y="-1121163"/>
                <a:ext cx="2713303" cy="1584317"/>
                <a:chOff x="1677050" y="1326500"/>
                <a:chExt cx="2265900" cy="1323075"/>
              </a:xfrm>
            </p:grpSpPr>
            <p:sp>
              <p:nvSpPr>
                <p:cNvPr id="560" name="Google Shape;560;p11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2" name="Google Shape;562;p11"/>
              <p:cNvGrpSpPr/>
              <p:nvPr/>
            </p:nvGrpSpPr>
            <p:grpSpPr>
              <a:xfrm rot="10184354">
                <a:off x="5399962" y="340275"/>
                <a:ext cx="497481" cy="369503"/>
                <a:chOff x="2671050" y="1121400"/>
                <a:chExt cx="415450" cy="308575"/>
              </a:xfrm>
            </p:grpSpPr>
            <p:sp>
              <p:nvSpPr>
                <p:cNvPr id="563" name="Google Shape;563;p11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65" name="Google Shape;565;p11"/>
              <p:cNvGrpSpPr/>
              <p:nvPr/>
            </p:nvGrpSpPr>
            <p:grpSpPr>
              <a:xfrm rot="10184354">
                <a:off x="5420431" y="459955"/>
                <a:ext cx="536129" cy="184767"/>
                <a:chOff x="2626275" y="1170175"/>
                <a:chExt cx="447725" cy="154300"/>
              </a:xfrm>
            </p:grpSpPr>
            <p:sp>
              <p:nvSpPr>
                <p:cNvPr id="566" name="Google Shape;566;p11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68" name="Google Shape;568;p11"/>
            <p:cNvSpPr/>
            <p:nvPr/>
          </p:nvSpPr>
          <p:spPr>
            <a:xfrm>
              <a:off x="8069050" y="180261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9" name="Google Shape;569;p11"/>
            <p:cNvGrpSpPr/>
            <p:nvPr/>
          </p:nvGrpSpPr>
          <p:grpSpPr>
            <a:xfrm>
              <a:off x="7543675" y="4538525"/>
              <a:ext cx="298925" cy="214150"/>
              <a:chOff x="2286875" y="1602850"/>
              <a:chExt cx="298925" cy="214150"/>
            </a:xfrm>
          </p:grpSpPr>
          <p:sp>
            <p:nvSpPr>
              <p:cNvPr id="570" name="Google Shape;570;p11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2" name="Google Shape;572;p11"/>
            <p:cNvSpPr/>
            <p:nvPr/>
          </p:nvSpPr>
          <p:spPr>
            <a:xfrm>
              <a:off x="1335700" y="4059700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3" name="Google Shape;573;p11"/>
            <p:cNvGrpSpPr/>
            <p:nvPr/>
          </p:nvGrpSpPr>
          <p:grpSpPr>
            <a:xfrm>
              <a:off x="720000" y="3845550"/>
              <a:ext cx="465775" cy="516625"/>
              <a:chOff x="2023150" y="833325"/>
              <a:chExt cx="465775" cy="516625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1" name="Google Shape;581;p11"/>
            <p:cNvSpPr/>
            <p:nvPr/>
          </p:nvSpPr>
          <p:spPr>
            <a:xfrm>
              <a:off x="8287350" y="15389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11"/>
          <p:cNvSpPr txBox="1">
            <a:spLocks noGrp="1"/>
          </p:cNvSpPr>
          <p:nvPr>
            <p:ph type="title" hasCustomPrompt="1"/>
          </p:nvPr>
        </p:nvSpPr>
        <p:spPr>
          <a:xfrm>
            <a:off x="1320567" y="2051933"/>
            <a:ext cx="38852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3" name="Google Shape;583;p11"/>
          <p:cNvSpPr txBox="1">
            <a:spLocks noGrp="1"/>
          </p:cNvSpPr>
          <p:nvPr>
            <p:ph type="subTitle" idx="1"/>
          </p:nvPr>
        </p:nvSpPr>
        <p:spPr>
          <a:xfrm>
            <a:off x="1320567" y="3896067"/>
            <a:ext cx="3885200" cy="9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67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lt2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4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635" name="Google Shape;635;p14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636" name="Google Shape;636;p14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4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4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4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4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4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4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4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4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4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8" name="Google Shape;648;p14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649" name="Google Shape;649;p14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4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4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4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4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4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4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14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4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4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4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4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4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4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4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4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4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CAB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9" name="Google Shape;669;p14"/>
          <p:cNvGrpSpPr/>
          <p:nvPr/>
        </p:nvGrpSpPr>
        <p:grpSpPr>
          <a:xfrm rot="592">
            <a:off x="-54957" y="-58140"/>
            <a:ext cx="12301509" cy="6436347"/>
            <a:chOff x="666700" y="727125"/>
            <a:chExt cx="7939189" cy="3876383"/>
          </a:xfrm>
        </p:grpSpPr>
        <p:sp>
          <p:nvSpPr>
            <p:cNvPr id="670" name="Google Shape;670;p14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8" name="Google Shape;678;p14"/>
          <p:cNvSpPr txBox="1">
            <a:spLocks noGrp="1"/>
          </p:cNvSpPr>
          <p:nvPr>
            <p:ph type="title"/>
          </p:nvPr>
        </p:nvSpPr>
        <p:spPr>
          <a:xfrm>
            <a:off x="3454981" y="3061167"/>
            <a:ext cx="528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79" name="Google Shape;679;p14"/>
          <p:cNvSpPr txBox="1">
            <a:spLocks noGrp="1"/>
          </p:cNvSpPr>
          <p:nvPr>
            <p:ph type="title" idx="2" hasCustomPrompt="1"/>
          </p:nvPr>
        </p:nvSpPr>
        <p:spPr>
          <a:xfrm>
            <a:off x="3454984" y="2213767"/>
            <a:ext cx="5282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80" name="Google Shape;680;p14"/>
          <p:cNvSpPr txBox="1">
            <a:spLocks noGrp="1"/>
          </p:cNvSpPr>
          <p:nvPr>
            <p:ph type="subTitle" idx="1"/>
          </p:nvPr>
        </p:nvSpPr>
        <p:spPr>
          <a:xfrm>
            <a:off x="3455012" y="4076633"/>
            <a:ext cx="5282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1" name="Google Shape;681;p14"/>
          <p:cNvGrpSpPr/>
          <p:nvPr/>
        </p:nvGrpSpPr>
        <p:grpSpPr>
          <a:xfrm>
            <a:off x="123132" y="880021"/>
            <a:ext cx="11702016" cy="4892927"/>
            <a:chOff x="92349" y="660015"/>
            <a:chExt cx="8776512" cy="3669695"/>
          </a:xfrm>
        </p:grpSpPr>
        <p:sp>
          <p:nvSpPr>
            <p:cNvPr id="682" name="Google Shape;682;p14"/>
            <p:cNvSpPr/>
            <p:nvPr/>
          </p:nvSpPr>
          <p:spPr>
            <a:xfrm>
              <a:off x="8636546" y="3770904"/>
              <a:ext cx="232315" cy="23936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3" name="Google Shape;683;p14"/>
            <p:cNvGrpSpPr/>
            <p:nvPr/>
          </p:nvGrpSpPr>
          <p:grpSpPr>
            <a:xfrm>
              <a:off x="8070795" y="4101811"/>
              <a:ext cx="318116" cy="227898"/>
              <a:chOff x="2286875" y="1602850"/>
              <a:chExt cx="298925" cy="214150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6" name="Google Shape;686;p14"/>
            <p:cNvSpPr/>
            <p:nvPr/>
          </p:nvSpPr>
          <p:spPr>
            <a:xfrm>
              <a:off x="1095694" y="3759052"/>
              <a:ext cx="286775" cy="26307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7" name="Google Shape;687;p14"/>
            <p:cNvGrpSpPr/>
            <p:nvPr/>
          </p:nvGrpSpPr>
          <p:grpSpPr>
            <a:xfrm>
              <a:off x="1027073" y="2952623"/>
              <a:ext cx="495678" cy="549792"/>
              <a:chOff x="2023150" y="833325"/>
              <a:chExt cx="465775" cy="516625"/>
            </a:xfrm>
          </p:grpSpPr>
          <p:sp>
            <p:nvSpPr>
              <p:cNvPr id="688" name="Google Shape;688;p14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5" name="Google Shape;695;p14"/>
            <p:cNvSpPr/>
            <p:nvPr/>
          </p:nvSpPr>
          <p:spPr>
            <a:xfrm>
              <a:off x="8133730" y="3252865"/>
              <a:ext cx="192221" cy="202783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6" name="Google Shape;696;p14"/>
            <p:cNvGrpSpPr/>
            <p:nvPr/>
          </p:nvGrpSpPr>
          <p:grpSpPr>
            <a:xfrm rot="-7484730">
              <a:off x="271600" y="1257019"/>
              <a:ext cx="2315878" cy="1648414"/>
              <a:chOff x="4101735" y="-1350153"/>
              <a:chExt cx="2952122" cy="2101284"/>
            </a:xfrm>
          </p:grpSpPr>
          <p:grpSp>
            <p:nvGrpSpPr>
              <p:cNvPr id="697" name="Google Shape;697;p14"/>
              <p:cNvGrpSpPr/>
              <p:nvPr/>
            </p:nvGrpSpPr>
            <p:grpSpPr>
              <a:xfrm rot="10184354">
                <a:off x="4221144" y="-1121163"/>
                <a:ext cx="2713303" cy="1584317"/>
                <a:chOff x="1677050" y="1326500"/>
                <a:chExt cx="2265900" cy="1323075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00" name="Google Shape;700;p14"/>
              <p:cNvGrpSpPr/>
              <p:nvPr/>
            </p:nvGrpSpPr>
            <p:grpSpPr>
              <a:xfrm rot="10184354">
                <a:off x="5399962" y="340275"/>
                <a:ext cx="497481" cy="369503"/>
                <a:chOff x="2671050" y="1121400"/>
                <a:chExt cx="415450" cy="308575"/>
              </a:xfrm>
            </p:grpSpPr>
            <p:sp>
              <p:nvSpPr>
                <p:cNvPr id="701" name="Google Shape;701;p14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03" name="Google Shape;703;p14"/>
              <p:cNvGrpSpPr/>
              <p:nvPr/>
            </p:nvGrpSpPr>
            <p:grpSpPr>
              <a:xfrm rot="10184354">
                <a:off x="5420431" y="459955"/>
                <a:ext cx="536129" cy="184767"/>
                <a:chOff x="2626275" y="1170175"/>
                <a:chExt cx="447725" cy="154300"/>
              </a:xfrm>
            </p:grpSpPr>
            <p:sp>
              <p:nvSpPr>
                <p:cNvPr id="704" name="Google Shape;704;p14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9799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16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756" name="Google Shape;756;p16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757" name="Google Shape;757;p16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6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6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6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6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6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6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6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6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6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6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6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9" name="Google Shape;769;p16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770" name="Google Shape;770;p16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6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6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6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6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16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16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16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16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16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16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16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6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6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6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6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6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6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6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6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90" name="Google Shape;790;p16"/>
          <p:cNvGrpSpPr/>
          <p:nvPr/>
        </p:nvGrpSpPr>
        <p:grpSpPr>
          <a:xfrm rot="359401">
            <a:off x="-894245" y="1001420"/>
            <a:ext cx="12203000" cy="6384832"/>
            <a:chOff x="666700" y="727125"/>
            <a:chExt cx="7939189" cy="3876383"/>
          </a:xfrm>
        </p:grpSpPr>
        <p:sp>
          <p:nvSpPr>
            <p:cNvPr id="791" name="Google Shape;791;p16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9" name="Google Shape;799;p16"/>
          <p:cNvSpPr txBox="1">
            <a:spLocks noGrp="1"/>
          </p:cNvSpPr>
          <p:nvPr>
            <p:ph type="title"/>
          </p:nvPr>
        </p:nvSpPr>
        <p:spPr>
          <a:xfrm>
            <a:off x="960001" y="4258833"/>
            <a:ext cx="513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00" name="Google Shape;800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359233"/>
            <a:ext cx="5132000" cy="16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01" name="Google Shape;801;p16"/>
          <p:cNvSpPr txBox="1">
            <a:spLocks noGrp="1"/>
          </p:cNvSpPr>
          <p:nvPr>
            <p:ph type="subTitle" idx="1"/>
          </p:nvPr>
        </p:nvSpPr>
        <p:spPr>
          <a:xfrm>
            <a:off x="960033" y="5274300"/>
            <a:ext cx="5774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50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accen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17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804" name="Google Shape;804;p1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05" name="Google Shape;805;p1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7" name="Google Shape;817;p1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18" name="Google Shape;818;p1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8" name="Google Shape;838;p17"/>
          <p:cNvGrpSpPr/>
          <p:nvPr/>
        </p:nvGrpSpPr>
        <p:grpSpPr>
          <a:xfrm rot="-10622932">
            <a:off x="719285" y="615428"/>
            <a:ext cx="10753337" cy="5627117"/>
            <a:chOff x="666700" y="727125"/>
            <a:chExt cx="7939189" cy="3876383"/>
          </a:xfrm>
        </p:grpSpPr>
        <p:sp>
          <p:nvSpPr>
            <p:cNvPr id="839" name="Google Shape;839;p1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7" name="Google Shape;847;p17"/>
          <p:cNvSpPr txBox="1">
            <a:spLocks noGrp="1"/>
          </p:cNvSpPr>
          <p:nvPr>
            <p:ph type="title"/>
          </p:nvPr>
        </p:nvSpPr>
        <p:spPr>
          <a:xfrm>
            <a:off x="3657191" y="3182033"/>
            <a:ext cx="487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title" idx="2" hasCustomPrompt="1"/>
          </p:nvPr>
        </p:nvSpPr>
        <p:spPr>
          <a:xfrm>
            <a:off x="4522100" y="1322167"/>
            <a:ext cx="3147600" cy="1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1"/>
          </p:nvPr>
        </p:nvSpPr>
        <p:spPr>
          <a:xfrm>
            <a:off x="3331591" y="4345833"/>
            <a:ext cx="5528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7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18"/>
          <p:cNvGrpSpPr/>
          <p:nvPr/>
        </p:nvGrpSpPr>
        <p:grpSpPr>
          <a:xfrm>
            <a:off x="-81167" y="-59200"/>
            <a:ext cx="12354400" cy="7035600"/>
            <a:chOff x="-60875" y="-44400"/>
            <a:chExt cx="9265800" cy="5276700"/>
          </a:xfrm>
        </p:grpSpPr>
        <p:grpSp>
          <p:nvGrpSpPr>
            <p:cNvPr id="852" name="Google Shape;852;p18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53" name="Google Shape;853;p18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8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8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8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8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8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8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8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8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8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8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8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65" name="Google Shape;865;p18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66" name="Google Shape;866;p18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8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8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8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8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8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8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8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8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8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8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8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8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8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8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8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8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8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8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8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8BB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86" name="Google Shape;886;p18"/>
          <p:cNvGrpSpPr/>
          <p:nvPr/>
        </p:nvGrpSpPr>
        <p:grpSpPr>
          <a:xfrm>
            <a:off x="556623" y="470786"/>
            <a:ext cx="10750935" cy="5916441"/>
            <a:chOff x="417467" y="353089"/>
            <a:chExt cx="8063201" cy="4437331"/>
          </a:xfrm>
        </p:grpSpPr>
        <p:grpSp>
          <p:nvGrpSpPr>
            <p:cNvPr id="887" name="Google Shape;887;p18"/>
            <p:cNvGrpSpPr/>
            <p:nvPr/>
          </p:nvGrpSpPr>
          <p:grpSpPr>
            <a:xfrm>
              <a:off x="3149979" y="688064"/>
              <a:ext cx="2590231" cy="1844852"/>
              <a:chOff x="1571825" y="829525"/>
              <a:chExt cx="2086036" cy="1353225"/>
            </a:xfrm>
          </p:grpSpPr>
          <p:sp>
            <p:nvSpPr>
              <p:cNvPr id="888" name="Google Shape;888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221644">
              <a:off x="5833764" y="434616"/>
              <a:ext cx="2590189" cy="1844892"/>
              <a:chOff x="1571825" y="829525"/>
              <a:chExt cx="2086036" cy="1353225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>
              <a:off x="466267" y="2636914"/>
              <a:ext cx="2590231" cy="1844852"/>
              <a:chOff x="1571825" y="829525"/>
              <a:chExt cx="2086036" cy="1353225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2" name="Google Shape;902;p18"/>
            <p:cNvGrpSpPr/>
            <p:nvPr/>
          </p:nvGrpSpPr>
          <p:grpSpPr>
            <a:xfrm rot="-307179">
              <a:off x="3149950" y="2833626"/>
              <a:ext cx="2590134" cy="1844909"/>
              <a:chOff x="1571825" y="829525"/>
              <a:chExt cx="2086036" cy="1353225"/>
            </a:xfrm>
          </p:grpSpPr>
          <p:sp>
            <p:nvSpPr>
              <p:cNvPr id="903" name="Google Shape;903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7" name="Google Shape;907;p18"/>
            <p:cNvGrpSpPr/>
            <p:nvPr/>
          </p:nvGrpSpPr>
          <p:grpSpPr>
            <a:xfrm>
              <a:off x="5833779" y="2636914"/>
              <a:ext cx="2590231" cy="1844852"/>
              <a:chOff x="1571825" y="829525"/>
              <a:chExt cx="2086036" cy="1353225"/>
            </a:xfrm>
          </p:grpSpPr>
          <p:sp>
            <p:nvSpPr>
              <p:cNvPr id="908" name="Google Shape;908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2" name="Google Shape;912;p18"/>
            <p:cNvGrpSpPr/>
            <p:nvPr/>
          </p:nvGrpSpPr>
          <p:grpSpPr>
            <a:xfrm rot="-188916">
              <a:off x="466191" y="434624"/>
              <a:ext cx="2590178" cy="1844796"/>
              <a:chOff x="1571825" y="829525"/>
              <a:chExt cx="2086036" cy="1353225"/>
            </a:xfrm>
          </p:grpSpPr>
          <p:sp>
            <p:nvSpPr>
              <p:cNvPr id="913" name="Google Shape;913;p18"/>
              <p:cNvSpPr/>
              <p:nvPr/>
            </p:nvSpPr>
            <p:spPr>
              <a:xfrm>
                <a:off x="1571825" y="829525"/>
                <a:ext cx="2086000" cy="1353225"/>
              </a:xfrm>
              <a:custGeom>
                <a:avLst/>
                <a:gdLst/>
                <a:ahLst/>
                <a:cxnLst/>
                <a:rect l="l" t="t" r="r" b="b"/>
                <a:pathLst>
                  <a:path w="83440" h="54129" extrusionOk="0">
                    <a:moveTo>
                      <a:pt x="1" y="0"/>
                    </a:moveTo>
                    <a:lnTo>
                      <a:pt x="1" y="4837"/>
                    </a:lnTo>
                    <a:lnTo>
                      <a:pt x="2223" y="4837"/>
                    </a:lnTo>
                    <a:cubicBezTo>
                      <a:pt x="2644" y="4289"/>
                      <a:pt x="3229" y="3948"/>
                      <a:pt x="3876" y="3948"/>
                    </a:cubicBezTo>
                    <a:cubicBezTo>
                      <a:pt x="5159" y="3948"/>
                      <a:pt x="6199" y="5284"/>
                      <a:pt x="6199" y="6931"/>
                    </a:cubicBezTo>
                    <a:cubicBezTo>
                      <a:pt x="6199" y="8579"/>
                      <a:pt x="5158" y="9916"/>
                      <a:pt x="3876" y="9916"/>
                    </a:cubicBezTo>
                    <a:cubicBezTo>
                      <a:pt x="3229" y="9916"/>
                      <a:pt x="2644" y="9574"/>
                      <a:pt x="2223" y="9027"/>
                    </a:cubicBezTo>
                    <a:lnTo>
                      <a:pt x="1" y="9027"/>
                    </a:lnTo>
                    <a:lnTo>
                      <a:pt x="1" y="9189"/>
                    </a:lnTo>
                    <a:lnTo>
                      <a:pt x="1" y="14937"/>
                    </a:lnTo>
                    <a:lnTo>
                      <a:pt x="2223" y="15188"/>
                    </a:lnTo>
                    <a:cubicBezTo>
                      <a:pt x="2644" y="14640"/>
                      <a:pt x="3229" y="14300"/>
                      <a:pt x="3876" y="14300"/>
                    </a:cubicBezTo>
                    <a:cubicBezTo>
                      <a:pt x="5159" y="14300"/>
                      <a:pt x="6199" y="15636"/>
                      <a:pt x="6199" y="17283"/>
                    </a:cubicBezTo>
                    <a:cubicBezTo>
                      <a:pt x="6199" y="18931"/>
                      <a:pt x="5158" y="20267"/>
                      <a:pt x="3876" y="20267"/>
                    </a:cubicBezTo>
                    <a:cubicBezTo>
                      <a:pt x="3229" y="20267"/>
                      <a:pt x="2644" y="19926"/>
                      <a:pt x="2223" y="19379"/>
                    </a:cubicBezTo>
                    <a:lnTo>
                      <a:pt x="1" y="19379"/>
                    </a:lnTo>
                    <a:lnTo>
                      <a:pt x="1" y="19551"/>
                    </a:lnTo>
                    <a:lnTo>
                      <a:pt x="1" y="25538"/>
                    </a:lnTo>
                    <a:lnTo>
                      <a:pt x="2223" y="25538"/>
                    </a:lnTo>
                    <a:cubicBezTo>
                      <a:pt x="2644" y="24990"/>
                      <a:pt x="3229" y="24649"/>
                      <a:pt x="3876" y="24649"/>
                    </a:cubicBezTo>
                    <a:cubicBezTo>
                      <a:pt x="5159" y="24649"/>
                      <a:pt x="6199" y="25986"/>
                      <a:pt x="6199" y="27634"/>
                    </a:cubicBezTo>
                    <a:cubicBezTo>
                      <a:pt x="6199" y="29282"/>
                      <a:pt x="5158" y="30617"/>
                      <a:pt x="3876" y="30617"/>
                    </a:cubicBezTo>
                    <a:cubicBezTo>
                      <a:pt x="3229" y="30617"/>
                      <a:pt x="2644" y="30277"/>
                      <a:pt x="2223" y="29729"/>
                    </a:cubicBezTo>
                    <a:lnTo>
                      <a:pt x="1" y="29729"/>
                    </a:lnTo>
                    <a:lnTo>
                      <a:pt x="1" y="29913"/>
                    </a:lnTo>
                    <a:lnTo>
                      <a:pt x="1" y="35889"/>
                    </a:lnTo>
                    <a:lnTo>
                      <a:pt x="2223" y="35889"/>
                    </a:lnTo>
                    <a:cubicBezTo>
                      <a:pt x="2644" y="35341"/>
                      <a:pt x="3229" y="35000"/>
                      <a:pt x="3876" y="35000"/>
                    </a:cubicBezTo>
                    <a:cubicBezTo>
                      <a:pt x="5159" y="35000"/>
                      <a:pt x="6199" y="36336"/>
                      <a:pt x="6199" y="37983"/>
                    </a:cubicBezTo>
                    <a:cubicBezTo>
                      <a:pt x="6199" y="39631"/>
                      <a:pt x="5158" y="40967"/>
                      <a:pt x="3876" y="40967"/>
                    </a:cubicBezTo>
                    <a:cubicBezTo>
                      <a:pt x="3229" y="40967"/>
                      <a:pt x="2644" y="40626"/>
                      <a:pt x="2223" y="40079"/>
                    </a:cubicBezTo>
                    <a:lnTo>
                      <a:pt x="1" y="40079"/>
                    </a:lnTo>
                    <a:lnTo>
                      <a:pt x="1" y="40274"/>
                    </a:lnTo>
                    <a:lnTo>
                      <a:pt x="1" y="46238"/>
                    </a:lnTo>
                    <a:lnTo>
                      <a:pt x="2223" y="46238"/>
                    </a:lnTo>
                    <a:cubicBezTo>
                      <a:pt x="2644" y="45690"/>
                      <a:pt x="3229" y="45350"/>
                      <a:pt x="3876" y="45350"/>
                    </a:cubicBezTo>
                    <a:cubicBezTo>
                      <a:pt x="5159" y="45350"/>
                      <a:pt x="6199" y="46686"/>
                      <a:pt x="6199" y="48334"/>
                    </a:cubicBezTo>
                    <a:cubicBezTo>
                      <a:pt x="6199" y="49982"/>
                      <a:pt x="5158" y="51318"/>
                      <a:pt x="3876" y="51318"/>
                    </a:cubicBezTo>
                    <a:cubicBezTo>
                      <a:pt x="3229" y="51318"/>
                      <a:pt x="2644" y="50977"/>
                      <a:pt x="2223" y="50429"/>
                    </a:cubicBezTo>
                    <a:lnTo>
                      <a:pt x="1" y="50429"/>
                    </a:lnTo>
                    <a:lnTo>
                      <a:pt x="1" y="50635"/>
                    </a:lnTo>
                    <a:lnTo>
                      <a:pt x="1" y="54128"/>
                    </a:lnTo>
                    <a:lnTo>
                      <a:pt x="78625" y="54128"/>
                    </a:lnTo>
                    <a:cubicBezTo>
                      <a:pt x="81285" y="54128"/>
                      <a:pt x="83440" y="51972"/>
                      <a:pt x="83440" y="49313"/>
                    </a:cubicBezTo>
                    <a:lnTo>
                      <a:pt x="83440" y="4816"/>
                    </a:lnTo>
                    <a:cubicBezTo>
                      <a:pt x="83439" y="2156"/>
                      <a:pt x="81284" y="0"/>
                      <a:pt x="78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76200" dir="2220000" algn="bl" rotWithShape="0">
                  <a:schemeClr val="dk2">
                    <a:alpha val="12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1830366" y="1290036"/>
                <a:ext cx="182749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4" extrusionOk="0">
                    <a:moveTo>
                      <a:pt x="1" y="0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1830366" y="1636336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1830366" y="1982664"/>
                <a:ext cx="182749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6394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66393" y="474"/>
                    </a:lnTo>
                    <a:lnTo>
                      <a:pt x="66393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17" name="Google Shape;917;p18"/>
          <p:cNvSpPr txBox="1">
            <a:spLocks noGrp="1"/>
          </p:cNvSpPr>
          <p:nvPr>
            <p:ph type="title"/>
          </p:nvPr>
        </p:nvSpPr>
        <p:spPr>
          <a:xfrm>
            <a:off x="960000" y="1457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8" name="Google Shape;918;p18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806884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9" name="Google Shape;919;p18"/>
          <p:cNvSpPr txBox="1">
            <a:spLocks noGrp="1"/>
          </p:cNvSpPr>
          <p:nvPr>
            <p:ph type="subTitle" idx="1"/>
          </p:nvPr>
        </p:nvSpPr>
        <p:spPr>
          <a:xfrm>
            <a:off x="960000" y="20675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8"/>
          <p:cNvSpPr txBox="1">
            <a:spLocks noGrp="1"/>
          </p:cNvSpPr>
          <p:nvPr>
            <p:ph type="title" idx="3"/>
          </p:nvPr>
        </p:nvSpPr>
        <p:spPr>
          <a:xfrm>
            <a:off x="4538400" y="17955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1" name="Google Shape;921;p18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114491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2" name="Google Shape;922;p18"/>
          <p:cNvSpPr txBox="1">
            <a:spLocks noGrp="1"/>
          </p:cNvSpPr>
          <p:nvPr>
            <p:ph type="subTitle" idx="5"/>
          </p:nvPr>
        </p:nvSpPr>
        <p:spPr>
          <a:xfrm>
            <a:off x="4538400" y="24055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8"/>
          <p:cNvSpPr txBox="1">
            <a:spLocks noGrp="1"/>
          </p:cNvSpPr>
          <p:nvPr>
            <p:ph type="title" idx="6"/>
          </p:nvPr>
        </p:nvSpPr>
        <p:spPr>
          <a:xfrm>
            <a:off x="8116800" y="1457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4" name="Google Shape;924;p18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806884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5" name="Google Shape;925;p18"/>
          <p:cNvSpPr txBox="1">
            <a:spLocks noGrp="1"/>
          </p:cNvSpPr>
          <p:nvPr>
            <p:ph type="subTitle" idx="8"/>
          </p:nvPr>
        </p:nvSpPr>
        <p:spPr>
          <a:xfrm>
            <a:off x="8116800" y="20675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8"/>
          <p:cNvSpPr txBox="1">
            <a:spLocks noGrp="1"/>
          </p:cNvSpPr>
          <p:nvPr>
            <p:ph type="title" idx="9"/>
          </p:nvPr>
        </p:nvSpPr>
        <p:spPr>
          <a:xfrm>
            <a:off x="960000" y="43939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27" name="Google Shape;927;p18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743384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4"/>
          </p:nvPr>
        </p:nvSpPr>
        <p:spPr>
          <a:xfrm>
            <a:off x="960000" y="50040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8"/>
          <p:cNvSpPr txBox="1">
            <a:spLocks noGrp="1"/>
          </p:cNvSpPr>
          <p:nvPr>
            <p:ph type="title" idx="15"/>
          </p:nvPr>
        </p:nvSpPr>
        <p:spPr>
          <a:xfrm>
            <a:off x="4538400" y="4656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0" name="Google Shape;930;p18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4005551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1" name="Google Shape;931;p18"/>
          <p:cNvSpPr txBox="1">
            <a:spLocks noGrp="1"/>
          </p:cNvSpPr>
          <p:nvPr>
            <p:ph type="subTitle" idx="17"/>
          </p:nvPr>
        </p:nvSpPr>
        <p:spPr>
          <a:xfrm>
            <a:off x="4538400" y="52662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8"/>
          <p:cNvSpPr txBox="1">
            <a:spLocks noGrp="1"/>
          </p:cNvSpPr>
          <p:nvPr>
            <p:ph type="title" idx="18"/>
          </p:nvPr>
        </p:nvSpPr>
        <p:spPr>
          <a:xfrm>
            <a:off x="8116800" y="43939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19" hasCustomPrompt="1"/>
          </p:nvPr>
        </p:nvSpPr>
        <p:spPr>
          <a:xfrm>
            <a:off x="8116800" y="3743384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20"/>
          </p:nvPr>
        </p:nvSpPr>
        <p:spPr>
          <a:xfrm>
            <a:off x="8116800" y="50040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29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999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  <p:sldLayoutId id="2147483672" r:id="rId4"/>
    <p:sldLayoutId id="2147483673" r:id="rId5"/>
    <p:sldLayoutId id="214748367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70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74CA3-8773-D9D5-2EE6-888EF49F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BE580-9231-ADD5-1C4F-65E84FCA0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6202C-C6AC-6D4C-6F6C-E808B93D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A4C3-320A-4E42-8861-8820B3C908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1105-8723-DF2D-8FBE-E7AC4CC00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510D0-D410-D8AF-8ADB-9ACBD7FA8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D329-26EE-4295-B2B7-A3CC65192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0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3C3EED-3624-4FC9-8F19-5B8570DD8B3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21/3/2024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520C1DEC-A061-4A04-A135-6473A83582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9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3C3EED-3624-4FC9-8F19-5B8570DD8B3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21/3/2024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520C1DEC-A061-4A04-A135-6473A83582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5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78505-303C-467F-9638-6564230B4E2E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1407E-FC12-4EB7-9403-C2EC53BA4A30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png"/><Relationship Id="rId18" Type="http://schemas.openxmlformats.org/officeDocument/2006/relationships/audio" Target="../media/audio2.wav"/><Relationship Id="rId3" Type="http://schemas.microsoft.com/office/2007/relationships/media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audio" Target="../media/media3.mp3"/><Relationship Id="rId16" Type="http://schemas.openxmlformats.org/officeDocument/2006/relationships/image" Target="../media/image13.png"/><Relationship Id="rId1" Type="http://schemas.microsoft.com/office/2007/relationships/media" Target="../media/media3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9.png"/><Relationship Id="rId10" Type="http://schemas.openxmlformats.org/officeDocument/2006/relationships/audio" Target="../media/audio5.wav"/><Relationship Id="rId4" Type="http://schemas.openxmlformats.org/officeDocument/2006/relationships/audio" Target="../media/media1.mp3"/><Relationship Id="rId9" Type="http://schemas.openxmlformats.org/officeDocument/2006/relationships/audio" Target="../media/audio4.wav"/><Relationship Id="rId1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audio" Target="../media/audio2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8.gif"/><Relationship Id="rId4" Type="http://schemas.openxmlformats.org/officeDocument/2006/relationships/audio" Target="../media/media1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gif"/><Relationship Id="rId18" Type="http://schemas.openxmlformats.org/officeDocument/2006/relationships/audio" Target="../media/audio2.wav"/><Relationship Id="rId3" Type="http://schemas.microsoft.com/office/2007/relationships/media" Target="../media/media1.mp3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18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2.png"/><Relationship Id="rId18" Type="http://schemas.openxmlformats.org/officeDocument/2006/relationships/image" Target="../media/image25.gif"/><Relationship Id="rId3" Type="http://schemas.microsoft.com/office/2007/relationships/media" Target="../media/media4.mp3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8.png"/><Relationship Id="rId17" Type="http://schemas.openxmlformats.org/officeDocument/2006/relationships/image" Target="../media/image24.gif"/><Relationship Id="rId2" Type="http://schemas.openxmlformats.org/officeDocument/2006/relationships/audio" Target="../media/media3.mp3"/><Relationship Id="rId16" Type="http://schemas.openxmlformats.org/officeDocument/2006/relationships/image" Target="../media/image23.gif"/><Relationship Id="rId20" Type="http://schemas.openxmlformats.org/officeDocument/2006/relationships/image" Target="../media/image13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audio" Target="../media/audio4.wav"/><Relationship Id="rId5" Type="http://schemas.microsoft.com/office/2007/relationships/media" Target="../media/media1.mp3"/><Relationship Id="rId15" Type="http://schemas.openxmlformats.org/officeDocument/2006/relationships/image" Target="../media/image8.gif"/><Relationship Id="rId23" Type="http://schemas.openxmlformats.org/officeDocument/2006/relationships/audio" Target="../media/audio2.wav"/><Relationship Id="rId10" Type="http://schemas.openxmlformats.org/officeDocument/2006/relationships/audio" Target="../media/audio3.wav"/><Relationship Id="rId19" Type="http://schemas.openxmlformats.org/officeDocument/2006/relationships/image" Target="../media/image9.png"/><Relationship Id="rId4" Type="http://schemas.openxmlformats.org/officeDocument/2006/relationships/audio" Target="../media/media4.mp3"/><Relationship Id="rId9" Type="http://schemas.openxmlformats.org/officeDocument/2006/relationships/audio" Target="../media/audio2.wav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7068" y="102796"/>
            <a:ext cx="6352337" cy="1161659"/>
          </a:xfrm>
          <a:prstGeom prst="rect">
            <a:avLst/>
          </a:prstGeom>
          <a:noFill/>
        </p:spPr>
        <p:txBody>
          <a:bodyPr wrap="square" lIns="236025" tIns="118012" rIns="236025" bIns="118012" rtlCol="0">
            <a:spAutoFit/>
          </a:bodyPr>
          <a:lstStyle/>
          <a:p>
            <a:pPr algn="ctr">
              <a:lnSpc>
                <a:spcPts val="3557"/>
              </a:lnSpc>
              <a:buClr>
                <a:srgbClr val="000000"/>
              </a:buClr>
            </a:pPr>
            <a:r>
              <a:rPr lang="en-US" sz="24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ỦY BAN NHÂN DÂN QUẬN HẢI  AN</a:t>
            </a:r>
          </a:p>
          <a:p>
            <a:pPr algn="ctr">
              <a:lnSpc>
                <a:spcPts val="3557"/>
              </a:lnSpc>
              <a:buClr>
                <a:srgbClr val="000000"/>
              </a:buClr>
            </a:pPr>
            <a:r>
              <a:rPr lang="en-US" sz="2400" b="1" ker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 TIỂU HỌC ĐẰNG LÂM</a:t>
            </a:r>
          </a:p>
        </p:txBody>
      </p:sp>
      <p:sp>
        <p:nvSpPr>
          <p:cNvPr id="7" name="Rectangle 6"/>
          <p:cNvSpPr/>
          <p:nvPr/>
        </p:nvSpPr>
        <p:spPr>
          <a:xfrm>
            <a:off x="3" y="1268759"/>
            <a:ext cx="11911352" cy="1914853"/>
          </a:xfrm>
          <a:prstGeom prst="rect">
            <a:avLst/>
          </a:prstGeom>
          <a:noFill/>
        </p:spPr>
        <p:txBody>
          <a:bodyPr wrap="square" lIns="92936" tIns="46467" rIns="92936" bIns="4646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ts val="7116"/>
              </a:lnSpc>
              <a:buClr>
                <a:srgbClr val="000000"/>
              </a:buClr>
            </a:pPr>
            <a:r>
              <a:rPr lang="en-US" sz="4667" b="1" kern="0" cap="all" dirty="0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THẦY CÔ </a:t>
            </a:r>
          </a:p>
          <a:p>
            <a:pPr algn="ctr">
              <a:lnSpc>
                <a:spcPts val="7116"/>
              </a:lnSpc>
              <a:buClr>
                <a:srgbClr val="000000"/>
              </a:buClr>
            </a:pPr>
            <a:r>
              <a:rPr lang="en-US" sz="4667" b="1" kern="0" cap="all" dirty="0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VỀ DỰ </a:t>
            </a:r>
            <a:r>
              <a:rPr lang="en-US" sz="4667" b="1" kern="0" cap="all" dirty="0" err="1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giờ</a:t>
            </a:r>
            <a:r>
              <a:rPr lang="en-US" sz="4667" b="1" kern="0" cap="all" dirty="0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667" b="1" kern="0" cap="all" dirty="0" err="1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tiết</a:t>
            </a:r>
            <a:r>
              <a:rPr lang="en-US" sz="4667" b="1" kern="0" cap="all" dirty="0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667" b="1" kern="0" cap="all" dirty="0" err="1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4667" b="1" kern="0" cap="all" dirty="0">
                <a:ln w="0"/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1752" y="4149079"/>
            <a:ext cx="7128496" cy="730771"/>
          </a:xfrm>
          <a:prstGeom prst="rect">
            <a:avLst/>
          </a:prstGeom>
          <a:noFill/>
        </p:spPr>
        <p:txBody>
          <a:bodyPr wrap="square" lIns="236025" tIns="118012" rIns="236025" bIns="11801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: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Phạm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Duyên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139" y="4709143"/>
            <a:ext cx="8842627" cy="730771"/>
          </a:xfrm>
          <a:prstGeom prst="rect">
            <a:avLst/>
          </a:prstGeom>
          <a:noFill/>
        </p:spPr>
        <p:txBody>
          <a:bodyPr wrap="square" lIns="236025" tIns="118012" rIns="236025" bIns="11801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Đằng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Lâm</a:t>
            </a:r>
          </a:p>
        </p:txBody>
      </p:sp>
    </p:spTree>
    <p:extLst>
      <p:ext uri="{BB962C8B-B14F-4D97-AF65-F5344CB8AC3E}">
        <p14:creationId xmlns:p14="http://schemas.microsoft.com/office/powerpoint/2010/main" val="240940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school kids studying in the classroom. Download a Free Preview or  High Quality Adobe Illustrator Ai, EPS, PDF an… | School cartoon, Cartoon  kids, Kids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 bwMode="auto">
          <a:xfrm>
            <a:off x="1212980" y="264267"/>
            <a:ext cx="10562253" cy="637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9205" y="5817213"/>
            <a:ext cx="1104901" cy="356259"/>
          </a:xfrm>
          <a:prstGeom prst="rect">
            <a:avLst/>
          </a:prstGeom>
          <a:solidFill>
            <a:srgbClr val="121CB1"/>
          </a:solidFill>
          <a:ln>
            <a:solidFill>
              <a:srgbClr val="0F1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91796" y="0"/>
            <a:ext cx="10272000" cy="24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447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75"/>
            <a:ext cx="11790218" cy="3796496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3890510" y="4107728"/>
            <a:ext cx="4009198" cy="27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4;p33"/>
          <p:cNvSpPr txBox="1">
            <a:spLocks/>
          </p:cNvSpPr>
          <p:nvPr/>
        </p:nvSpPr>
        <p:spPr>
          <a:xfrm>
            <a:off x="775006" y="982542"/>
            <a:ext cx="10981565" cy="9955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Khmer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Google Shape;724;p33"/>
          <p:cNvSpPr txBox="1">
            <a:spLocks/>
          </p:cNvSpPr>
          <p:nvPr/>
        </p:nvSpPr>
        <p:spPr>
          <a:xfrm>
            <a:off x="1132680" y="3371179"/>
            <a:ext cx="9861891" cy="995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Khmer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Cúng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1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5719" y="3592351"/>
            <a:ext cx="9209572" cy="10284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Ghe ngo được chà nhẵn bóng để làm gì?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755" y="1219493"/>
            <a:ext cx="9968690" cy="1274195"/>
          </a:xfrm>
          <a:prstGeom prst="rect">
            <a:avLst/>
          </a:prstGeom>
          <a:gradFill>
            <a:gsLst>
              <a:gs pos="15050">
                <a:srgbClr val="AFCBFF"/>
              </a:gs>
              <a:gs pos="0">
                <a:srgbClr val="00722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cap="flat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nhẵn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lướt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61" y="4334268"/>
            <a:ext cx="3290101" cy="25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25909" r="54591" b="56038"/>
          <a:stretch/>
        </p:blipFill>
        <p:spPr>
          <a:xfrm>
            <a:off x="0" y="11875"/>
            <a:ext cx="3431969" cy="771896"/>
          </a:xfrm>
          <a:prstGeom prst="rect">
            <a:avLst/>
          </a:prstGeom>
        </p:spPr>
      </p:pic>
      <p:sp>
        <p:nvSpPr>
          <p:cNvPr id="12" name="Google Shape;724;p33"/>
          <p:cNvSpPr txBox="1">
            <a:spLocks/>
          </p:cNvSpPr>
          <p:nvPr/>
        </p:nvSpPr>
        <p:spPr>
          <a:xfrm>
            <a:off x="866474" y="4161453"/>
            <a:ext cx="10218293" cy="6837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H: 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 người giỏi tay chèo ngồi đằng mũi ghe để làm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5525" r="8388" b="10497"/>
          <a:stretch/>
        </p:blipFill>
        <p:spPr>
          <a:xfrm>
            <a:off x="386583" y="788254"/>
            <a:ext cx="11178072" cy="2836506"/>
          </a:xfrm>
          <a:prstGeom prst="rect">
            <a:avLst/>
          </a:prstGeom>
        </p:spPr>
      </p:pic>
      <p:sp>
        <p:nvSpPr>
          <p:cNvPr id="7" name="Google Shape;724;p33"/>
          <p:cNvSpPr txBox="1">
            <a:spLocks/>
          </p:cNvSpPr>
          <p:nvPr/>
        </p:nvSpPr>
        <p:spPr>
          <a:xfrm>
            <a:off x="866473" y="5381890"/>
            <a:ext cx="10218293" cy="12615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Đ: 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 người giỏi tay chèo ngồi đằng mũi ghe để chỉ huy các tay đua.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3" name="Google Shape;4973;p57"/>
          <p:cNvGrpSpPr/>
          <p:nvPr/>
        </p:nvGrpSpPr>
        <p:grpSpPr>
          <a:xfrm>
            <a:off x="476327" y="3808554"/>
            <a:ext cx="1434115" cy="2642545"/>
            <a:chOff x="2530750" y="2504325"/>
            <a:chExt cx="1290600" cy="2378100"/>
          </a:xfrm>
        </p:grpSpPr>
        <p:sp>
          <p:nvSpPr>
            <p:cNvPr id="4974" name="Google Shape;4974;p57"/>
            <p:cNvSpPr/>
            <p:nvPr/>
          </p:nvSpPr>
          <p:spPr>
            <a:xfrm>
              <a:off x="2530750" y="2504325"/>
              <a:ext cx="1290600" cy="2378100"/>
            </a:xfrm>
            <a:custGeom>
              <a:avLst/>
              <a:gdLst/>
              <a:ahLst/>
              <a:cxnLst/>
              <a:rect l="l" t="t" r="r" b="b"/>
              <a:pathLst>
                <a:path w="51624" h="95124" extrusionOk="0">
                  <a:moveTo>
                    <a:pt x="38241" y="0"/>
                  </a:moveTo>
                  <a:cubicBezTo>
                    <a:pt x="37566" y="0"/>
                    <a:pt x="36932" y="117"/>
                    <a:pt x="36344" y="343"/>
                  </a:cubicBezTo>
                  <a:cubicBezTo>
                    <a:pt x="35861" y="209"/>
                    <a:pt x="35350" y="145"/>
                    <a:pt x="34829" y="145"/>
                  </a:cubicBezTo>
                  <a:cubicBezTo>
                    <a:pt x="34207" y="145"/>
                    <a:pt x="33562" y="237"/>
                    <a:pt x="32912" y="424"/>
                  </a:cubicBezTo>
                  <a:cubicBezTo>
                    <a:pt x="31414" y="851"/>
                    <a:pt x="30206" y="1811"/>
                    <a:pt x="29520" y="3125"/>
                  </a:cubicBezTo>
                  <a:cubicBezTo>
                    <a:pt x="29341" y="3465"/>
                    <a:pt x="29210" y="3805"/>
                    <a:pt x="29112" y="4148"/>
                  </a:cubicBezTo>
                  <a:cubicBezTo>
                    <a:pt x="27665" y="4235"/>
                    <a:pt x="26462" y="4539"/>
                    <a:pt x="25667" y="4793"/>
                  </a:cubicBezTo>
                  <a:cubicBezTo>
                    <a:pt x="24426" y="4670"/>
                    <a:pt x="23460" y="4614"/>
                    <a:pt x="22604" y="4614"/>
                  </a:cubicBezTo>
                  <a:cubicBezTo>
                    <a:pt x="22280" y="4402"/>
                    <a:pt x="21945" y="4227"/>
                    <a:pt x="21597" y="4087"/>
                  </a:cubicBezTo>
                  <a:cubicBezTo>
                    <a:pt x="21092" y="3284"/>
                    <a:pt x="20241" y="2450"/>
                    <a:pt x="18804" y="1861"/>
                  </a:cubicBezTo>
                  <a:cubicBezTo>
                    <a:pt x="17552" y="1348"/>
                    <a:pt x="15945" y="1055"/>
                    <a:pt x="14394" y="1055"/>
                  </a:cubicBezTo>
                  <a:cubicBezTo>
                    <a:pt x="12248" y="1055"/>
                    <a:pt x="10463" y="1604"/>
                    <a:pt x="9179" y="2656"/>
                  </a:cubicBezTo>
                  <a:cubicBezTo>
                    <a:pt x="8231" y="2734"/>
                    <a:pt x="7299" y="3111"/>
                    <a:pt x="6409" y="3777"/>
                  </a:cubicBezTo>
                  <a:cubicBezTo>
                    <a:pt x="5594" y="4386"/>
                    <a:pt x="4970" y="5114"/>
                    <a:pt x="4554" y="5937"/>
                  </a:cubicBezTo>
                  <a:cubicBezTo>
                    <a:pt x="4202" y="6118"/>
                    <a:pt x="3843" y="6355"/>
                    <a:pt x="3485" y="6662"/>
                  </a:cubicBezTo>
                  <a:cubicBezTo>
                    <a:pt x="2690" y="7337"/>
                    <a:pt x="1993" y="8269"/>
                    <a:pt x="1354" y="9510"/>
                  </a:cubicBezTo>
                  <a:cubicBezTo>
                    <a:pt x="1" y="12141"/>
                    <a:pt x="433" y="14158"/>
                    <a:pt x="1036" y="15386"/>
                  </a:cubicBezTo>
                  <a:cubicBezTo>
                    <a:pt x="1254" y="15827"/>
                    <a:pt x="1510" y="16214"/>
                    <a:pt x="1798" y="16552"/>
                  </a:cubicBezTo>
                  <a:cubicBezTo>
                    <a:pt x="1767" y="17182"/>
                    <a:pt x="1845" y="17902"/>
                    <a:pt x="2104" y="18703"/>
                  </a:cubicBezTo>
                  <a:cubicBezTo>
                    <a:pt x="3000" y="21507"/>
                    <a:pt x="4621" y="23161"/>
                    <a:pt x="6169" y="24070"/>
                  </a:cubicBezTo>
                  <a:cubicBezTo>
                    <a:pt x="5765" y="23973"/>
                    <a:pt x="5374" y="23922"/>
                    <a:pt x="4986" y="23922"/>
                  </a:cubicBezTo>
                  <a:cubicBezTo>
                    <a:pt x="4267" y="23922"/>
                    <a:pt x="3586" y="24090"/>
                    <a:pt x="2972" y="24422"/>
                  </a:cubicBezTo>
                  <a:cubicBezTo>
                    <a:pt x="2230" y="24821"/>
                    <a:pt x="1248" y="25649"/>
                    <a:pt x="779" y="27318"/>
                  </a:cubicBezTo>
                  <a:cubicBezTo>
                    <a:pt x="598" y="27973"/>
                    <a:pt x="495" y="28732"/>
                    <a:pt x="478" y="29633"/>
                  </a:cubicBezTo>
                  <a:cubicBezTo>
                    <a:pt x="425" y="32208"/>
                    <a:pt x="1053" y="35609"/>
                    <a:pt x="1435" y="37408"/>
                  </a:cubicBezTo>
                  <a:cubicBezTo>
                    <a:pt x="1686" y="38591"/>
                    <a:pt x="1965" y="39735"/>
                    <a:pt x="2222" y="40630"/>
                  </a:cubicBezTo>
                  <a:cubicBezTo>
                    <a:pt x="2364" y="41116"/>
                    <a:pt x="2489" y="41509"/>
                    <a:pt x="2612" y="41830"/>
                  </a:cubicBezTo>
                  <a:cubicBezTo>
                    <a:pt x="2721" y="42112"/>
                    <a:pt x="2919" y="42639"/>
                    <a:pt x="3338" y="43155"/>
                  </a:cubicBezTo>
                  <a:cubicBezTo>
                    <a:pt x="3982" y="44505"/>
                    <a:pt x="5109" y="46740"/>
                    <a:pt x="7129" y="50543"/>
                  </a:cubicBezTo>
                  <a:cubicBezTo>
                    <a:pt x="6897" y="51059"/>
                    <a:pt x="6738" y="51580"/>
                    <a:pt x="6641" y="52119"/>
                  </a:cubicBezTo>
                  <a:cubicBezTo>
                    <a:pt x="6409" y="53391"/>
                    <a:pt x="6574" y="54674"/>
                    <a:pt x="7115" y="55829"/>
                  </a:cubicBezTo>
                  <a:cubicBezTo>
                    <a:pt x="8010" y="57740"/>
                    <a:pt x="9877" y="59116"/>
                    <a:pt x="11952" y="59473"/>
                  </a:cubicBezTo>
                  <a:cubicBezTo>
                    <a:pt x="12084" y="59713"/>
                    <a:pt x="12212" y="59950"/>
                    <a:pt x="12343" y="60184"/>
                  </a:cubicBezTo>
                  <a:cubicBezTo>
                    <a:pt x="11743" y="61537"/>
                    <a:pt x="11143" y="62974"/>
                    <a:pt x="10705" y="64291"/>
                  </a:cubicBezTo>
                  <a:cubicBezTo>
                    <a:pt x="10284" y="65571"/>
                    <a:pt x="10047" y="66640"/>
                    <a:pt x="9986" y="67552"/>
                  </a:cubicBezTo>
                  <a:cubicBezTo>
                    <a:pt x="9807" y="70160"/>
                    <a:pt x="11079" y="71480"/>
                    <a:pt x="11855" y="72032"/>
                  </a:cubicBezTo>
                  <a:cubicBezTo>
                    <a:pt x="12650" y="72601"/>
                    <a:pt x="13688" y="72981"/>
                    <a:pt x="16517" y="73240"/>
                  </a:cubicBezTo>
                  <a:cubicBezTo>
                    <a:pt x="16583" y="73756"/>
                    <a:pt x="16634" y="74122"/>
                    <a:pt x="16639" y="74147"/>
                  </a:cubicBezTo>
                  <a:lnTo>
                    <a:pt x="17091" y="77310"/>
                  </a:lnTo>
                  <a:lnTo>
                    <a:pt x="17189" y="77302"/>
                  </a:lnTo>
                  <a:cubicBezTo>
                    <a:pt x="17426" y="78792"/>
                    <a:pt x="17660" y="80078"/>
                    <a:pt x="17884" y="81152"/>
                  </a:cubicBezTo>
                  <a:cubicBezTo>
                    <a:pt x="18068" y="82034"/>
                    <a:pt x="18249" y="82773"/>
                    <a:pt x="18433" y="83409"/>
                  </a:cubicBezTo>
                  <a:cubicBezTo>
                    <a:pt x="18405" y="83652"/>
                    <a:pt x="18386" y="83908"/>
                    <a:pt x="18375" y="84176"/>
                  </a:cubicBezTo>
                  <a:cubicBezTo>
                    <a:pt x="18372" y="84257"/>
                    <a:pt x="18369" y="84343"/>
                    <a:pt x="18369" y="84441"/>
                  </a:cubicBezTo>
                  <a:cubicBezTo>
                    <a:pt x="17825" y="84801"/>
                    <a:pt x="17245" y="85208"/>
                    <a:pt x="16695" y="85627"/>
                  </a:cubicBezTo>
                  <a:cubicBezTo>
                    <a:pt x="15875" y="86252"/>
                    <a:pt x="15203" y="86840"/>
                    <a:pt x="14695" y="87376"/>
                  </a:cubicBezTo>
                  <a:cubicBezTo>
                    <a:pt x="14274" y="87822"/>
                    <a:pt x="12993" y="89181"/>
                    <a:pt x="13102" y="91084"/>
                  </a:cubicBezTo>
                  <a:cubicBezTo>
                    <a:pt x="13194" y="92663"/>
                    <a:pt x="14204" y="93996"/>
                    <a:pt x="15738" y="94557"/>
                  </a:cubicBezTo>
                  <a:cubicBezTo>
                    <a:pt x="16123" y="94696"/>
                    <a:pt x="17284" y="95123"/>
                    <a:pt x="20163" y="95123"/>
                  </a:cubicBezTo>
                  <a:cubicBezTo>
                    <a:pt x="21474" y="95123"/>
                    <a:pt x="22891" y="95031"/>
                    <a:pt x="24158" y="94867"/>
                  </a:cubicBezTo>
                  <a:cubicBezTo>
                    <a:pt x="25728" y="94663"/>
                    <a:pt x="26934" y="94370"/>
                    <a:pt x="27832" y="93971"/>
                  </a:cubicBezTo>
                  <a:cubicBezTo>
                    <a:pt x="28649" y="93608"/>
                    <a:pt x="29355" y="93050"/>
                    <a:pt x="29913" y="92342"/>
                  </a:cubicBezTo>
                  <a:cubicBezTo>
                    <a:pt x="30471" y="93050"/>
                    <a:pt x="31180" y="93608"/>
                    <a:pt x="32000" y="93971"/>
                  </a:cubicBezTo>
                  <a:cubicBezTo>
                    <a:pt x="32895" y="94370"/>
                    <a:pt x="34101" y="94663"/>
                    <a:pt x="35671" y="94867"/>
                  </a:cubicBezTo>
                  <a:cubicBezTo>
                    <a:pt x="36938" y="95031"/>
                    <a:pt x="38358" y="95123"/>
                    <a:pt x="39666" y="95123"/>
                  </a:cubicBezTo>
                  <a:cubicBezTo>
                    <a:pt x="40380" y="95123"/>
                    <a:pt x="42548" y="95123"/>
                    <a:pt x="44091" y="94557"/>
                  </a:cubicBezTo>
                  <a:cubicBezTo>
                    <a:pt x="45628" y="93996"/>
                    <a:pt x="46635" y="92663"/>
                    <a:pt x="46727" y="91084"/>
                  </a:cubicBezTo>
                  <a:cubicBezTo>
                    <a:pt x="46836" y="89184"/>
                    <a:pt x="45555" y="87822"/>
                    <a:pt x="45134" y="87376"/>
                  </a:cubicBezTo>
                  <a:cubicBezTo>
                    <a:pt x="44626" y="86840"/>
                    <a:pt x="43954" y="86252"/>
                    <a:pt x="43134" y="85627"/>
                  </a:cubicBezTo>
                  <a:cubicBezTo>
                    <a:pt x="42668" y="85267"/>
                    <a:pt x="42177" y="84918"/>
                    <a:pt x="41706" y="84600"/>
                  </a:cubicBezTo>
                  <a:cubicBezTo>
                    <a:pt x="41706" y="84391"/>
                    <a:pt x="41697" y="84179"/>
                    <a:pt x="41694" y="83964"/>
                  </a:cubicBezTo>
                  <a:cubicBezTo>
                    <a:pt x="41692" y="83744"/>
                    <a:pt x="41686" y="83518"/>
                    <a:pt x="41683" y="83300"/>
                  </a:cubicBezTo>
                  <a:cubicBezTo>
                    <a:pt x="41890" y="82614"/>
                    <a:pt x="42077" y="81794"/>
                    <a:pt x="42272" y="80798"/>
                  </a:cubicBezTo>
                  <a:cubicBezTo>
                    <a:pt x="42593" y="79146"/>
                    <a:pt x="42919" y="76978"/>
                    <a:pt x="43240" y="74359"/>
                  </a:cubicBezTo>
                  <a:cubicBezTo>
                    <a:pt x="43312" y="73770"/>
                    <a:pt x="43382" y="73187"/>
                    <a:pt x="43444" y="72615"/>
                  </a:cubicBezTo>
                  <a:cubicBezTo>
                    <a:pt x="45310" y="72289"/>
                    <a:pt x="46744" y="71820"/>
                    <a:pt x="47667" y="70618"/>
                  </a:cubicBezTo>
                  <a:cubicBezTo>
                    <a:pt x="48122" y="70029"/>
                    <a:pt x="48658" y="69011"/>
                    <a:pt x="48638" y="67510"/>
                  </a:cubicBezTo>
                  <a:cubicBezTo>
                    <a:pt x="48630" y="66815"/>
                    <a:pt x="48504" y="66076"/>
                    <a:pt x="48264" y="65247"/>
                  </a:cubicBezTo>
                  <a:cubicBezTo>
                    <a:pt x="47935" y="64129"/>
                    <a:pt x="47397" y="62851"/>
                    <a:pt x="46604" y="61342"/>
                  </a:cubicBezTo>
                  <a:cubicBezTo>
                    <a:pt x="46259" y="60683"/>
                    <a:pt x="45896" y="60033"/>
                    <a:pt x="45539" y="59422"/>
                  </a:cubicBezTo>
                  <a:cubicBezTo>
                    <a:pt x="47620" y="58530"/>
                    <a:pt x="48861" y="57182"/>
                    <a:pt x="49539" y="56086"/>
                  </a:cubicBezTo>
                  <a:cubicBezTo>
                    <a:pt x="51623" y="52861"/>
                    <a:pt x="50993" y="49139"/>
                    <a:pt x="50806" y="48286"/>
                  </a:cubicBezTo>
                  <a:cubicBezTo>
                    <a:pt x="50747" y="47948"/>
                    <a:pt x="50661" y="47622"/>
                    <a:pt x="50552" y="47309"/>
                  </a:cubicBezTo>
                  <a:cubicBezTo>
                    <a:pt x="50466" y="46380"/>
                    <a:pt x="50189" y="45362"/>
                    <a:pt x="49718" y="44260"/>
                  </a:cubicBezTo>
                  <a:cubicBezTo>
                    <a:pt x="48803" y="42106"/>
                    <a:pt x="47243" y="39777"/>
                    <a:pt x="45444" y="37871"/>
                  </a:cubicBezTo>
                  <a:cubicBezTo>
                    <a:pt x="44428" y="36803"/>
                    <a:pt x="43382" y="35910"/>
                    <a:pt x="42328" y="35221"/>
                  </a:cubicBezTo>
                  <a:cubicBezTo>
                    <a:pt x="41795" y="34872"/>
                    <a:pt x="41262" y="34579"/>
                    <a:pt x="40732" y="34339"/>
                  </a:cubicBezTo>
                  <a:cubicBezTo>
                    <a:pt x="40590" y="34086"/>
                    <a:pt x="40439" y="33837"/>
                    <a:pt x="40283" y="33600"/>
                  </a:cubicBezTo>
                  <a:cubicBezTo>
                    <a:pt x="40743" y="32925"/>
                    <a:pt x="41114" y="32102"/>
                    <a:pt x="41413" y="31112"/>
                  </a:cubicBezTo>
                  <a:cubicBezTo>
                    <a:pt x="41764" y="29932"/>
                    <a:pt x="42004" y="28517"/>
                    <a:pt x="42102" y="27014"/>
                  </a:cubicBezTo>
                  <a:cubicBezTo>
                    <a:pt x="42132" y="26545"/>
                    <a:pt x="42152" y="26079"/>
                    <a:pt x="42155" y="25610"/>
                  </a:cubicBezTo>
                  <a:cubicBezTo>
                    <a:pt x="42241" y="25437"/>
                    <a:pt x="42322" y="25259"/>
                    <a:pt x="42403" y="25080"/>
                  </a:cubicBezTo>
                  <a:cubicBezTo>
                    <a:pt x="42562" y="24723"/>
                    <a:pt x="42704" y="24355"/>
                    <a:pt x="42838" y="23987"/>
                  </a:cubicBezTo>
                  <a:cubicBezTo>
                    <a:pt x="42978" y="23900"/>
                    <a:pt x="43114" y="23805"/>
                    <a:pt x="43248" y="23708"/>
                  </a:cubicBezTo>
                  <a:cubicBezTo>
                    <a:pt x="43932" y="23219"/>
                    <a:pt x="44428" y="22689"/>
                    <a:pt x="44780" y="22165"/>
                  </a:cubicBezTo>
                  <a:cubicBezTo>
                    <a:pt x="45653" y="21961"/>
                    <a:pt x="46448" y="21562"/>
                    <a:pt x="47132" y="20988"/>
                  </a:cubicBezTo>
                  <a:cubicBezTo>
                    <a:pt x="48292" y="20003"/>
                    <a:pt x="49034" y="18591"/>
                    <a:pt x="49336" y="16789"/>
                  </a:cubicBezTo>
                  <a:cubicBezTo>
                    <a:pt x="49531" y="15631"/>
                    <a:pt x="49559" y="14630"/>
                    <a:pt x="49425" y="13734"/>
                  </a:cubicBezTo>
                  <a:cubicBezTo>
                    <a:pt x="49330" y="13104"/>
                    <a:pt x="49157" y="12526"/>
                    <a:pt x="48906" y="12007"/>
                  </a:cubicBezTo>
                  <a:cubicBezTo>
                    <a:pt x="49062" y="11098"/>
                    <a:pt x="48998" y="10147"/>
                    <a:pt x="48708" y="9170"/>
                  </a:cubicBezTo>
                  <a:cubicBezTo>
                    <a:pt x="48395" y="8124"/>
                    <a:pt x="47885" y="7273"/>
                    <a:pt x="47190" y="6640"/>
                  </a:cubicBezTo>
                  <a:cubicBezTo>
                    <a:pt x="47179" y="6631"/>
                    <a:pt x="47168" y="6623"/>
                    <a:pt x="47160" y="6612"/>
                  </a:cubicBezTo>
                  <a:cubicBezTo>
                    <a:pt x="47129" y="6484"/>
                    <a:pt x="47090" y="6352"/>
                    <a:pt x="47048" y="6221"/>
                  </a:cubicBezTo>
                  <a:cubicBezTo>
                    <a:pt x="46437" y="4338"/>
                    <a:pt x="44961" y="2963"/>
                    <a:pt x="43831" y="2140"/>
                  </a:cubicBezTo>
                  <a:cubicBezTo>
                    <a:pt x="42612" y="1247"/>
                    <a:pt x="41181" y="552"/>
                    <a:pt x="39912" y="223"/>
                  </a:cubicBezTo>
                  <a:cubicBezTo>
                    <a:pt x="39340" y="78"/>
                    <a:pt x="38776" y="0"/>
                    <a:pt x="3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85725" dir="342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7"/>
            <p:cNvSpPr/>
            <p:nvPr/>
          </p:nvSpPr>
          <p:spPr>
            <a:xfrm>
              <a:off x="3010675" y="4136600"/>
              <a:ext cx="238075" cy="487875"/>
            </a:xfrm>
            <a:custGeom>
              <a:avLst/>
              <a:gdLst/>
              <a:ahLst/>
              <a:cxnLst/>
              <a:rect l="l" t="t" r="r" b="b"/>
              <a:pathLst>
                <a:path w="9523" h="19515" extrusionOk="0">
                  <a:moveTo>
                    <a:pt x="2293" y="1"/>
                  </a:moveTo>
                  <a:cubicBezTo>
                    <a:pt x="995" y="1"/>
                    <a:pt x="1" y="79"/>
                    <a:pt x="1" y="79"/>
                  </a:cubicBezTo>
                  <a:cubicBezTo>
                    <a:pt x="1" y="79"/>
                    <a:pt x="1739" y="17211"/>
                    <a:pt x="3279" y="18665"/>
                  </a:cubicBezTo>
                  <a:cubicBezTo>
                    <a:pt x="3910" y="19260"/>
                    <a:pt x="4736" y="19515"/>
                    <a:pt x="5530" y="19515"/>
                  </a:cubicBezTo>
                  <a:cubicBezTo>
                    <a:pt x="6674" y="19515"/>
                    <a:pt x="7752" y="18985"/>
                    <a:pt x="8088" y="18185"/>
                  </a:cubicBezTo>
                  <a:cubicBezTo>
                    <a:pt x="8660" y="16826"/>
                    <a:pt x="9522" y="2269"/>
                    <a:pt x="7692" y="938"/>
                  </a:cubicBezTo>
                  <a:cubicBezTo>
                    <a:pt x="6617" y="161"/>
                    <a:pt x="4147" y="1"/>
                    <a:pt x="2293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7"/>
            <p:cNvSpPr/>
            <p:nvPr/>
          </p:nvSpPr>
          <p:spPr>
            <a:xfrm>
              <a:off x="3309175" y="4136600"/>
              <a:ext cx="238000" cy="491725"/>
            </a:xfrm>
            <a:custGeom>
              <a:avLst/>
              <a:gdLst/>
              <a:ahLst/>
              <a:cxnLst/>
              <a:rect l="l" t="t" r="r" b="b"/>
              <a:pathLst>
                <a:path w="9520" h="19669" extrusionOk="0">
                  <a:moveTo>
                    <a:pt x="7227" y="1"/>
                  </a:moveTo>
                  <a:cubicBezTo>
                    <a:pt x="5374" y="1"/>
                    <a:pt x="2903" y="161"/>
                    <a:pt x="1828" y="938"/>
                  </a:cubicBezTo>
                  <a:cubicBezTo>
                    <a:pt x="1" y="2264"/>
                    <a:pt x="1027" y="17504"/>
                    <a:pt x="1594" y="18860"/>
                  </a:cubicBezTo>
                  <a:cubicBezTo>
                    <a:pt x="1828" y="19418"/>
                    <a:pt x="2459" y="19669"/>
                    <a:pt x="3228" y="19669"/>
                  </a:cubicBezTo>
                  <a:cubicBezTo>
                    <a:pt x="4326" y="19669"/>
                    <a:pt x="5707" y="19157"/>
                    <a:pt x="6613" y="18302"/>
                  </a:cubicBezTo>
                  <a:cubicBezTo>
                    <a:pt x="8153" y="16849"/>
                    <a:pt x="9520" y="79"/>
                    <a:pt x="9520" y="79"/>
                  </a:cubicBezTo>
                  <a:cubicBezTo>
                    <a:pt x="9520" y="79"/>
                    <a:pt x="8525" y="1"/>
                    <a:pt x="7227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7"/>
            <p:cNvSpPr/>
            <p:nvPr/>
          </p:nvSpPr>
          <p:spPr>
            <a:xfrm>
              <a:off x="3018975" y="4231750"/>
              <a:ext cx="218875" cy="113850"/>
            </a:xfrm>
            <a:custGeom>
              <a:avLst/>
              <a:gdLst/>
              <a:ahLst/>
              <a:cxnLst/>
              <a:rect l="l" t="t" r="r" b="b"/>
              <a:pathLst>
                <a:path w="8755" h="4554" extrusionOk="0">
                  <a:moveTo>
                    <a:pt x="6057" y="1"/>
                  </a:moveTo>
                  <a:cubicBezTo>
                    <a:pt x="3673" y="1"/>
                    <a:pt x="360" y="111"/>
                    <a:pt x="221" y="254"/>
                  </a:cubicBezTo>
                  <a:cubicBezTo>
                    <a:pt x="1" y="472"/>
                    <a:pt x="584" y="4553"/>
                    <a:pt x="584" y="4553"/>
                  </a:cubicBezTo>
                  <a:cubicBezTo>
                    <a:pt x="584" y="4553"/>
                    <a:pt x="8534" y="4115"/>
                    <a:pt x="8534" y="3898"/>
                  </a:cubicBezTo>
                  <a:cubicBezTo>
                    <a:pt x="8534" y="3680"/>
                    <a:pt x="8755" y="324"/>
                    <a:pt x="8462" y="109"/>
                  </a:cubicBezTo>
                  <a:cubicBezTo>
                    <a:pt x="8359" y="33"/>
                    <a:pt x="7343" y="1"/>
                    <a:pt x="605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7"/>
            <p:cNvSpPr/>
            <p:nvPr/>
          </p:nvSpPr>
          <p:spPr>
            <a:xfrm>
              <a:off x="3325225" y="4191525"/>
              <a:ext cx="217075" cy="134125"/>
            </a:xfrm>
            <a:custGeom>
              <a:avLst/>
              <a:gdLst/>
              <a:ahLst/>
              <a:cxnLst/>
              <a:rect l="l" t="t" r="r" b="b"/>
              <a:pathLst>
                <a:path w="8683" h="5365" extrusionOk="0">
                  <a:moveTo>
                    <a:pt x="6933" y="0"/>
                  </a:moveTo>
                  <a:cubicBezTo>
                    <a:pt x="4612" y="0"/>
                    <a:pt x="351" y="444"/>
                    <a:pt x="299" y="767"/>
                  </a:cubicBezTo>
                  <a:cubicBezTo>
                    <a:pt x="221" y="1208"/>
                    <a:pt x="0" y="5364"/>
                    <a:pt x="0" y="5364"/>
                  </a:cubicBezTo>
                  <a:cubicBezTo>
                    <a:pt x="0" y="5364"/>
                    <a:pt x="7586" y="5144"/>
                    <a:pt x="8027" y="4924"/>
                  </a:cubicBezTo>
                  <a:cubicBezTo>
                    <a:pt x="8465" y="4706"/>
                    <a:pt x="8682" y="694"/>
                    <a:pt x="8392" y="187"/>
                  </a:cubicBezTo>
                  <a:cubicBezTo>
                    <a:pt x="8316" y="54"/>
                    <a:pt x="7743" y="0"/>
                    <a:pt x="69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7"/>
            <p:cNvSpPr/>
            <p:nvPr/>
          </p:nvSpPr>
          <p:spPr>
            <a:xfrm>
              <a:off x="2915325" y="3302250"/>
              <a:ext cx="697475" cy="605250"/>
            </a:xfrm>
            <a:custGeom>
              <a:avLst/>
              <a:gdLst/>
              <a:ahLst/>
              <a:cxnLst/>
              <a:rect l="l" t="t" r="r" b="b"/>
              <a:pathLst>
                <a:path w="27899" h="24210" extrusionOk="0">
                  <a:moveTo>
                    <a:pt x="14822" y="0"/>
                  </a:moveTo>
                  <a:cubicBezTo>
                    <a:pt x="12948" y="0"/>
                    <a:pt x="10785" y="350"/>
                    <a:pt x="8298" y="927"/>
                  </a:cubicBezTo>
                  <a:cubicBezTo>
                    <a:pt x="1" y="2852"/>
                    <a:pt x="2043" y="9227"/>
                    <a:pt x="2043" y="9227"/>
                  </a:cubicBezTo>
                  <a:cubicBezTo>
                    <a:pt x="2388" y="21599"/>
                    <a:pt x="8072" y="24210"/>
                    <a:pt x="13922" y="24210"/>
                  </a:cubicBezTo>
                  <a:cubicBezTo>
                    <a:pt x="16260" y="24210"/>
                    <a:pt x="18624" y="23793"/>
                    <a:pt x="20684" y="23416"/>
                  </a:cubicBezTo>
                  <a:cubicBezTo>
                    <a:pt x="27899" y="22093"/>
                    <a:pt x="26097" y="14999"/>
                    <a:pt x="23689" y="7302"/>
                  </a:cubicBezTo>
                  <a:cubicBezTo>
                    <a:pt x="22005" y="1911"/>
                    <a:pt x="19201" y="0"/>
                    <a:pt x="14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7"/>
            <p:cNvSpPr/>
            <p:nvPr/>
          </p:nvSpPr>
          <p:spPr>
            <a:xfrm>
              <a:off x="3389475" y="3426150"/>
              <a:ext cx="349225" cy="330900"/>
            </a:xfrm>
            <a:custGeom>
              <a:avLst/>
              <a:gdLst/>
              <a:ahLst/>
              <a:cxnLst/>
              <a:rect l="l" t="t" r="r" b="b"/>
              <a:pathLst>
                <a:path w="13969" h="13236" extrusionOk="0">
                  <a:moveTo>
                    <a:pt x="1665" y="0"/>
                  </a:moveTo>
                  <a:cubicBezTo>
                    <a:pt x="1" y="0"/>
                    <a:pt x="2522" y="1035"/>
                    <a:pt x="2522" y="1035"/>
                  </a:cubicBezTo>
                  <a:cubicBezTo>
                    <a:pt x="2522" y="1035"/>
                    <a:pt x="3791" y="11887"/>
                    <a:pt x="6893" y="12590"/>
                  </a:cubicBezTo>
                  <a:cubicBezTo>
                    <a:pt x="8392" y="12931"/>
                    <a:pt x="9437" y="13235"/>
                    <a:pt x="10276" y="13235"/>
                  </a:cubicBezTo>
                  <a:cubicBezTo>
                    <a:pt x="11171" y="13235"/>
                    <a:pt x="11832" y="12889"/>
                    <a:pt x="12560" y="11870"/>
                  </a:cubicBezTo>
                  <a:cubicBezTo>
                    <a:pt x="13968" y="9895"/>
                    <a:pt x="8311" y="887"/>
                    <a:pt x="3521" y="184"/>
                  </a:cubicBezTo>
                  <a:cubicBezTo>
                    <a:pt x="2635" y="53"/>
                    <a:pt x="2042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7"/>
            <p:cNvSpPr/>
            <p:nvPr/>
          </p:nvSpPr>
          <p:spPr>
            <a:xfrm>
              <a:off x="2787625" y="3432575"/>
              <a:ext cx="315025" cy="323000"/>
            </a:xfrm>
            <a:custGeom>
              <a:avLst/>
              <a:gdLst/>
              <a:ahLst/>
              <a:cxnLst/>
              <a:rect l="l" t="t" r="r" b="b"/>
              <a:pathLst>
                <a:path w="12601" h="12920" extrusionOk="0">
                  <a:moveTo>
                    <a:pt x="12238" y="1"/>
                  </a:moveTo>
                  <a:cubicBezTo>
                    <a:pt x="12012" y="1"/>
                    <a:pt x="11281" y="88"/>
                    <a:pt x="9503" y="370"/>
                  </a:cubicBezTo>
                  <a:cubicBezTo>
                    <a:pt x="4888" y="1104"/>
                    <a:pt x="1" y="9356"/>
                    <a:pt x="1357" y="11421"/>
                  </a:cubicBezTo>
                  <a:cubicBezTo>
                    <a:pt x="2090" y="12537"/>
                    <a:pt x="2943" y="12920"/>
                    <a:pt x="4044" y="12920"/>
                  </a:cubicBezTo>
                  <a:cubicBezTo>
                    <a:pt x="4979" y="12920"/>
                    <a:pt x="6094" y="12643"/>
                    <a:pt x="7466" y="12305"/>
                  </a:cubicBezTo>
                  <a:cubicBezTo>
                    <a:pt x="10451" y="11568"/>
                    <a:pt x="11676" y="222"/>
                    <a:pt x="11676" y="222"/>
                  </a:cubicBezTo>
                  <a:cubicBezTo>
                    <a:pt x="11676" y="222"/>
                    <a:pt x="12600" y="1"/>
                    <a:pt x="1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7"/>
            <p:cNvSpPr/>
            <p:nvPr/>
          </p:nvSpPr>
          <p:spPr>
            <a:xfrm>
              <a:off x="2596750" y="2617600"/>
              <a:ext cx="508600" cy="424875"/>
            </a:xfrm>
            <a:custGeom>
              <a:avLst/>
              <a:gdLst/>
              <a:ahLst/>
              <a:cxnLst/>
              <a:rect l="l" t="t" r="r" b="b"/>
              <a:pathLst>
                <a:path w="20344" h="16995" extrusionOk="0">
                  <a:moveTo>
                    <a:pt x="11776" y="0"/>
                  </a:moveTo>
                  <a:cubicBezTo>
                    <a:pt x="9821" y="0"/>
                    <a:pt x="7918" y="657"/>
                    <a:pt x="8018" y="2608"/>
                  </a:cubicBezTo>
                  <a:cubicBezTo>
                    <a:pt x="8018" y="2608"/>
                    <a:pt x="7781" y="1587"/>
                    <a:pt x="6957" y="1587"/>
                  </a:cubicBezTo>
                  <a:cubicBezTo>
                    <a:pt x="6673" y="1587"/>
                    <a:pt x="6319" y="1709"/>
                    <a:pt x="5881" y="2036"/>
                  </a:cubicBezTo>
                  <a:cubicBezTo>
                    <a:pt x="4171" y="3308"/>
                    <a:pt x="5100" y="4767"/>
                    <a:pt x="5100" y="4767"/>
                  </a:cubicBezTo>
                  <a:cubicBezTo>
                    <a:pt x="5100" y="4767"/>
                    <a:pt x="4749" y="4333"/>
                    <a:pt x="4170" y="4333"/>
                  </a:cubicBezTo>
                  <a:cubicBezTo>
                    <a:pt x="3583" y="4333"/>
                    <a:pt x="2764" y="4779"/>
                    <a:pt x="1839" y="6572"/>
                  </a:cubicBezTo>
                  <a:cubicBezTo>
                    <a:pt x="0" y="10141"/>
                    <a:pt x="3786" y="10846"/>
                    <a:pt x="3786" y="10846"/>
                  </a:cubicBezTo>
                  <a:cubicBezTo>
                    <a:pt x="3786" y="10846"/>
                    <a:pt x="2182" y="11153"/>
                    <a:pt x="2804" y="13106"/>
                  </a:cubicBezTo>
                  <a:cubicBezTo>
                    <a:pt x="3429" y="15059"/>
                    <a:pt x="4561" y="16225"/>
                    <a:pt x="6152" y="16741"/>
                  </a:cubicBezTo>
                  <a:cubicBezTo>
                    <a:pt x="6325" y="16798"/>
                    <a:pt x="6498" y="16823"/>
                    <a:pt x="6669" y="16823"/>
                  </a:cubicBezTo>
                  <a:cubicBezTo>
                    <a:pt x="7647" y="16823"/>
                    <a:pt x="8553" y="15993"/>
                    <a:pt x="9007" y="15497"/>
                  </a:cubicBezTo>
                  <a:lnTo>
                    <a:pt x="9007" y="15497"/>
                  </a:lnTo>
                  <a:cubicBezTo>
                    <a:pt x="8959" y="15763"/>
                    <a:pt x="9173" y="16177"/>
                    <a:pt x="10289" y="16738"/>
                  </a:cubicBezTo>
                  <a:cubicBezTo>
                    <a:pt x="10638" y="16914"/>
                    <a:pt x="11087" y="16995"/>
                    <a:pt x="11583" y="16995"/>
                  </a:cubicBezTo>
                  <a:cubicBezTo>
                    <a:pt x="14111" y="16995"/>
                    <a:pt x="17848" y="14908"/>
                    <a:pt x="15623" y="12716"/>
                  </a:cubicBezTo>
                  <a:lnTo>
                    <a:pt x="15623" y="12716"/>
                  </a:lnTo>
                  <a:cubicBezTo>
                    <a:pt x="15623" y="12716"/>
                    <a:pt x="15639" y="12716"/>
                    <a:pt x="15669" y="12716"/>
                  </a:cubicBezTo>
                  <a:cubicBezTo>
                    <a:pt x="16095" y="12716"/>
                    <a:pt x="19362" y="12626"/>
                    <a:pt x="19646" y="9873"/>
                  </a:cubicBezTo>
                  <a:cubicBezTo>
                    <a:pt x="19813" y="8230"/>
                    <a:pt x="17980" y="7261"/>
                    <a:pt x="17980" y="7261"/>
                  </a:cubicBezTo>
                  <a:cubicBezTo>
                    <a:pt x="17980" y="7261"/>
                    <a:pt x="20343" y="5646"/>
                    <a:pt x="18920" y="3783"/>
                  </a:cubicBezTo>
                  <a:cubicBezTo>
                    <a:pt x="18227" y="2876"/>
                    <a:pt x="17514" y="2644"/>
                    <a:pt x="16965" y="2644"/>
                  </a:cubicBezTo>
                  <a:cubicBezTo>
                    <a:pt x="16387" y="2644"/>
                    <a:pt x="15991" y="2901"/>
                    <a:pt x="15991" y="2901"/>
                  </a:cubicBezTo>
                  <a:cubicBezTo>
                    <a:pt x="15991" y="2901"/>
                    <a:pt x="17004" y="1420"/>
                    <a:pt x="14870" y="546"/>
                  </a:cubicBezTo>
                  <a:cubicBezTo>
                    <a:pt x="14082" y="225"/>
                    <a:pt x="12920" y="0"/>
                    <a:pt x="11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7"/>
            <p:cNvSpPr/>
            <p:nvPr/>
          </p:nvSpPr>
          <p:spPr>
            <a:xfrm>
              <a:off x="3218375" y="2591225"/>
              <a:ext cx="473525" cy="464175"/>
            </a:xfrm>
            <a:custGeom>
              <a:avLst/>
              <a:gdLst/>
              <a:ahLst/>
              <a:cxnLst/>
              <a:rect l="l" t="t" r="r" b="b"/>
              <a:pathLst>
                <a:path w="18941" h="18567" extrusionOk="0">
                  <a:moveTo>
                    <a:pt x="10767" y="0"/>
                  </a:moveTo>
                  <a:cubicBezTo>
                    <a:pt x="9324" y="0"/>
                    <a:pt x="9268" y="1334"/>
                    <a:pt x="9268" y="1334"/>
                  </a:cubicBezTo>
                  <a:cubicBezTo>
                    <a:pt x="9268" y="1334"/>
                    <a:pt x="8829" y="145"/>
                    <a:pt x="7352" y="145"/>
                  </a:cubicBezTo>
                  <a:cubicBezTo>
                    <a:pt x="7071" y="145"/>
                    <a:pt x="6752" y="188"/>
                    <a:pt x="6392" y="290"/>
                  </a:cubicBezTo>
                  <a:cubicBezTo>
                    <a:pt x="4141" y="932"/>
                    <a:pt x="5067" y="3638"/>
                    <a:pt x="5067" y="3638"/>
                  </a:cubicBezTo>
                  <a:cubicBezTo>
                    <a:pt x="5067" y="3638"/>
                    <a:pt x="4868" y="3607"/>
                    <a:pt x="4570" y="3607"/>
                  </a:cubicBezTo>
                  <a:cubicBezTo>
                    <a:pt x="3909" y="3607"/>
                    <a:pt x="2757" y="3759"/>
                    <a:pt x="2177" y="4737"/>
                  </a:cubicBezTo>
                  <a:cubicBezTo>
                    <a:pt x="656" y="7279"/>
                    <a:pt x="3700" y="9418"/>
                    <a:pt x="3700" y="9418"/>
                  </a:cubicBezTo>
                  <a:cubicBezTo>
                    <a:pt x="1" y="9937"/>
                    <a:pt x="3223" y="15416"/>
                    <a:pt x="5580" y="15829"/>
                  </a:cubicBezTo>
                  <a:cubicBezTo>
                    <a:pt x="5947" y="15894"/>
                    <a:pt x="6242" y="15921"/>
                    <a:pt x="6478" y="15921"/>
                  </a:cubicBezTo>
                  <a:cubicBezTo>
                    <a:pt x="7035" y="15921"/>
                    <a:pt x="7267" y="15770"/>
                    <a:pt x="7352" y="15599"/>
                  </a:cubicBezTo>
                  <a:lnTo>
                    <a:pt x="7352" y="15599"/>
                  </a:lnTo>
                  <a:cubicBezTo>
                    <a:pt x="7431" y="16384"/>
                    <a:pt x="7735" y="17911"/>
                    <a:pt x="8897" y="18304"/>
                  </a:cubicBezTo>
                  <a:cubicBezTo>
                    <a:pt x="9412" y="18477"/>
                    <a:pt x="9930" y="18566"/>
                    <a:pt x="10451" y="18566"/>
                  </a:cubicBezTo>
                  <a:cubicBezTo>
                    <a:pt x="11532" y="18566"/>
                    <a:pt x="12629" y="18185"/>
                    <a:pt x="13754" y="17383"/>
                  </a:cubicBezTo>
                  <a:cubicBezTo>
                    <a:pt x="15420" y="16192"/>
                    <a:pt x="14318" y="14987"/>
                    <a:pt x="14318" y="14987"/>
                  </a:cubicBezTo>
                  <a:lnTo>
                    <a:pt x="14318" y="14987"/>
                  </a:lnTo>
                  <a:cubicBezTo>
                    <a:pt x="14318" y="14987"/>
                    <a:pt x="15055" y="15349"/>
                    <a:pt x="15913" y="15349"/>
                  </a:cubicBezTo>
                  <a:cubicBezTo>
                    <a:pt x="16913" y="15349"/>
                    <a:pt x="18077" y="14857"/>
                    <a:pt x="18430" y="12727"/>
                  </a:cubicBezTo>
                  <a:cubicBezTo>
                    <a:pt x="18940" y="9648"/>
                    <a:pt x="17725" y="9307"/>
                    <a:pt x="17161" y="9307"/>
                  </a:cubicBezTo>
                  <a:cubicBezTo>
                    <a:pt x="17001" y="9307"/>
                    <a:pt x="16893" y="9335"/>
                    <a:pt x="16893" y="9335"/>
                  </a:cubicBezTo>
                  <a:cubicBezTo>
                    <a:pt x="16893" y="9335"/>
                    <a:pt x="18508" y="8721"/>
                    <a:pt x="17897" y="6676"/>
                  </a:cubicBezTo>
                  <a:cubicBezTo>
                    <a:pt x="17620" y="5749"/>
                    <a:pt x="17170" y="5496"/>
                    <a:pt x="16761" y="5496"/>
                  </a:cubicBezTo>
                  <a:cubicBezTo>
                    <a:pt x="16270" y="5496"/>
                    <a:pt x="15838" y="5861"/>
                    <a:pt x="15838" y="5861"/>
                  </a:cubicBezTo>
                  <a:cubicBezTo>
                    <a:pt x="17816" y="3476"/>
                    <a:pt x="13807" y="686"/>
                    <a:pt x="11575" y="115"/>
                  </a:cubicBezTo>
                  <a:cubicBezTo>
                    <a:pt x="11266" y="35"/>
                    <a:pt x="10999" y="0"/>
                    <a:pt x="10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7"/>
            <p:cNvSpPr/>
            <p:nvPr/>
          </p:nvSpPr>
          <p:spPr>
            <a:xfrm>
              <a:off x="2749550" y="2694275"/>
              <a:ext cx="861525" cy="593300"/>
            </a:xfrm>
            <a:custGeom>
              <a:avLst/>
              <a:gdLst/>
              <a:ahLst/>
              <a:cxnLst/>
              <a:rect l="l" t="t" r="r" b="b"/>
              <a:pathLst>
                <a:path w="34461" h="23732" extrusionOk="0">
                  <a:moveTo>
                    <a:pt x="21205" y="0"/>
                  </a:moveTo>
                  <a:cubicBezTo>
                    <a:pt x="18982" y="0"/>
                    <a:pt x="17384" y="735"/>
                    <a:pt x="17384" y="735"/>
                  </a:cubicBezTo>
                  <a:cubicBezTo>
                    <a:pt x="15975" y="581"/>
                    <a:pt x="14830" y="494"/>
                    <a:pt x="13875" y="494"/>
                  </a:cubicBezTo>
                  <a:cubicBezTo>
                    <a:pt x="9144" y="494"/>
                    <a:pt x="9076" y="2629"/>
                    <a:pt x="4793" y="9314"/>
                  </a:cubicBezTo>
                  <a:cubicBezTo>
                    <a:pt x="0" y="16797"/>
                    <a:pt x="7932" y="23731"/>
                    <a:pt x="17587" y="23731"/>
                  </a:cubicBezTo>
                  <a:cubicBezTo>
                    <a:pt x="18295" y="23731"/>
                    <a:pt x="19011" y="23694"/>
                    <a:pt x="19733" y="23617"/>
                  </a:cubicBezTo>
                  <a:cubicBezTo>
                    <a:pt x="30303" y="22490"/>
                    <a:pt x="34460" y="11356"/>
                    <a:pt x="29385" y="4451"/>
                  </a:cubicBezTo>
                  <a:cubicBezTo>
                    <a:pt x="26750" y="862"/>
                    <a:pt x="23612" y="0"/>
                    <a:pt x="2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7"/>
            <p:cNvSpPr/>
            <p:nvPr/>
          </p:nvSpPr>
          <p:spPr>
            <a:xfrm>
              <a:off x="2909900" y="4654775"/>
              <a:ext cx="329425" cy="140525"/>
            </a:xfrm>
            <a:custGeom>
              <a:avLst/>
              <a:gdLst/>
              <a:ahLst/>
              <a:cxnLst/>
              <a:rect l="l" t="t" r="r" b="b"/>
              <a:pathLst>
                <a:path w="13177" h="5621" extrusionOk="0">
                  <a:moveTo>
                    <a:pt x="9202" y="1"/>
                  </a:moveTo>
                  <a:cubicBezTo>
                    <a:pt x="8261" y="1"/>
                    <a:pt x="7302" y="79"/>
                    <a:pt x="6771" y="345"/>
                  </a:cubicBezTo>
                  <a:cubicBezTo>
                    <a:pt x="5488" y="984"/>
                    <a:pt x="0" y="4611"/>
                    <a:pt x="1786" y="5266"/>
                  </a:cubicBezTo>
                  <a:cubicBezTo>
                    <a:pt x="2447" y="5510"/>
                    <a:pt x="3655" y="5621"/>
                    <a:pt x="5012" y="5621"/>
                  </a:cubicBezTo>
                  <a:cubicBezTo>
                    <a:pt x="7321" y="5621"/>
                    <a:pt x="10060" y="5300"/>
                    <a:pt x="11265" y="4770"/>
                  </a:cubicBezTo>
                  <a:cubicBezTo>
                    <a:pt x="13176" y="3922"/>
                    <a:pt x="12900" y="281"/>
                    <a:pt x="11815" y="156"/>
                  </a:cubicBezTo>
                  <a:cubicBezTo>
                    <a:pt x="11815" y="156"/>
                    <a:pt x="10527" y="1"/>
                    <a:pt x="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7"/>
            <p:cNvSpPr/>
            <p:nvPr/>
          </p:nvSpPr>
          <p:spPr>
            <a:xfrm>
              <a:off x="3061525" y="4670025"/>
              <a:ext cx="46750" cy="4117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78" y="0"/>
                  </a:moveTo>
                  <a:lnTo>
                    <a:pt x="0" y="413"/>
                  </a:lnTo>
                  <a:cubicBezTo>
                    <a:pt x="1072" y="608"/>
                    <a:pt x="1454" y="1604"/>
                    <a:pt x="1473" y="1646"/>
                  </a:cubicBezTo>
                  <a:lnTo>
                    <a:pt x="1869" y="1498"/>
                  </a:lnTo>
                  <a:cubicBezTo>
                    <a:pt x="1850" y="1445"/>
                    <a:pt x="1390" y="24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7"/>
            <p:cNvSpPr/>
            <p:nvPr/>
          </p:nvSpPr>
          <p:spPr>
            <a:xfrm>
              <a:off x="3026575" y="4688375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0"/>
                  </a:moveTo>
                  <a:lnTo>
                    <a:pt x="1786" y="1389"/>
                  </a:lnTo>
                  <a:cubicBezTo>
                    <a:pt x="1786" y="1389"/>
                    <a:pt x="598" y="20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7"/>
            <p:cNvSpPr/>
            <p:nvPr/>
          </p:nvSpPr>
          <p:spPr>
            <a:xfrm>
              <a:off x="3024775" y="4683475"/>
              <a:ext cx="50100" cy="43400"/>
            </a:xfrm>
            <a:custGeom>
              <a:avLst/>
              <a:gdLst/>
              <a:ahLst/>
              <a:cxnLst/>
              <a:rect l="l" t="t" r="r" b="b"/>
              <a:pathLst>
                <a:path w="2004" h="1736" extrusionOk="0">
                  <a:moveTo>
                    <a:pt x="140" y="1"/>
                  </a:moveTo>
                  <a:lnTo>
                    <a:pt x="0" y="400"/>
                  </a:lnTo>
                  <a:cubicBezTo>
                    <a:pt x="452" y="556"/>
                    <a:pt x="1387" y="1418"/>
                    <a:pt x="1707" y="1736"/>
                  </a:cubicBezTo>
                  <a:lnTo>
                    <a:pt x="2003" y="1435"/>
                  </a:lnTo>
                  <a:cubicBezTo>
                    <a:pt x="1878" y="1312"/>
                    <a:pt x="759" y="218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7"/>
            <p:cNvSpPr/>
            <p:nvPr/>
          </p:nvSpPr>
          <p:spPr>
            <a:xfrm>
              <a:off x="2996575" y="4713400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1"/>
                  </a:moveTo>
                  <a:lnTo>
                    <a:pt x="1786" y="1390"/>
                  </a:lnTo>
                  <a:cubicBezTo>
                    <a:pt x="1786" y="1390"/>
                    <a:pt x="598" y="210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7"/>
            <p:cNvSpPr/>
            <p:nvPr/>
          </p:nvSpPr>
          <p:spPr>
            <a:xfrm>
              <a:off x="2994850" y="4708450"/>
              <a:ext cx="50175" cy="43400"/>
            </a:xfrm>
            <a:custGeom>
              <a:avLst/>
              <a:gdLst/>
              <a:ahLst/>
              <a:cxnLst/>
              <a:rect l="l" t="t" r="r" b="b"/>
              <a:pathLst>
                <a:path w="2007" h="1736" extrusionOk="0">
                  <a:moveTo>
                    <a:pt x="140" y="0"/>
                  </a:moveTo>
                  <a:lnTo>
                    <a:pt x="0" y="402"/>
                  </a:lnTo>
                  <a:cubicBezTo>
                    <a:pt x="452" y="558"/>
                    <a:pt x="1387" y="1420"/>
                    <a:pt x="1708" y="1736"/>
                  </a:cubicBezTo>
                  <a:lnTo>
                    <a:pt x="2006" y="1434"/>
                  </a:lnTo>
                  <a:cubicBezTo>
                    <a:pt x="1881" y="1312"/>
                    <a:pt x="765" y="215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7"/>
            <p:cNvSpPr/>
            <p:nvPr/>
          </p:nvSpPr>
          <p:spPr>
            <a:xfrm>
              <a:off x="3074150" y="4573000"/>
              <a:ext cx="159025" cy="93225"/>
            </a:xfrm>
            <a:custGeom>
              <a:avLst/>
              <a:gdLst/>
              <a:ahLst/>
              <a:cxnLst/>
              <a:rect l="l" t="t" r="r" b="b"/>
              <a:pathLst>
                <a:path w="6361" h="3729" extrusionOk="0">
                  <a:moveTo>
                    <a:pt x="2307" y="0"/>
                  </a:moveTo>
                  <a:cubicBezTo>
                    <a:pt x="1372" y="0"/>
                    <a:pt x="571" y="68"/>
                    <a:pt x="405" y="288"/>
                  </a:cubicBezTo>
                  <a:cubicBezTo>
                    <a:pt x="0" y="827"/>
                    <a:pt x="62" y="3226"/>
                    <a:pt x="500" y="3371"/>
                  </a:cubicBezTo>
                  <a:cubicBezTo>
                    <a:pt x="810" y="3478"/>
                    <a:pt x="3181" y="3728"/>
                    <a:pt x="4581" y="3728"/>
                  </a:cubicBezTo>
                  <a:cubicBezTo>
                    <a:pt x="5142" y="3728"/>
                    <a:pt x="5547" y="3688"/>
                    <a:pt x="5602" y="3583"/>
                  </a:cubicBezTo>
                  <a:cubicBezTo>
                    <a:pt x="5602" y="3583"/>
                    <a:pt x="6361" y="213"/>
                    <a:pt x="5669" y="165"/>
                  </a:cubicBezTo>
                  <a:cubicBezTo>
                    <a:pt x="5260" y="139"/>
                    <a:pt x="364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7"/>
            <p:cNvSpPr/>
            <p:nvPr/>
          </p:nvSpPr>
          <p:spPr>
            <a:xfrm>
              <a:off x="3318450" y="4654775"/>
              <a:ext cx="329375" cy="140525"/>
            </a:xfrm>
            <a:custGeom>
              <a:avLst/>
              <a:gdLst/>
              <a:ahLst/>
              <a:cxnLst/>
              <a:rect l="l" t="t" r="r" b="b"/>
              <a:pathLst>
                <a:path w="13175" h="5621" extrusionOk="0">
                  <a:moveTo>
                    <a:pt x="3973" y="1"/>
                  </a:moveTo>
                  <a:cubicBezTo>
                    <a:pt x="2648" y="1"/>
                    <a:pt x="1360" y="156"/>
                    <a:pt x="1360" y="156"/>
                  </a:cubicBezTo>
                  <a:cubicBezTo>
                    <a:pt x="283" y="281"/>
                    <a:pt x="1" y="3922"/>
                    <a:pt x="1912" y="4770"/>
                  </a:cubicBezTo>
                  <a:cubicBezTo>
                    <a:pt x="3117" y="5300"/>
                    <a:pt x="5855" y="5621"/>
                    <a:pt x="8163" y="5621"/>
                  </a:cubicBezTo>
                  <a:cubicBezTo>
                    <a:pt x="9520" y="5621"/>
                    <a:pt x="10728" y="5510"/>
                    <a:pt x="11389" y="5266"/>
                  </a:cubicBezTo>
                  <a:cubicBezTo>
                    <a:pt x="13174" y="4611"/>
                    <a:pt x="7690" y="984"/>
                    <a:pt x="6406" y="345"/>
                  </a:cubicBezTo>
                  <a:cubicBezTo>
                    <a:pt x="5875" y="79"/>
                    <a:pt x="4915" y="1"/>
                    <a:pt x="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7"/>
            <p:cNvSpPr/>
            <p:nvPr/>
          </p:nvSpPr>
          <p:spPr>
            <a:xfrm>
              <a:off x="3449650" y="4670025"/>
              <a:ext cx="46750" cy="4117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1794" y="0"/>
                  </a:moveTo>
                  <a:cubicBezTo>
                    <a:pt x="478" y="240"/>
                    <a:pt x="20" y="1445"/>
                    <a:pt x="0" y="1498"/>
                  </a:cubicBezTo>
                  <a:lnTo>
                    <a:pt x="399" y="1646"/>
                  </a:lnTo>
                  <a:cubicBezTo>
                    <a:pt x="413" y="1604"/>
                    <a:pt x="796" y="614"/>
                    <a:pt x="1870" y="413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7"/>
            <p:cNvSpPr/>
            <p:nvPr/>
          </p:nvSpPr>
          <p:spPr>
            <a:xfrm>
              <a:off x="3486625" y="4688375"/>
              <a:ext cx="44650" cy="34750"/>
            </a:xfrm>
            <a:custGeom>
              <a:avLst/>
              <a:gdLst/>
              <a:ahLst/>
              <a:cxnLst/>
              <a:rect l="l" t="t" r="r" b="b"/>
              <a:pathLst>
                <a:path w="1786" h="1390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1189" y="209"/>
                    <a:pt x="0" y="1389"/>
                    <a:pt x="0" y="1389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7"/>
            <p:cNvSpPr/>
            <p:nvPr/>
          </p:nvSpPr>
          <p:spPr>
            <a:xfrm>
              <a:off x="3482975" y="4683475"/>
              <a:ext cx="50125" cy="43400"/>
            </a:xfrm>
            <a:custGeom>
              <a:avLst/>
              <a:gdLst/>
              <a:ahLst/>
              <a:cxnLst/>
              <a:rect l="l" t="t" r="r" b="b"/>
              <a:pathLst>
                <a:path w="2005" h="1736" extrusionOk="0">
                  <a:moveTo>
                    <a:pt x="1865" y="1"/>
                  </a:moveTo>
                  <a:cubicBezTo>
                    <a:pt x="1242" y="213"/>
                    <a:pt x="127" y="1309"/>
                    <a:pt x="1" y="1435"/>
                  </a:cubicBezTo>
                  <a:lnTo>
                    <a:pt x="297" y="1736"/>
                  </a:lnTo>
                  <a:cubicBezTo>
                    <a:pt x="620" y="1418"/>
                    <a:pt x="1552" y="556"/>
                    <a:pt x="2004" y="400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7"/>
            <p:cNvSpPr/>
            <p:nvPr/>
          </p:nvSpPr>
          <p:spPr>
            <a:xfrm>
              <a:off x="3516600" y="4713400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189" y="210"/>
                    <a:pt x="1" y="1390"/>
                    <a:pt x="1" y="139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7"/>
            <p:cNvSpPr/>
            <p:nvPr/>
          </p:nvSpPr>
          <p:spPr>
            <a:xfrm>
              <a:off x="3512975" y="4708525"/>
              <a:ext cx="50100" cy="43325"/>
            </a:xfrm>
            <a:custGeom>
              <a:avLst/>
              <a:gdLst/>
              <a:ahLst/>
              <a:cxnLst/>
              <a:rect l="l" t="t" r="r" b="b"/>
              <a:pathLst>
                <a:path w="2004" h="1733" extrusionOk="0">
                  <a:moveTo>
                    <a:pt x="1864" y="0"/>
                  </a:moveTo>
                  <a:cubicBezTo>
                    <a:pt x="1242" y="212"/>
                    <a:pt x="126" y="1309"/>
                    <a:pt x="1" y="1434"/>
                  </a:cubicBezTo>
                  <a:lnTo>
                    <a:pt x="296" y="1733"/>
                  </a:lnTo>
                  <a:cubicBezTo>
                    <a:pt x="617" y="1417"/>
                    <a:pt x="1552" y="555"/>
                    <a:pt x="2004" y="402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7"/>
            <p:cNvSpPr/>
            <p:nvPr/>
          </p:nvSpPr>
          <p:spPr>
            <a:xfrm>
              <a:off x="3334425" y="4570425"/>
              <a:ext cx="155075" cy="97525"/>
            </a:xfrm>
            <a:custGeom>
              <a:avLst/>
              <a:gdLst/>
              <a:ahLst/>
              <a:cxnLst/>
              <a:rect l="l" t="t" r="r" b="b"/>
              <a:pathLst>
                <a:path w="6203" h="3901" extrusionOk="0">
                  <a:moveTo>
                    <a:pt x="3758" y="1"/>
                  </a:moveTo>
                  <a:cubicBezTo>
                    <a:pt x="2471" y="1"/>
                    <a:pt x="1052" y="103"/>
                    <a:pt x="693" y="126"/>
                  </a:cubicBezTo>
                  <a:cubicBezTo>
                    <a:pt x="1" y="168"/>
                    <a:pt x="369" y="3686"/>
                    <a:pt x="369" y="3686"/>
                  </a:cubicBezTo>
                  <a:cubicBezTo>
                    <a:pt x="453" y="3845"/>
                    <a:pt x="1388" y="3900"/>
                    <a:pt x="2459" y="3900"/>
                  </a:cubicBezTo>
                  <a:cubicBezTo>
                    <a:pt x="3871" y="3900"/>
                    <a:pt x="5521" y="3803"/>
                    <a:pt x="5767" y="3719"/>
                  </a:cubicBezTo>
                  <a:cubicBezTo>
                    <a:pt x="6202" y="3571"/>
                    <a:pt x="6049" y="1945"/>
                    <a:pt x="6049" y="416"/>
                  </a:cubicBezTo>
                  <a:cubicBezTo>
                    <a:pt x="6049" y="90"/>
                    <a:pt x="4961" y="1"/>
                    <a:pt x="3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7"/>
            <p:cNvSpPr/>
            <p:nvPr/>
          </p:nvSpPr>
          <p:spPr>
            <a:xfrm>
              <a:off x="2829000" y="3397575"/>
              <a:ext cx="859625" cy="858975"/>
            </a:xfrm>
            <a:custGeom>
              <a:avLst/>
              <a:gdLst/>
              <a:ahLst/>
              <a:cxnLst/>
              <a:rect l="l" t="t" r="r" b="b"/>
              <a:pathLst>
                <a:path w="34385" h="34359" extrusionOk="0">
                  <a:moveTo>
                    <a:pt x="17218" y="0"/>
                  </a:moveTo>
                  <a:cubicBezTo>
                    <a:pt x="13294" y="0"/>
                    <a:pt x="9272" y="773"/>
                    <a:pt x="7301" y="2892"/>
                  </a:cubicBezTo>
                  <a:cubicBezTo>
                    <a:pt x="5075" y="5285"/>
                    <a:pt x="5635" y="10212"/>
                    <a:pt x="5635" y="10212"/>
                  </a:cubicBezTo>
                  <a:cubicBezTo>
                    <a:pt x="5635" y="10212"/>
                    <a:pt x="6341" y="18526"/>
                    <a:pt x="5923" y="20501"/>
                  </a:cubicBezTo>
                  <a:cubicBezTo>
                    <a:pt x="5496" y="22476"/>
                    <a:pt x="0" y="32059"/>
                    <a:pt x="1975" y="33468"/>
                  </a:cubicBezTo>
                  <a:cubicBezTo>
                    <a:pt x="2811" y="34065"/>
                    <a:pt x="8263" y="34359"/>
                    <a:pt x="14372" y="34359"/>
                  </a:cubicBezTo>
                  <a:cubicBezTo>
                    <a:pt x="22664" y="34359"/>
                    <a:pt x="32164" y="33818"/>
                    <a:pt x="32975" y="32765"/>
                  </a:cubicBezTo>
                  <a:cubicBezTo>
                    <a:pt x="34384" y="30929"/>
                    <a:pt x="29312" y="23316"/>
                    <a:pt x="28607" y="22334"/>
                  </a:cubicBezTo>
                  <a:cubicBezTo>
                    <a:pt x="27901" y="21349"/>
                    <a:pt x="28607" y="4580"/>
                    <a:pt x="27198" y="2323"/>
                  </a:cubicBezTo>
                  <a:cubicBezTo>
                    <a:pt x="26430" y="1097"/>
                    <a:pt x="21893" y="0"/>
                    <a:pt x="1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7"/>
            <p:cNvSpPr/>
            <p:nvPr/>
          </p:nvSpPr>
          <p:spPr>
            <a:xfrm>
              <a:off x="3230575" y="2774700"/>
              <a:ext cx="301325" cy="213075"/>
            </a:xfrm>
            <a:custGeom>
              <a:avLst/>
              <a:gdLst/>
              <a:ahLst/>
              <a:cxnLst/>
              <a:rect l="l" t="t" r="r" b="b"/>
              <a:pathLst>
                <a:path w="12053" h="8523" extrusionOk="0">
                  <a:moveTo>
                    <a:pt x="2968" y="0"/>
                  </a:moveTo>
                  <a:cubicBezTo>
                    <a:pt x="615" y="0"/>
                    <a:pt x="1" y="1516"/>
                    <a:pt x="1" y="1516"/>
                  </a:cubicBezTo>
                  <a:cubicBezTo>
                    <a:pt x="1" y="1516"/>
                    <a:pt x="78" y="1504"/>
                    <a:pt x="215" y="1504"/>
                  </a:cubicBezTo>
                  <a:cubicBezTo>
                    <a:pt x="748" y="1504"/>
                    <a:pt x="2193" y="1682"/>
                    <a:pt x="3597" y="3421"/>
                  </a:cubicBezTo>
                  <a:cubicBezTo>
                    <a:pt x="5268" y="5493"/>
                    <a:pt x="8464" y="8522"/>
                    <a:pt x="10172" y="8522"/>
                  </a:cubicBezTo>
                  <a:cubicBezTo>
                    <a:pt x="10263" y="8522"/>
                    <a:pt x="10350" y="8514"/>
                    <a:pt x="10432" y="8496"/>
                  </a:cubicBezTo>
                  <a:cubicBezTo>
                    <a:pt x="12053" y="8142"/>
                    <a:pt x="10362" y="2152"/>
                    <a:pt x="5709" y="534"/>
                  </a:cubicBezTo>
                  <a:cubicBezTo>
                    <a:pt x="4603" y="147"/>
                    <a:pt x="370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7"/>
            <p:cNvSpPr/>
            <p:nvPr/>
          </p:nvSpPr>
          <p:spPr>
            <a:xfrm>
              <a:off x="3402300" y="3411875"/>
              <a:ext cx="170050" cy="512925"/>
            </a:xfrm>
            <a:custGeom>
              <a:avLst/>
              <a:gdLst/>
              <a:ahLst/>
              <a:cxnLst/>
              <a:rect l="l" t="t" r="r" b="b"/>
              <a:pathLst>
                <a:path w="6802" h="20517" extrusionOk="0">
                  <a:moveTo>
                    <a:pt x="582" y="1"/>
                  </a:moveTo>
                  <a:cubicBezTo>
                    <a:pt x="235" y="1"/>
                    <a:pt x="0" y="32"/>
                    <a:pt x="0" y="32"/>
                  </a:cubicBezTo>
                  <a:cubicBezTo>
                    <a:pt x="0" y="32"/>
                    <a:pt x="739" y="18517"/>
                    <a:pt x="5393" y="20350"/>
                  </a:cubicBezTo>
                  <a:cubicBezTo>
                    <a:pt x="5393" y="20350"/>
                    <a:pt x="5615" y="20516"/>
                    <a:pt x="5874" y="20516"/>
                  </a:cubicBezTo>
                  <a:cubicBezTo>
                    <a:pt x="6199" y="20516"/>
                    <a:pt x="6583" y="20255"/>
                    <a:pt x="6662" y="19081"/>
                  </a:cubicBezTo>
                  <a:cubicBezTo>
                    <a:pt x="6802" y="16966"/>
                    <a:pt x="4213" y="6284"/>
                    <a:pt x="3418" y="1745"/>
                  </a:cubicBezTo>
                  <a:cubicBezTo>
                    <a:pt x="3152" y="213"/>
                    <a:pt x="1486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7"/>
            <p:cNvSpPr/>
            <p:nvPr/>
          </p:nvSpPr>
          <p:spPr>
            <a:xfrm>
              <a:off x="2913600" y="3421675"/>
              <a:ext cx="176125" cy="503175"/>
            </a:xfrm>
            <a:custGeom>
              <a:avLst/>
              <a:gdLst/>
              <a:ahLst/>
              <a:cxnLst/>
              <a:rect l="l" t="t" r="r" b="b"/>
              <a:pathLst>
                <a:path w="7045" h="20127" extrusionOk="0">
                  <a:moveTo>
                    <a:pt x="6857" y="0"/>
                  </a:moveTo>
                  <a:cubicBezTo>
                    <a:pt x="6146" y="0"/>
                    <a:pt x="3633" y="91"/>
                    <a:pt x="3381" y="1356"/>
                  </a:cubicBezTo>
                  <a:cubicBezTo>
                    <a:pt x="2960" y="3473"/>
                    <a:pt x="0" y="16577"/>
                    <a:pt x="140" y="18692"/>
                  </a:cubicBezTo>
                  <a:cubicBezTo>
                    <a:pt x="219" y="19866"/>
                    <a:pt x="603" y="20127"/>
                    <a:pt x="928" y="20127"/>
                  </a:cubicBezTo>
                  <a:cubicBezTo>
                    <a:pt x="1187" y="20127"/>
                    <a:pt x="1409" y="19961"/>
                    <a:pt x="1409" y="19961"/>
                  </a:cubicBezTo>
                  <a:cubicBezTo>
                    <a:pt x="6060" y="18125"/>
                    <a:pt x="7044" y="3"/>
                    <a:pt x="7044" y="3"/>
                  </a:cubicBezTo>
                  <a:cubicBezTo>
                    <a:pt x="7044" y="3"/>
                    <a:pt x="6976" y="0"/>
                    <a:pt x="6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7"/>
            <p:cNvSpPr/>
            <p:nvPr/>
          </p:nvSpPr>
          <p:spPr>
            <a:xfrm>
              <a:off x="2852700" y="3043475"/>
              <a:ext cx="192550" cy="205400"/>
            </a:xfrm>
            <a:custGeom>
              <a:avLst/>
              <a:gdLst/>
              <a:ahLst/>
              <a:cxnLst/>
              <a:rect l="l" t="t" r="r" b="b"/>
              <a:pathLst>
                <a:path w="7702" h="8216" extrusionOk="0">
                  <a:moveTo>
                    <a:pt x="4196" y="0"/>
                  </a:moveTo>
                  <a:cubicBezTo>
                    <a:pt x="4091" y="0"/>
                    <a:pt x="3983" y="4"/>
                    <a:pt x="3870" y="13"/>
                  </a:cubicBezTo>
                  <a:cubicBezTo>
                    <a:pt x="1" y="317"/>
                    <a:pt x="56" y="7007"/>
                    <a:pt x="3248" y="8053"/>
                  </a:cubicBezTo>
                  <a:cubicBezTo>
                    <a:pt x="3590" y="8165"/>
                    <a:pt x="3904" y="8215"/>
                    <a:pt x="4191" y="8215"/>
                  </a:cubicBezTo>
                  <a:cubicBezTo>
                    <a:pt x="6580" y="8215"/>
                    <a:pt x="7120" y="4742"/>
                    <a:pt x="7120" y="4742"/>
                  </a:cubicBezTo>
                  <a:cubicBezTo>
                    <a:pt x="7120" y="4742"/>
                    <a:pt x="7701" y="0"/>
                    <a:pt x="4196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7"/>
            <p:cNvSpPr/>
            <p:nvPr/>
          </p:nvSpPr>
          <p:spPr>
            <a:xfrm>
              <a:off x="2945950" y="2858050"/>
              <a:ext cx="577175" cy="660600"/>
            </a:xfrm>
            <a:custGeom>
              <a:avLst/>
              <a:gdLst/>
              <a:ahLst/>
              <a:cxnLst/>
              <a:rect l="l" t="t" r="r" b="b"/>
              <a:pathLst>
                <a:path w="23087" h="26424" extrusionOk="0">
                  <a:moveTo>
                    <a:pt x="11063" y="0"/>
                  </a:moveTo>
                  <a:cubicBezTo>
                    <a:pt x="7465" y="0"/>
                    <a:pt x="4216" y="603"/>
                    <a:pt x="4216" y="603"/>
                  </a:cubicBezTo>
                  <a:cubicBezTo>
                    <a:pt x="628" y="1067"/>
                    <a:pt x="1" y="6214"/>
                    <a:pt x="299" y="13230"/>
                  </a:cubicBezTo>
                  <a:cubicBezTo>
                    <a:pt x="603" y="20249"/>
                    <a:pt x="4506" y="20411"/>
                    <a:pt x="6063" y="20567"/>
                  </a:cubicBezTo>
                  <a:cubicBezTo>
                    <a:pt x="7625" y="20729"/>
                    <a:pt x="7262" y="20372"/>
                    <a:pt x="7368" y="23337"/>
                  </a:cubicBezTo>
                  <a:cubicBezTo>
                    <a:pt x="7413" y="24583"/>
                    <a:pt x="9256" y="26423"/>
                    <a:pt x="11786" y="26423"/>
                  </a:cubicBezTo>
                  <a:cubicBezTo>
                    <a:pt x="12776" y="26423"/>
                    <a:pt x="13871" y="26142"/>
                    <a:pt x="15004" y="25432"/>
                  </a:cubicBezTo>
                  <a:cubicBezTo>
                    <a:pt x="16929" y="24233"/>
                    <a:pt x="14343" y="24788"/>
                    <a:pt x="15113" y="20425"/>
                  </a:cubicBezTo>
                  <a:cubicBezTo>
                    <a:pt x="15400" y="18821"/>
                    <a:pt x="17417" y="20444"/>
                    <a:pt x="20422" y="17934"/>
                  </a:cubicBezTo>
                  <a:cubicBezTo>
                    <a:pt x="22514" y="16184"/>
                    <a:pt x="23086" y="6236"/>
                    <a:pt x="19501" y="2333"/>
                  </a:cubicBezTo>
                  <a:cubicBezTo>
                    <a:pt x="17807" y="487"/>
                    <a:pt x="14294" y="0"/>
                    <a:pt x="11063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7"/>
            <p:cNvSpPr/>
            <p:nvPr/>
          </p:nvSpPr>
          <p:spPr>
            <a:xfrm>
              <a:off x="3151179" y="3072628"/>
              <a:ext cx="60489" cy="60506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2"/>
                    <a:pt x="767" y="3432"/>
                    <a:pt x="1716" y="3432"/>
                  </a:cubicBezTo>
                  <a:cubicBezTo>
                    <a:pt x="2662" y="3432"/>
                    <a:pt x="3432" y="2662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7"/>
            <p:cNvSpPr/>
            <p:nvPr/>
          </p:nvSpPr>
          <p:spPr>
            <a:xfrm>
              <a:off x="3346284" y="3060086"/>
              <a:ext cx="50183" cy="50148"/>
            </a:xfrm>
            <a:custGeom>
              <a:avLst/>
              <a:gdLst/>
              <a:ahLst/>
              <a:cxnLst/>
              <a:rect l="l" t="t" r="r" b="b"/>
              <a:pathLst>
                <a:path w="3436" h="3433" extrusionOk="0">
                  <a:moveTo>
                    <a:pt x="1719" y="1"/>
                  </a:moveTo>
                  <a:cubicBezTo>
                    <a:pt x="771" y="1"/>
                    <a:pt x="1" y="768"/>
                    <a:pt x="1" y="1716"/>
                  </a:cubicBezTo>
                  <a:cubicBezTo>
                    <a:pt x="1" y="2662"/>
                    <a:pt x="771" y="3432"/>
                    <a:pt x="1719" y="3432"/>
                  </a:cubicBezTo>
                  <a:cubicBezTo>
                    <a:pt x="2665" y="3432"/>
                    <a:pt x="3435" y="2662"/>
                    <a:pt x="3435" y="1716"/>
                  </a:cubicBezTo>
                  <a:cubicBezTo>
                    <a:pt x="3435" y="768"/>
                    <a:pt x="266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7"/>
            <p:cNvSpPr/>
            <p:nvPr/>
          </p:nvSpPr>
          <p:spPr>
            <a:xfrm>
              <a:off x="3033350" y="3143800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4" y="1"/>
                  </a:moveTo>
                  <a:cubicBezTo>
                    <a:pt x="1010" y="1"/>
                    <a:pt x="0" y="1010"/>
                    <a:pt x="0" y="2252"/>
                  </a:cubicBezTo>
                  <a:cubicBezTo>
                    <a:pt x="0" y="3496"/>
                    <a:pt x="1010" y="4506"/>
                    <a:pt x="2254" y="4506"/>
                  </a:cubicBezTo>
                  <a:cubicBezTo>
                    <a:pt x="3499" y="4506"/>
                    <a:pt x="4506" y="3496"/>
                    <a:pt x="4506" y="2252"/>
                  </a:cubicBezTo>
                  <a:cubicBezTo>
                    <a:pt x="4506" y="1010"/>
                    <a:pt x="3499" y="1"/>
                    <a:pt x="2254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7"/>
            <p:cNvSpPr/>
            <p:nvPr/>
          </p:nvSpPr>
          <p:spPr>
            <a:xfrm>
              <a:off x="3361425" y="314832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2" y="1"/>
                  </a:moveTo>
                  <a:cubicBezTo>
                    <a:pt x="1010" y="1"/>
                    <a:pt x="0" y="1011"/>
                    <a:pt x="0" y="2252"/>
                  </a:cubicBezTo>
                  <a:cubicBezTo>
                    <a:pt x="0" y="3497"/>
                    <a:pt x="1010" y="4506"/>
                    <a:pt x="2252" y="4506"/>
                  </a:cubicBezTo>
                  <a:cubicBezTo>
                    <a:pt x="3496" y="4506"/>
                    <a:pt x="4506" y="3497"/>
                    <a:pt x="4506" y="2252"/>
                  </a:cubicBezTo>
                  <a:cubicBezTo>
                    <a:pt x="4506" y="1011"/>
                    <a:pt x="3496" y="1"/>
                    <a:pt x="2252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7"/>
            <p:cNvSpPr/>
            <p:nvPr/>
          </p:nvSpPr>
          <p:spPr>
            <a:xfrm>
              <a:off x="3164400" y="3350525"/>
              <a:ext cx="164825" cy="99925"/>
            </a:xfrm>
            <a:custGeom>
              <a:avLst/>
              <a:gdLst/>
              <a:ahLst/>
              <a:cxnLst/>
              <a:rect l="l" t="t" r="r" b="b"/>
              <a:pathLst>
                <a:path w="6593" h="3997" extrusionOk="0">
                  <a:moveTo>
                    <a:pt x="6573" y="0"/>
                  </a:moveTo>
                  <a:cubicBezTo>
                    <a:pt x="6573" y="1"/>
                    <a:pt x="2728" y="732"/>
                    <a:pt x="1251" y="732"/>
                  </a:cubicBezTo>
                  <a:cubicBezTo>
                    <a:pt x="1068" y="732"/>
                    <a:pt x="922" y="720"/>
                    <a:pt x="823" y="695"/>
                  </a:cubicBezTo>
                  <a:cubicBezTo>
                    <a:pt x="798" y="689"/>
                    <a:pt x="774" y="686"/>
                    <a:pt x="751" y="686"/>
                  </a:cubicBezTo>
                  <a:cubicBezTo>
                    <a:pt x="1" y="686"/>
                    <a:pt x="286" y="3997"/>
                    <a:pt x="5432" y="3997"/>
                  </a:cubicBezTo>
                  <a:cubicBezTo>
                    <a:pt x="5794" y="3997"/>
                    <a:pt x="6181" y="3980"/>
                    <a:pt x="6593" y="3945"/>
                  </a:cubicBezTo>
                  <a:cubicBezTo>
                    <a:pt x="6587" y="3940"/>
                    <a:pt x="6071" y="882"/>
                    <a:pt x="657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7"/>
            <p:cNvSpPr/>
            <p:nvPr/>
          </p:nvSpPr>
          <p:spPr>
            <a:xfrm>
              <a:off x="3262675" y="3058650"/>
              <a:ext cx="72675" cy="131625"/>
            </a:xfrm>
            <a:custGeom>
              <a:avLst/>
              <a:gdLst/>
              <a:ahLst/>
              <a:cxnLst/>
              <a:rect l="l" t="t" r="r" b="b"/>
              <a:pathLst>
                <a:path w="2907" h="5265" extrusionOk="0">
                  <a:moveTo>
                    <a:pt x="407" y="0"/>
                  </a:moveTo>
                  <a:lnTo>
                    <a:pt x="0" y="115"/>
                  </a:lnTo>
                  <a:lnTo>
                    <a:pt x="954" y="3560"/>
                  </a:lnTo>
                  <a:lnTo>
                    <a:pt x="1177" y="3462"/>
                  </a:lnTo>
                  <a:cubicBezTo>
                    <a:pt x="1656" y="3258"/>
                    <a:pt x="2177" y="3107"/>
                    <a:pt x="2402" y="3107"/>
                  </a:cubicBezTo>
                  <a:cubicBezTo>
                    <a:pt x="2429" y="3107"/>
                    <a:pt x="2451" y="3109"/>
                    <a:pt x="2469" y="3114"/>
                  </a:cubicBezTo>
                  <a:cubicBezTo>
                    <a:pt x="2475" y="3476"/>
                    <a:pt x="2377" y="4157"/>
                    <a:pt x="1967" y="4539"/>
                  </a:cubicBezTo>
                  <a:cubicBezTo>
                    <a:pt x="1750" y="4742"/>
                    <a:pt x="1466" y="4844"/>
                    <a:pt x="1118" y="4844"/>
                  </a:cubicBezTo>
                  <a:cubicBezTo>
                    <a:pt x="1050" y="4844"/>
                    <a:pt x="980" y="4840"/>
                    <a:pt x="907" y="4832"/>
                  </a:cubicBezTo>
                  <a:lnTo>
                    <a:pt x="862" y="5251"/>
                  </a:lnTo>
                  <a:cubicBezTo>
                    <a:pt x="949" y="5259"/>
                    <a:pt x="1035" y="5265"/>
                    <a:pt x="1116" y="5265"/>
                  </a:cubicBezTo>
                  <a:cubicBezTo>
                    <a:pt x="1576" y="5265"/>
                    <a:pt x="1956" y="5122"/>
                    <a:pt x="2251" y="4843"/>
                  </a:cubicBezTo>
                  <a:cubicBezTo>
                    <a:pt x="2907" y="4230"/>
                    <a:pt x="2890" y="3183"/>
                    <a:pt x="2887" y="3066"/>
                  </a:cubicBezTo>
                  <a:cubicBezTo>
                    <a:pt x="2879" y="2935"/>
                    <a:pt x="2821" y="2824"/>
                    <a:pt x="2712" y="2757"/>
                  </a:cubicBezTo>
                  <a:cubicBezTo>
                    <a:pt x="2629" y="2706"/>
                    <a:pt x="2518" y="2685"/>
                    <a:pt x="2391" y="2685"/>
                  </a:cubicBezTo>
                  <a:cubicBezTo>
                    <a:pt x="2039" y="2685"/>
                    <a:pt x="1564" y="2844"/>
                    <a:pt x="1230" y="2977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7"/>
            <p:cNvSpPr/>
            <p:nvPr/>
          </p:nvSpPr>
          <p:spPr>
            <a:xfrm>
              <a:off x="3224225" y="3195125"/>
              <a:ext cx="97125" cy="65525"/>
            </a:xfrm>
            <a:custGeom>
              <a:avLst/>
              <a:gdLst/>
              <a:ahLst/>
              <a:cxnLst/>
              <a:rect l="l" t="t" r="r" b="b"/>
              <a:pathLst>
                <a:path w="3885" h="2621" extrusionOk="0">
                  <a:moveTo>
                    <a:pt x="408" y="1"/>
                  </a:moveTo>
                  <a:lnTo>
                    <a:pt x="1" y="112"/>
                  </a:lnTo>
                  <a:cubicBezTo>
                    <a:pt x="65" y="361"/>
                    <a:pt x="687" y="2506"/>
                    <a:pt x="1859" y="2615"/>
                  </a:cubicBezTo>
                  <a:cubicBezTo>
                    <a:pt x="1890" y="2618"/>
                    <a:pt x="1920" y="2620"/>
                    <a:pt x="1954" y="2620"/>
                  </a:cubicBezTo>
                  <a:cubicBezTo>
                    <a:pt x="2615" y="2620"/>
                    <a:pt x="3245" y="1976"/>
                    <a:pt x="3884" y="643"/>
                  </a:cubicBezTo>
                  <a:lnTo>
                    <a:pt x="3505" y="458"/>
                  </a:lnTo>
                  <a:cubicBezTo>
                    <a:pt x="2956" y="1602"/>
                    <a:pt x="2415" y="2193"/>
                    <a:pt x="1940" y="2193"/>
                  </a:cubicBezTo>
                  <a:cubicBezTo>
                    <a:pt x="1925" y="2193"/>
                    <a:pt x="1910" y="2192"/>
                    <a:pt x="1895" y="2191"/>
                  </a:cubicBezTo>
                  <a:cubicBezTo>
                    <a:pt x="1150" y="2121"/>
                    <a:pt x="567" y="587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7"/>
            <p:cNvSpPr/>
            <p:nvPr/>
          </p:nvSpPr>
          <p:spPr>
            <a:xfrm>
              <a:off x="3113200" y="2994675"/>
              <a:ext cx="61600" cy="34000"/>
            </a:xfrm>
            <a:custGeom>
              <a:avLst/>
              <a:gdLst/>
              <a:ahLst/>
              <a:cxnLst/>
              <a:rect l="l" t="t" r="r" b="b"/>
              <a:pathLst>
                <a:path w="2464" h="1360" extrusionOk="0">
                  <a:moveTo>
                    <a:pt x="1574" y="0"/>
                  </a:moveTo>
                  <a:cubicBezTo>
                    <a:pt x="1409" y="0"/>
                    <a:pt x="1249" y="28"/>
                    <a:pt x="1094" y="82"/>
                  </a:cubicBezTo>
                  <a:cubicBezTo>
                    <a:pt x="349" y="347"/>
                    <a:pt x="14" y="1167"/>
                    <a:pt x="1" y="1203"/>
                  </a:cubicBezTo>
                  <a:lnTo>
                    <a:pt x="397" y="1360"/>
                  </a:lnTo>
                  <a:cubicBezTo>
                    <a:pt x="397" y="1351"/>
                    <a:pt x="670" y="687"/>
                    <a:pt x="1236" y="481"/>
                  </a:cubicBezTo>
                  <a:cubicBezTo>
                    <a:pt x="1342" y="443"/>
                    <a:pt x="1453" y="425"/>
                    <a:pt x="1568" y="425"/>
                  </a:cubicBezTo>
                  <a:cubicBezTo>
                    <a:pt x="1785" y="425"/>
                    <a:pt x="2017" y="492"/>
                    <a:pt x="2260" y="623"/>
                  </a:cubicBezTo>
                  <a:lnTo>
                    <a:pt x="2464" y="249"/>
                  </a:lnTo>
                  <a:cubicBezTo>
                    <a:pt x="2155" y="82"/>
                    <a:pt x="1858" y="0"/>
                    <a:pt x="1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7"/>
            <p:cNvSpPr/>
            <p:nvPr/>
          </p:nvSpPr>
          <p:spPr>
            <a:xfrm>
              <a:off x="3334500" y="2968125"/>
              <a:ext cx="65225" cy="26650"/>
            </a:xfrm>
            <a:custGeom>
              <a:avLst/>
              <a:gdLst/>
              <a:ahLst/>
              <a:cxnLst/>
              <a:rect l="l" t="t" r="r" b="b"/>
              <a:pathLst>
                <a:path w="2609" h="1066" extrusionOk="0">
                  <a:moveTo>
                    <a:pt x="1248" y="0"/>
                  </a:moveTo>
                  <a:cubicBezTo>
                    <a:pt x="579" y="0"/>
                    <a:pt x="25" y="433"/>
                    <a:pt x="1" y="455"/>
                  </a:cubicBezTo>
                  <a:lnTo>
                    <a:pt x="266" y="787"/>
                  </a:lnTo>
                  <a:cubicBezTo>
                    <a:pt x="271" y="779"/>
                    <a:pt x="728" y="422"/>
                    <a:pt x="1248" y="422"/>
                  </a:cubicBezTo>
                  <a:cubicBezTo>
                    <a:pt x="1309" y="422"/>
                    <a:pt x="1372" y="427"/>
                    <a:pt x="1434" y="438"/>
                  </a:cubicBezTo>
                  <a:cubicBezTo>
                    <a:pt x="1750" y="494"/>
                    <a:pt x="2026" y="703"/>
                    <a:pt x="2249" y="1066"/>
                  </a:cubicBezTo>
                  <a:lnTo>
                    <a:pt x="2609" y="845"/>
                  </a:lnTo>
                  <a:cubicBezTo>
                    <a:pt x="2319" y="377"/>
                    <a:pt x="1945" y="98"/>
                    <a:pt x="1504" y="22"/>
                  </a:cubicBezTo>
                  <a:cubicBezTo>
                    <a:pt x="1418" y="7"/>
                    <a:pt x="133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7"/>
            <p:cNvSpPr/>
            <p:nvPr/>
          </p:nvSpPr>
          <p:spPr>
            <a:xfrm>
              <a:off x="2920925" y="2812850"/>
              <a:ext cx="383475" cy="288775"/>
            </a:xfrm>
            <a:custGeom>
              <a:avLst/>
              <a:gdLst/>
              <a:ahLst/>
              <a:cxnLst/>
              <a:rect l="l" t="t" r="r" b="b"/>
              <a:pathLst>
                <a:path w="15339" h="11551" extrusionOk="0">
                  <a:moveTo>
                    <a:pt x="6754" y="1"/>
                  </a:moveTo>
                  <a:cubicBezTo>
                    <a:pt x="5854" y="1"/>
                    <a:pt x="4980" y="89"/>
                    <a:pt x="4238" y="302"/>
                  </a:cubicBezTo>
                  <a:cubicBezTo>
                    <a:pt x="173" y="1477"/>
                    <a:pt x="0" y="8144"/>
                    <a:pt x="0" y="8144"/>
                  </a:cubicBezTo>
                  <a:cubicBezTo>
                    <a:pt x="0" y="8144"/>
                    <a:pt x="1160" y="11551"/>
                    <a:pt x="3514" y="11551"/>
                  </a:cubicBezTo>
                  <a:cubicBezTo>
                    <a:pt x="3721" y="11551"/>
                    <a:pt x="3937" y="11524"/>
                    <a:pt x="4162" y="11467"/>
                  </a:cubicBezTo>
                  <a:cubicBezTo>
                    <a:pt x="6916" y="10770"/>
                    <a:pt x="5878" y="2202"/>
                    <a:pt x="10864" y="1859"/>
                  </a:cubicBezTo>
                  <a:cubicBezTo>
                    <a:pt x="10928" y="1853"/>
                    <a:pt x="11003" y="1853"/>
                    <a:pt x="11073" y="1851"/>
                  </a:cubicBezTo>
                  <a:cubicBezTo>
                    <a:pt x="15338" y="1755"/>
                    <a:pt x="10780" y="1"/>
                    <a:pt x="6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7"/>
            <p:cNvSpPr/>
            <p:nvPr/>
          </p:nvSpPr>
          <p:spPr>
            <a:xfrm>
              <a:off x="2917225" y="3093500"/>
              <a:ext cx="60475" cy="106825"/>
            </a:xfrm>
            <a:custGeom>
              <a:avLst/>
              <a:gdLst/>
              <a:ahLst/>
              <a:cxnLst/>
              <a:rect l="l" t="t" r="r" b="b"/>
              <a:pathLst>
                <a:path w="2419" h="4273" extrusionOk="0">
                  <a:moveTo>
                    <a:pt x="357" y="1"/>
                  </a:moveTo>
                  <a:cubicBezTo>
                    <a:pt x="216" y="1"/>
                    <a:pt x="93" y="23"/>
                    <a:pt x="0" y="54"/>
                  </a:cubicBezTo>
                  <a:lnTo>
                    <a:pt x="134" y="453"/>
                  </a:lnTo>
                  <a:cubicBezTo>
                    <a:pt x="143" y="451"/>
                    <a:pt x="228" y="426"/>
                    <a:pt x="354" y="426"/>
                  </a:cubicBezTo>
                  <a:cubicBezTo>
                    <a:pt x="607" y="426"/>
                    <a:pt x="1027" y="526"/>
                    <a:pt x="1350" y="1106"/>
                  </a:cubicBezTo>
                  <a:cubicBezTo>
                    <a:pt x="1797" y="1904"/>
                    <a:pt x="1936" y="3310"/>
                    <a:pt x="1615" y="3745"/>
                  </a:cubicBezTo>
                  <a:cubicBezTo>
                    <a:pt x="1562" y="3818"/>
                    <a:pt x="1501" y="3853"/>
                    <a:pt x="1422" y="3853"/>
                  </a:cubicBezTo>
                  <a:cubicBezTo>
                    <a:pt x="1398" y="3853"/>
                    <a:pt x="1372" y="3849"/>
                    <a:pt x="1345" y="3843"/>
                  </a:cubicBezTo>
                  <a:lnTo>
                    <a:pt x="1253" y="4256"/>
                  </a:lnTo>
                  <a:cubicBezTo>
                    <a:pt x="1309" y="4267"/>
                    <a:pt x="1364" y="4272"/>
                    <a:pt x="1417" y="4272"/>
                  </a:cubicBezTo>
                  <a:cubicBezTo>
                    <a:pt x="1629" y="4272"/>
                    <a:pt x="1814" y="4175"/>
                    <a:pt x="1959" y="3993"/>
                  </a:cubicBezTo>
                  <a:cubicBezTo>
                    <a:pt x="2419" y="3377"/>
                    <a:pt x="2213" y="1773"/>
                    <a:pt x="1724" y="897"/>
                  </a:cubicBezTo>
                  <a:cubicBezTo>
                    <a:pt x="1329" y="190"/>
                    <a:pt x="767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7"/>
            <p:cNvSpPr/>
            <p:nvPr/>
          </p:nvSpPr>
          <p:spPr>
            <a:xfrm>
              <a:off x="2914925" y="4158650"/>
              <a:ext cx="695150" cy="42150"/>
            </a:xfrm>
            <a:custGeom>
              <a:avLst/>
              <a:gdLst/>
              <a:ahLst/>
              <a:cxnLst/>
              <a:rect l="l" t="t" r="r" b="b"/>
              <a:pathLst>
                <a:path w="27806" h="1686" extrusionOk="0">
                  <a:moveTo>
                    <a:pt x="27625" y="1"/>
                  </a:moveTo>
                  <a:cubicBezTo>
                    <a:pt x="25958" y="793"/>
                    <a:pt x="21426" y="1270"/>
                    <a:pt x="17169" y="1270"/>
                  </a:cubicBezTo>
                  <a:cubicBezTo>
                    <a:pt x="14903" y="1270"/>
                    <a:pt x="12716" y="1135"/>
                    <a:pt x="11078" y="840"/>
                  </a:cubicBezTo>
                  <a:cubicBezTo>
                    <a:pt x="8023" y="291"/>
                    <a:pt x="4341" y="192"/>
                    <a:pt x="2086" y="192"/>
                  </a:cubicBezTo>
                  <a:cubicBezTo>
                    <a:pt x="834" y="192"/>
                    <a:pt x="22" y="223"/>
                    <a:pt x="0" y="224"/>
                  </a:cubicBezTo>
                  <a:lnTo>
                    <a:pt x="17" y="648"/>
                  </a:lnTo>
                  <a:cubicBezTo>
                    <a:pt x="39" y="646"/>
                    <a:pt x="845" y="615"/>
                    <a:pt x="2088" y="615"/>
                  </a:cubicBezTo>
                  <a:cubicBezTo>
                    <a:pt x="4326" y="615"/>
                    <a:pt x="7979" y="714"/>
                    <a:pt x="11006" y="1256"/>
                  </a:cubicBezTo>
                  <a:cubicBezTo>
                    <a:pt x="12643" y="1549"/>
                    <a:pt x="14836" y="1686"/>
                    <a:pt x="17116" y="1686"/>
                  </a:cubicBezTo>
                  <a:cubicBezTo>
                    <a:pt x="21454" y="1686"/>
                    <a:pt x="26093" y="1197"/>
                    <a:pt x="27806" y="380"/>
                  </a:cubicBezTo>
                  <a:lnTo>
                    <a:pt x="27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7"/>
            <p:cNvSpPr/>
            <p:nvPr/>
          </p:nvSpPr>
          <p:spPr>
            <a:xfrm>
              <a:off x="2626950" y="3238150"/>
              <a:ext cx="631275" cy="940075"/>
            </a:xfrm>
            <a:custGeom>
              <a:avLst/>
              <a:gdLst/>
              <a:ahLst/>
              <a:cxnLst/>
              <a:rect l="l" t="t" r="r" b="b"/>
              <a:pathLst>
                <a:path w="25251" h="37603" extrusionOk="0">
                  <a:moveTo>
                    <a:pt x="1847" y="1"/>
                  </a:moveTo>
                  <a:cubicBezTo>
                    <a:pt x="1633" y="1"/>
                    <a:pt x="1454" y="45"/>
                    <a:pt x="1320" y="141"/>
                  </a:cubicBezTo>
                  <a:cubicBezTo>
                    <a:pt x="0" y="1081"/>
                    <a:pt x="720" y="7090"/>
                    <a:pt x="1906" y="10563"/>
                  </a:cubicBezTo>
                  <a:cubicBezTo>
                    <a:pt x="3071" y="13969"/>
                    <a:pt x="16228" y="37602"/>
                    <a:pt x="16248" y="37602"/>
                  </a:cubicBezTo>
                  <a:cubicBezTo>
                    <a:pt x="16249" y="37602"/>
                    <a:pt x="16244" y="37593"/>
                    <a:pt x="16234" y="37574"/>
                  </a:cubicBezTo>
                  <a:cubicBezTo>
                    <a:pt x="16234" y="37574"/>
                    <a:pt x="25250" y="35228"/>
                    <a:pt x="25184" y="32982"/>
                  </a:cubicBezTo>
                  <a:cubicBezTo>
                    <a:pt x="25114" y="30733"/>
                    <a:pt x="12155" y="7101"/>
                    <a:pt x="10208" y="5179"/>
                  </a:cubicBezTo>
                  <a:cubicBezTo>
                    <a:pt x="8456" y="3452"/>
                    <a:pt x="3746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7"/>
            <p:cNvSpPr/>
            <p:nvPr/>
          </p:nvSpPr>
          <p:spPr>
            <a:xfrm>
              <a:off x="2598475" y="3189375"/>
              <a:ext cx="318475" cy="339750"/>
            </a:xfrm>
            <a:custGeom>
              <a:avLst/>
              <a:gdLst/>
              <a:ahLst/>
              <a:cxnLst/>
              <a:rect l="l" t="t" r="r" b="b"/>
              <a:pathLst>
                <a:path w="12739" h="13590" extrusionOk="0">
                  <a:moveTo>
                    <a:pt x="2311" y="1"/>
                  </a:moveTo>
                  <a:cubicBezTo>
                    <a:pt x="2173" y="1"/>
                    <a:pt x="2051" y="27"/>
                    <a:pt x="1948" y="83"/>
                  </a:cubicBezTo>
                  <a:cubicBezTo>
                    <a:pt x="1" y="1132"/>
                    <a:pt x="2891" y="13284"/>
                    <a:pt x="3393" y="13583"/>
                  </a:cubicBezTo>
                  <a:cubicBezTo>
                    <a:pt x="3400" y="13587"/>
                    <a:pt x="3408" y="13589"/>
                    <a:pt x="3415" y="13589"/>
                  </a:cubicBezTo>
                  <a:cubicBezTo>
                    <a:pt x="3597" y="13589"/>
                    <a:pt x="3867" y="12365"/>
                    <a:pt x="3859" y="11451"/>
                  </a:cubicBezTo>
                  <a:cubicBezTo>
                    <a:pt x="3859" y="11427"/>
                    <a:pt x="3865" y="11416"/>
                    <a:pt x="3876" y="11416"/>
                  </a:cubicBezTo>
                  <a:cubicBezTo>
                    <a:pt x="3994" y="11416"/>
                    <a:pt x="4737" y="12740"/>
                    <a:pt x="5421" y="13340"/>
                  </a:cubicBezTo>
                  <a:cubicBezTo>
                    <a:pt x="5483" y="13394"/>
                    <a:pt x="5537" y="13419"/>
                    <a:pt x="5584" y="13419"/>
                  </a:cubicBezTo>
                  <a:cubicBezTo>
                    <a:pt x="6097" y="13419"/>
                    <a:pt x="5781" y="10464"/>
                    <a:pt x="5781" y="10464"/>
                  </a:cubicBezTo>
                  <a:lnTo>
                    <a:pt x="5781" y="10464"/>
                  </a:lnTo>
                  <a:cubicBezTo>
                    <a:pt x="5781" y="10464"/>
                    <a:pt x="7164" y="12027"/>
                    <a:pt x="7888" y="12027"/>
                  </a:cubicBezTo>
                  <a:cubicBezTo>
                    <a:pt x="7938" y="12027"/>
                    <a:pt x="7984" y="12020"/>
                    <a:pt x="8027" y="12004"/>
                  </a:cubicBezTo>
                  <a:cubicBezTo>
                    <a:pt x="8691" y="11761"/>
                    <a:pt x="7572" y="9019"/>
                    <a:pt x="7888" y="8963"/>
                  </a:cubicBezTo>
                  <a:cubicBezTo>
                    <a:pt x="7888" y="8963"/>
                    <a:pt x="7889" y="8963"/>
                    <a:pt x="7889" y="8963"/>
                  </a:cubicBezTo>
                  <a:cubicBezTo>
                    <a:pt x="8004" y="8963"/>
                    <a:pt x="9687" y="10391"/>
                    <a:pt x="10471" y="10391"/>
                  </a:cubicBezTo>
                  <a:cubicBezTo>
                    <a:pt x="10967" y="10391"/>
                    <a:pt x="11104" y="9821"/>
                    <a:pt x="10259" y="7959"/>
                  </a:cubicBezTo>
                  <a:cubicBezTo>
                    <a:pt x="10199" y="7827"/>
                    <a:pt x="10226" y="7774"/>
                    <a:pt x="10311" y="7774"/>
                  </a:cubicBezTo>
                  <a:cubicBezTo>
                    <a:pt x="10695" y="7774"/>
                    <a:pt x="12269" y="8852"/>
                    <a:pt x="12625" y="8852"/>
                  </a:cubicBezTo>
                  <a:cubicBezTo>
                    <a:pt x="12739" y="8852"/>
                    <a:pt x="12727" y="8740"/>
                    <a:pt x="12507" y="8444"/>
                  </a:cubicBezTo>
                  <a:cubicBezTo>
                    <a:pt x="12507" y="8444"/>
                    <a:pt x="4780" y="1"/>
                    <a:pt x="2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7"/>
            <p:cNvSpPr/>
            <p:nvPr/>
          </p:nvSpPr>
          <p:spPr>
            <a:xfrm>
              <a:off x="2622750" y="3164675"/>
              <a:ext cx="137625" cy="164400"/>
            </a:xfrm>
            <a:custGeom>
              <a:avLst/>
              <a:gdLst/>
              <a:ahLst/>
              <a:cxnLst/>
              <a:rect l="l" t="t" r="r" b="b"/>
              <a:pathLst>
                <a:path w="5505" h="6576" extrusionOk="0">
                  <a:moveTo>
                    <a:pt x="659" y="0"/>
                  </a:moveTo>
                  <a:cubicBezTo>
                    <a:pt x="648" y="0"/>
                    <a:pt x="638" y="1"/>
                    <a:pt x="628" y="3"/>
                  </a:cubicBezTo>
                  <a:cubicBezTo>
                    <a:pt x="1" y="111"/>
                    <a:pt x="514" y="6575"/>
                    <a:pt x="514" y="6575"/>
                  </a:cubicBezTo>
                  <a:lnTo>
                    <a:pt x="5505" y="3543"/>
                  </a:lnTo>
                  <a:cubicBezTo>
                    <a:pt x="5505" y="3543"/>
                    <a:pt x="1383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7"/>
            <p:cNvSpPr/>
            <p:nvPr/>
          </p:nvSpPr>
          <p:spPr>
            <a:xfrm>
              <a:off x="2997975" y="3993700"/>
              <a:ext cx="306150" cy="262275"/>
            </a:xfrm>
            <a:custGeom>
              <a:avLst/>
              <a:gdLst/>
              <a:ahLst/>
              <a:cxnLst/>
              <a:rect l="l" t="t" r="r" b="b"/>
              <a:pathLst>
                <a:path w="12246" h="10491" extrusionOk="0">
                  <a:moveTo>
                    <a:pt x="9310" y="1"/>
                  </a:moveTo>
                  <a:cubicBezTo>
                    <a:pt x="9310" y="1"/>
                    <a:pt x="1" y="4559"/>
                    <a:pt x="57" y="4875"/>
                  </a:cubicBezTo>
                  <a:cubicBezTo>
                    <a:pt x="112" y="5185"/>
                    <a:pt x="2854" y="10491"/>
                    <a:pt x="3193" y="10491"/>
                  </a:cubicBezTo>
                  <a:cubicBezTo>
                    <a:pt x="3195" y="10491"/>
                    <a:pt x="3196" y="10491"/>
                    <a:pt x="3198" y="10490"/>
                  </a:cubicBezTo>
                  <a:cubicBezTo>
                    <a:pt x="3510" y="10435"/>
                    <a:pt x="12245" y="6077"/>
                    <a:pt x="12181" y="5536"/>
                  </a:cubicBezTo>
                  <a:cubicBezTo>
                    <a:pt x="12120" y="5003"/>
                    <a:pt x="9310" y="1"/>
                    <a:pt x="9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7"/>
            <p:cNvSpPr/>
            <p:nvPr/>
          </p:nvSpPr>
          <p:spPr>
            <a:xfrm>
              <a:off x="2993575" y="3983600"/>
              <a:ext cx="252175" cy="160450"/>
            </a:xfrm>
            <a:custGeom>
              <a:avLst/>
              <a:gdLst/>
              <a:ahLst/>
              <a:cxnLst/>
              <a:rect l="l" t="t" r="r" b="b"/>
              <a:pathLst>
                <a:path w="10087" h="6418" extrusionOk="0">
                  <a:moveTo>
                    <a:pt x="9272" y="0"/>
                  </a:moveTo>
                  <a:cubicBezTo>
                    <a:pt x="9272" y="0"/>
                    <a:pt x="99" y="4821"/>
                    <a:pt x="48" y="4938"/>
                  </a:cubicBezTo>
                  <a:cubicBezTo>
                    <a:pt x="0" y="5054"/>
                    <a:pt x="625" y="6418"/>
                    <a:pt x="921" y="6418"/>
                  </a:cubicBezTo>
                  <a:cubicBezTo>
                    <a:pt x="933" y="6418"/>
                    <a:pt x="944" y="6416"/>
                    <a:pt x="955" y="6411"/>
                  </a:cubicBezTo>
                  <a:cubicBezTo>
                    <a:pt x="1234" y="6291"/>
                    <a:pt x="9860" y="1733"/>
                    <a:pt x="9972" y="1521"/>
                  </a:cubicBezTo>
                  <a:cubicBezTo>
                    <a:pt x="10086" y="1309"/>
                    <a:pt x="9272" y="0"/>
                    <a:pt x="9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7"/>
            <p:cNvSpPr/>
            <p:nvPr/>
          </p:nvSpPr>
          <p:spPr>
            <a:xfrm>
              <a:off x="2794250" y="3486600"/>
              <a:ext cx="321775" cy="563075"/>
            </a:xfrm>
            <a:custGeom>
              <a:avLst/>
              <a:gdLst/>
              <a:ahLst/>
              <a:cxnLst/>
              <a:rect l="l" t="t" r="r" b="b"/>
              <a:pathLst>
                <a:path w="12871" h="22523" extrusionOk="0">
                  <a:moveTo>
                    <a:pt x="397" y="0"/>
                  </a:moveTo>
                  <a:lnTo>
                    <a:pt x="1" y="224"/>
                  </a:lnTo>
                  <a:lnTo>
                    <a:pt x="12474" y="22522"/>
                  </a:lnTo>
                  <a:lnTo>
                    <a:pt x="12870" y="2230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7"/>
            <p:cNvSpPr/>
            <p:nvPr/>
          </p:nvSpPr>
          <p:spPr>
            <a:xfrm>
              <a:off x="2860300" y="3446975"/>
              <a:ext cx="324000" cy="560000"/>
            </a:xfrm>
            <a:custGeom>
              <a:avLst/>
              <a:gdLst/>
              <a:ahLst/>
              <a:cxnLst/>
              <a:rect l="l" t="t" r="r" b="b"/>
              <a:pathLst>
                <a:path w="12960" h="22400" extrusionOk="0">
                  <a:moveTo>
                    <a:pt x="394" y="1"/>
                  </a:moveTo>
                  <a:lnTo>
                    <a:pt x="1" y="227"/>
                  </a:lnTo>
                  <a:cubicBezTo>
                    <a:pt x="123" y="436"/>
                    <a:pt x="11949" y="21264"/>
                    <a:pt x="12563" y="22400"/>
                  </a:cubicBezTo>
                  <a:lnTo>
                    <a:pt x="12959" y="22188"/>
                  </a:lnTo>
                  <a:cubicBezTo>
                    <a:pt x="12346" y="21047"/>
                    <a:pt x="514" y="210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7"/>
            <p:cNvSpPr/>
            <p:nvPr/>
          </p:nvSpPr>
          <p:spPr>
            <a:xfrm>
              <a:off x="2732750" y="3526625"/>
              <a:ext cx="295250" cy="555950"/>
            </a:xfrm>
            <a:custGeom>
              <a:avLst/>
              <a:gdLst/>
              <a:ahLst/>
              <a:cxnLst/>
              <a:rect l="l" t="t" r="r" b="b"/>
              <a:pathLst>
                <a:path w="11810" h="22238" extrusionOk="0">
                  <a:moveTo>
                    <a:pt x="430" y="1"/>
                  </a:moveTo>
                  <a:lnTo>
                    <a:pt x="0" y="146"/>
                  </a:lnTo>
                  <a:cubicBezTo>
                    <a:pt x="394" y="1312"/>
                    <a:pt x="10959" y="21384"/>
                    <a:pt x="11408" y="22238"/>
                  </a:cubicBezTo>
                  <a:lnTo>
                    <a:pt x="11809" y="22026"/>
                  </a:lnTo>
                  <a:cubicBezTo>
                    <a:pt x="11701" y="21817"/>
                    <a:pt x="815" y="113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7"/>
            <p:cNvSpPr/>
            <p:nvPr/>
          </p:nvSpPr>
          <p:spPr>
            <a:xfrm>
              <a:off x="3049675" y="3658575"/>
              <a:ext cx="706175" cy="268950"/>
            </a:xfrm>
            <a:custGeom>
              <a:avLst/>
              <a:gdLst/>
              <a:ahLst/>
              <a:cxnLst/>
              <a:rect l="l" t="t" r="r" b="b"/>
              <a:pathLst>
                <a:path w="28247" h="10758" extrusionOk="0">
                  <a:moveTo>
                    <a:pt x="21574" y="0"/>
                  </a:moveTo>
                  <a:cubicBezTo>
                    <a:pt x="16177" y="0"/>
                    <a:pt x="8171" y="2794"/>
                    <a:pt x="5967" y="2794"/>
                  </a:cubicBezTo>
                  <a:cubicBezTo>
                    <a:pt x="5923" y="2794"/>
                    <a:pt x="5881" y="2793"/>
                    <a:pt x="5842" y="2791"/>
                  </a:cubicBezTo>
                  <a:cubicBezTo>
                    <a:pt x="5489" y="2770"/>
                    <a:pt x="5151" y="2759"/>
                    <a:pt x="4829" y="2759"/>
                  </a:cubicBezTo>
                  <a:cubicBezTo>
                    <a:pt x="2402" y="2759"/>
                    <a:pt x="818" y="3391"/>
                    <a:pt x="193" y="5260"/>
                  </a:cubicBezTo>
                  <a:cubicBezTo>
                    <a:pt x="0" y="5837"/>
                    <a:pt x="214" y="6047"/>
                    <a:pt x="627" y="6047"/>
                  </a:cubicBezTo>
                  <a:cubicBezTo>
                    <a:pt x="1143" y="6047"/>
                    <a:pt x="1970" y="5719"/>
                    <a:pt x="2703" y="5371"/>
                  </a:cubicBezTo>
                  <a:lnTo>
                    <a:pt x="2703" y="5371"/>
                  </a:lnTo>
                  <a:cubicBezTo>
                    <a:pt x="1910" y="5879"/>
                    <a:pt x="1072" y="6584"/>
                    <a:pt x="896" y="7377"/>
                  </a:cubicBezTo>
                  <a:cubicBezTo>
                    <a:pt x="814" y="7743"/>
                    <a:pt x="959" y="7884"/>
                    <a:pt x="1228" y="7884"/>
                  </a:cubicBezTo>
                  <a:cubicBezTo>
                    <a:pt x="2128" y="7884"/>
                    <a:pt x="4424" y="6318"/>
                    <a:pt x="4425" y="6317"/>
                  </a:cubicBezTo>
                  <a:lnTo>
                    <a:pt x="4425" y="6317"/>
                  </a:lnTo>
                  <a:cubicBezTo>
                    <a:pt x="4424" y="6317"/>
                    <a:pt x="3091" y="7277"/>
                    <a:pt x="2648" y="8100"/>
                  </a:cubicBezTo>
                  <a:cubicBezTo>
                    <a:pt x="2052" y="9207"/>
                    <a:pt x="2046" y="9579"/>
                    <a:pt x="2350" y="9579"/>
                  </a:cubicBezTo>
                  <a:cubicBezTo>
                    <a:pt x="2804" y="9579"/>
                    <a:pt x="3949" y="8747"/>
                    <a:pt x="4849" y="8298"/>
                  </a:cubicBezTo>
                  <a:cubicBezTo>
                    <a:pt x="5139" y="8153"/>
                    <a:pt x="5503" y="8090"/>
                    <a:pt x="5932" y="8090"/>
                  </a:cubicBezTo>
                  <a:cubicBezTo>
                    <a:pt x="8720" y="8090"/>
                    <a:pt x="14206" y="10757"/>
                    <a:pt x="19372" y="10757"/>
                  </a:cubicBezTo>
                  <a:cubicBezTo>
                    <a:pt x="20165" y="10757"/>
                    <a:pt x="20951" y="10694"/>
                    <a:pt x="21719" y="10549"/>
                  </a:cubicBezTo>
                  <a:cubicBezTo>
                    <a:pt x="28247" y="9316"/>
                    <a:pt x="26659" y="2785"/>
                    <a:pt x="26659" y="2785"/>
                  </a:cubicBezTo>
                  <a:cubicBezTo>
                    <a:pt x="26313" y="697"/>
                    <a:pt x="24269" y="0"/>
                    <a:pt x="2157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7"/>
            <p:cNvSpPr/>
            <p:nvPr/>
          </p:nvSpPr>
          <p:spPr>
            <a:xfrm>
              <a:off x="2747300" y="3718650"/>
              <a:ext cx="250725" cy="187550"/>
            </a:xfrm>
            <a:custGeom>
              <a:avLst/>
              <a:gdLst/>
              <a:ahLst/>
              <a:cxnLst/>
              <a:rect l="l" t="t" r="r" b="b"/>
              <a:pathLst>
                <a:path w="10029" h="7502" extrusionOk="0">
                  <a:moveTo>
                    <a:pt x="5664" y="0"/>
                  </a:moveTo>
                  <a:cubicBezTo>
                    <a:pt x="4361" y="0"/>
                    <a:pt x="2412" y="2229"/>
                    <a:pt x="2412" y="2229"/>
                  </a:cubicBezTo>
                  <a:cubicBezTo>
                    <a:pt x="0" y="5126"/>
                    <a:pt x="2341" y="7502"/>
                    <a:pt x="4373" y="7502"/>
                  </a:cubicBezTo>
                  <a:cubicBezTo>
                    <a:pt x="4572" y="7502"/>
                    <a:pt x="4768" y="7479"/>
                    <a:pt x="4956" y="7432"/>
                  </a:cubicBezTo>
                  <a:cubicBezTo>
                    <a:pt x="7076" y="6902"/>
                    <a:pt x="9291" y="6467"/>
                    <a:pt x="9821" y="4879"/>
                  </a:cubicBezTo>
                  <a:cubicBezTo>
                    <a:pt x="10029" y="4258"/>
                    <a:pt x="9453" y="4069"/>
                    <a:pt x="8675" y="4069"/>
                  </a:cubicBezTo>
                  <a:cubicBezTo>
                    <a:pt x="7464" y="4069"/>
                    <a:pt x="5762" y="4528"/>
                    <a:pt x="5762" y="4528"/>
                  </a:cubicBezTo>
                  <a:cubicBezTo>
                    <a:pt x="5762" y="4528"/>
                    <a:pt x="8588" y="3292"/>
                    <a:pt x="8058" y="1880"/>
                  </a:cubicBezTo>
                  <a:cubicBezTo>
                    <a:pt x="7958" y="1611"/>
                    <a:pt x="7754" y="1501"/>
                    <a:pt x="7491" y="1501"/>
                  </a:cubicBezTo>
                  <a:cubicBezTo>
                    <a:pt x="6574" y="1501"/>
                    <a:pt x="4928" y="2826"/>
                    <a:pt x="4368" y="3301"/>
                  </a:cubicBezTo>
                  <a:lnTo>
                    <a:pt x="4368" y="3301"/>
                  </a:lnTo>
                  <a:cubicBezTo>
                    <a:pt x="5038" y="2709"/>
                    <a:pt x="7165" y="713"/>
                    <a:pt x="6119" y="114"/>
                  </a:cubicBezTo>
                  <a:cubicBezTo>
                    <a:pt x="5981" y="35"/>
                    <a:pt x="5828" y="0"/>
                    <a:pt x="566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7"/>
            <p:cNvSpPr/>
            <p:nvPr/>
          </p:nvSpPr>
          <p:spPr>
            <a:xfrm>
              <a:off x="2987800" y="2819825"/>
              <a:ext cx="241700" cy="196300"/>
            </a:xfrm>
            <a:custGeom>
              <a:avLst/>
              <a:gdLst/>
              <a:ahLst/>
              <a:cxnLst/>
              <a:rect l="l" t="t" r="r" b="b"/>
              <a:pathLst>
                <a:path w="9668" h="7852" extrusionOk="0">
                  <a:moveTo>
                    <a:pt x="7325" y="1"/>
                  </a:moveTo>
                  <a:cubicBezTo>
                    <a:pt x="6729" y="1"/>
                    <a:pt x="6032" y="99"/>
                    <a:pt x="5248" y="375"/>
                  </a:cubicBezTo>
                  <a:cubicBezTo>
                    <a:pt x="3920" y="838"/>
                    <a:pt x="3239" y="2576"/>
                    <a:pt x="2584" y="4253"/>
                  </a:cubicBezTo>
                  <a:cubicBezTo>
                    <a:pt x="1943" y="5886"/>
                    <a:pt x="1334" y="7426"/>
                    <a:pt x="256" y="7426"/>
                  </a:cubicBezTo>
                  <a:cubicBezTo>
                    <a:pt x="193" y="7426"/>
                    <a:pt x="130" y="7421"/>
                    <a:pt x="65" y="7411"/>
                  </a:cubicBezTo>
                  <a:lnTo>
                    <a:pt x="0" y="7826"/>
                  </a:lnTo>
                  <a:cubicBezTo>
                    <a:pt x="98" y="7843"/>
                    <a:pt x="190" y="7851"/>
                    <a:pt x="282" y="7851"/>
                  </a:cubicBezTo>
                  <a:cubicBezTo>
                    <a:pt x="1627" y="7851"/>
                    <a:pt x="2283" y="6175"/>
                    <a:pt x="2977" y="4409"/>
                  </a:cubicBezTo>
                  <a:cubicBezTo>
                    <a:pt x="3602" y="2819"/>
                    <a:pt x="4244" y="1176"/>
                    <a:pt x="5388" y="777"/>
                  </a:cubicBezTo>
                  <a:cubicBezTo>
                    <a:pt x="6112" y="521"/>
                    <a:pt x="6758" y="430"/>
                    <a:pt x="7310" y="430"/>
                  </a:cubicBezTo>
                  <a:cubicBezTo>
                    <a:pt x="8634" y="430"/>
                    <a:pt x="9413" y="953"/>
                    <a:pt x="9424" y="961"/>
                  </a:cubicBezTo>
                  <a:lnTo>
                    <a:pt x="9667" y="612"/>
                  </a:lnTo>
                  <a:cubicBezTo>
                    <a:pt x="9618" y="576"/>
                    <a:pt x="8767" y="1"/>
                    <a:pt x="732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7"/>
            <p:cNvSpPr/>
            <p:nvPr/>
          </p:nvSpPr>
          <p:spPr>
            <a:xfrm>
              <a:off x="3282550" y="2810275"/>
              <a:ext cx="233025" cy="163800"/>
            </a:xfrm>
            <a:custGeom>
              <a:avLst/>
              <a:gdLst/>
              <a:ahLst/>
              <a:cxnLst/>
              <a:rect l="l" t="t" r="r" b="b"/>
              <a:pathLst>
                <a:path w="9321" h="6552" extrusionOk="0">
                  <a:moveTo>
                    <a:pt x="2954" y="1"/>
                  </a:moveTo>
                  <a:cubicBezTo>
                    <a:pt x="859" y="1"/>
                    <a:pt x="40" y="835"/>
                    <a:pt x="0" y="880"/>
                  </a:cubicBezTo>
                  <a:lnTo>
                    <a:pt x="307" y="1173"/>
                  </a:lnTo>
                  <a:cubicBezTo>
                    <a:pt x="316" y="1164"/>
                    <a:pt x="1058" y="429"/>
                    <a:pt x="2970" y="429"/>
                  </a:cubicBezTo>
                  <a:cubicBezTo>
                    <a:pt x="3464" y="429"/>
                    <a:pt x="4036" y="478"/>
                    <a:pt x="4693" y="601"/>
                  </a:cubicBezTo>
                  <a:cubicBezTo>
                    <a:pt x="7873" y="1195"/>
                    <a:pt x="8886" y="5539"/>
                    <a:pt x="8749" y="6493"/>
                  </a:cubicBezTo>
                  <a:lnTo>
                    <a:pt x="9167" y="6551"/>
                  </a:lnTo>
                  <a:cubicBezTo>
                    <a:pt x="9321" y="5483"/>
                    <a:pt x="8277" y="841"/>
                    <a:pt x="4771" y="182"/>
                  </a:cubicBezTo>
                  <a:cubicBezTo>
                    <a:pt x="4081" y="53"/>
                    <a:pt x="3478" y="1"/>
                    <a:pt x="295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7"/>
            <p:cNvSpPr/>
            <p:nvPr/>
          </p:nvSpPr>
          <p:spPr>
            <a:xfrm>
              <a:off x="2885825" y="2761575"/>
              <a:ext cx="302875" cy="190875"/>
            </a:xfrm>
            <a:custGeom>
              <a:avLst/>
              <a:gdLst/>
              <a:ahLst/>
              <a:cxnLst/>
              <a:rect l="l" t="t" r="r" b="b"/>
              <a:pathLst>
                <a:path w="12115" h="7635" extrusionOk="0">
                  <a:moveTo>
                    <a:pt x="9215" y="1"/>
                  </a:moveTo>
                  <a:cubicBezTo>
                    <a:pt x="8657" y="1"/>
                    <a:pt x="8050" y="84"/>
                    <a:pt x="7422" y="306"/>
                  </a:cubicBezTo>
                  <a:cubicBezTo>
                    <a:pt x="6356" y="680"/>
                    <a:pt x="5366" y="2139"/>
                    <a:pt x="4319" y="3687"/>
                  </a:cubicBezTo>
                  <a:cubicBezTo>
                    <a:pt x="3145" y="5419"/>
                    <a:pt x="1940" y="7203"/>
                    <a:pt x="728" y="7203"/>
                  </a:cubicBezTo>
                  <a:cubicBezTo>
                    <a:pt x="546" y="7203"/>
                    <a:pt x="364" y="7163"/>
                    <a:pt x="182" y="7076"/>
                  </a:cubicBezTo>
                  <a:lnTo>
                    <a:pt x="1" y="7461"/>
                  </a:lnTo>
                  <a:cubicBezTo>
                    <a:pt x="252" y="7579"/>
                    <a:pt x="500" y="7634"/>
                    <a:pt x="740" y="7634"/>
                  </a:cubicBezTo>
                  <a:cubicBezTo>
                    <a:pt x="2160" y="7634"/>
                    <a:pt x="3432" y="5757"/>
                    <a:pt x="4674" y="3930"/>
                  </a:cubicBezTo>
                  <a:cubicBezTo>
                    <a:pt x="5633" y="2507"/>
                    <a:pt x="6632" y="1037"/>
                    <a:pt x="7567" y="707"/>
                  </a:cubicBezTo>
                  <a:cubicBezTo>
                    <a:pt x="8137" y="505"/>
                    <a:pt x="8693" y="430"/>
                    <a:pt x="9206" y="430"/>
                  </a:cubicBezTo>
                  <a:cubicBezTo>
                    <a:pt x="10734" y="430"/>
                    <a:pt x="11882" y="1101"/>
                    <a:pt x="11896" y="1112"/>
                  </a:cubicBezTo>
                  <a:lnTo>
                    <a:pt x="12114" y="749"/>
                  </a:lnTo>
                  <a:cubicBezTo>
                    <a:pt x="12043" y="708"/>
                    <a:pt x="10840" y="1"/>
                    <a:pt x="921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7"/>
            <p:cNvSpPr/>
            <p:nvPr/>
          </p:nvSpPr>
          <p:spPr>
            <a:xfrm>
              <a:off x="3249825" y="2731575"/>
              <a:ext cx="197125" cy="53350"/>
            </a:xfrm>
            <a:custGeom>
              <a:avLst/>
              <a:gdLst/>
              <a:ahLst/>
              <a:cxnLst/>
              <a:rect l="l" t="t" r="r" b="b"/>
              <a:pathLst>
                <a:path w="7885" h="2134" extrusionOk="0">
                  <a:moveTo>
                    <a:pt x="3828" y="0"/>
                  </a:moveTo>
                  <a:cubicBezTo>
                    <a:pt x="3402" y="0"/>
                    <a:pt x="3003" y="47"/>
                    <a:pt x="2645" y="116"/>
                  </a:cubicBezTo>
                  <a:cubicBezTo>
                    <a:pt x="1131" y="415"/>
                    <a:pt x="45" y="1149"/>
                    <a:pt x="1" y="1182"/>
                  </a:cubicBezTo>
                  <a:lnTo>
                    <a:pt x="241" y="1531"/>
                  </a:lnTo>
                  <a:cubicBezTo>
                    <a:pt x="267" y="1513"/>
                    <a:pt x="1872" y="432"/>
                    <a:pt x="3840" y="432"/>
                  </a:cubicBezTo>
                  <a:cubicBezTo>
                    <a:pt x="5043" y="432"/>
                    <a:pt x="6380" y="836"/>
                    <a:pt x="7575" y="2133"/>
                  </a:cubicBezTo>
                  <a:lnTo>
                    <a:pt x="7885" y="1846"/>
                  </a:lnTo>
                  <a:cubicBezTo>
                    <a:pt x="6560" y="407"/>
                    <a:pt x="5080" y="0"/>
                    <a:pt x="382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7"/>
            <p:cNvSpPr/>
            <p:nvPr/>
          </p:nvSpPr>
          <p:spPr>
            <a:xfrm>
              <a:off x="3418750" y="2643350"/>
              <a:ext cx="201950" cy="247300"/>
            </a:xfrm>
            <a:custGeom>
              <a:avLst/>
              <a:gdLst/>
              <a:ahLst/>
              <a:cxnLst/>
              <a:rect l="l" t="t" r="r" b="b"/>
              <a:pathLst>
                <a:path w="8078" h="9892" extrusionOk="0">
                  <a:moveTo>
                    <a:pt x="2542" y="1511"/>
                  </a:moveTo>
                  <a:lnTo>
                    <a:pt x="2542" y="1511"/>
                  </a:lnTo>
                  <a:cubicBezTo>
                    <a:pt x="3008" y="1796"/>
                    <a:pt x="3273" y="2306"/>
                    <a:pt x="3332" y="2758"/>
                  </a:cubicBezTo>
                  <a:cubicBezTo>
                    <a:pt x="3373" y="3068"/>
                    <a:pt x="3312" y="3344"/>
                    <a:pt x="3184" y="3422"/>
                  </a:cubicBezTo>
                  <a:cubicBezTo>
                    <a:pt x="3152" y="3442"/>
                    <a:pt x="3116" y="3450"/>
                    <a:pt x="3077" y="3450"/>
                  </a:cubicBezTo>
                  <a:cubicBezTo>
                    <a:pt x="2951" y="3450"/>
                    <a:pt x="2802" y="3362"/>
                    <a:pt x="2712" y="3302"/>
                  </a:cubicBezTo>
                  <a:cubicBezTo>
                    <a:pt x="2202" y="2953"/>
                    <a:pt x="2227" y="2158"/>
                    <a:pt x="2542" y="1511"/>
                  </a:cubicBezTo>
                  <a:close/>
                  <a:moveTo>
                    <a:pt x="5722" y="3224"/>
                  </a:moveTo>
                  <a:cubicBezTo>
                    <a:pt x="5865" y="3224"/>
                    <a:pt x="6018" y="3255"/>
                    <a:pt x="6183" y="3322"/>
                  </a:cubicBezTo>
                  <a:cubicBezTo>
                    <a:pt x="6289" y="3364"/>
                    <a:pt x="6392" y="3417"/>
                    <a:pt x="6484" y="3475"/>
                  </a:cubicBezTo>
                  <a:cubicBezTo>
                    <a:pt x="6498" y="3696"/>
                    <a:pt x="6484" y="3908"/>
                    <a:pt x="6442" y="4097"/>
                  </a:cubicBezTo>
                  <a:cubicBezTo>
                    <a:pt x="6367" y="4452"/>
                    <a:pt x="6158" y="4887"/>
                    <a:pt x="5600" y="4957"/>
                  </a:cubicBezTo>
                  <a:cubicBezTo>
                    <a:pt x="5551" y="4963"/>
                    <a:pt x="5504" y="4966"/>
                    <a:pt x="5459" y="4966"/>
                  </a:cubicBezTo>
                  <a:cubicBezTo>
                    <a:pt x="5193" y="4966"/>
                    <a:pt x="4996" y="4860"/>
                    <a:pt x="4888" y="4655"/>
                  </a:cubicBezTo>
                  <a:cubicBezTo>
                    <a:pt x="4713" y="4326"/>
                    <a:pt x="4796" y="3824"/>
                    <a:pt x="5072" y="3514"/>
                  </a:cubicBezTo>
                  <a:cubicBezTo>
                    <a:pt x="5243" y="3322"/>
                    <a:pt x="5463" y="3224"/>
                    <a:pt x="5722" y="3224"/>
                  </a:cubicBezTo>
                  <a:close/>
                  <a:moveTo>
                    <a:pt x="5337" y="6402"/>
                  </a:moveTo>
                  <a:cubicBezTo>
                    <a:pt x="5460" y="6402"/>
                    <a:pt x="5602" y="6432"/>
                    <a:pt x="5759" y="6491"/>
                  </a:cubicBezTo>
                  <a:cubicBezTo>
                    <a:pt x="6239" y="6669"/>
                    <a:pt x="6590" y="7015"/>
                    <a:pt x="6802" y="7398"/>
                  </a:cubicBezTo>
                  <a:cubicBezTo>
                    <a:pt x="6674" y="7473"/>
                    <a:pt x="6526" y="7532"/>
                    <a:pt x="6356" y="7565"/>
                  </a:cubicBezTo>
                  <a:cubicBezTo>
                    <a:pt x="6217" y="7594"/>
                    <a:pt x="6083" y="7608"/>
                    <a:pt x="5957" y="7608"/>
                  </a:cubicBezTo>
                  <a:cubicBezTo>
                    <a:pt x="5534" y="7608"/>
                    <a:pt x="5195" y="7449"/>
                    <a:pt x="5017" y="7152"/>
                  </a:cubicBezTo>
                  <a:cubicBezTo>
                    <a:pt x="4886" y="6932"/>
                    <a:pt x="4877" y="6678"/>
                    <a:pt x="5000" y="6533"/>
                  </a:cubicBezTo>
                  <a:cubicBezTo>
                    <a:pt x="5072" y="6446"/>
                    <a:pt x="5187" y="6402"/>
                    <a:pt x="5337" y="6402"/>
                  </a:cubicBezTo>
                  <a:close/>
                  <a:moveTo>
                    <a:pt x="4005" y="0"/>
                  </a:moveTo>
                  <a:cubicBezTo>
                    <a:pt x="3309" y="0"/>
                    <a:pt x="2735" y="440"/>
                    <a:pt x="2380" y="953"/>
                  </a:cubicBezTo>
                  <a:cubicBezTo>
                    <a:pt x="2358" y="942"/>
                    <a:pt x="2336" y="936"/>
                    <a:pt x="2311" y="928"/>
                  </a:cubicBezTo>
                  <a:cubicBezTo>
                    <a:pt x="2063" y="857"/>
                    <a:pt x="1830" y="822"/>
                    <a:pt x="1612" y="822"/>
                  </a:cubicBezTo>
                  <a:cubicBezTo>
                    <a:pt x="1302" y="822"/>
                    <a:pt x="1022" y="893"/>
                    <a:pt x="776" y="1034"/>
                  </a:cubicBezTo>
                  <a:cubicBezTo>
                    <a:pt x="171" y="1386"/>
                    <a:pt x="9" y="2044"/>
                    <a:pt x="1" y="2072"/>
                  </a:cubicBezTo>
                  <a:lnTo>
                    <a:pt x="413" y="2170"/>
                  </a:lnTo>
                  <a:cubicBezTo>
                    <a:pt x="416" y="2164"/>
                    <a:pt x="539" y="1662"/>
                    <a:pt x="988" y="1400"/>
                  </a:cubicBezTo>
                  <a:cubicBezTo>
                    <a:pt x="1164" y="1297"/>
                    <a:pt x="1371" y="1246"/>
                    <a:pt x="1604" y="1246"/>
                  </a:cubicBezTo>
                  <a:cubicBezTo>
                    <a:pt x="1776" y="1246"/>
                    <a:pt x="1963" y="1274"/>
                    <a:pt x="2163" y="1330"/>
                  </a:cubicBezTo>
                  <a:cubicBezTo>
                    <a:pt x="1772" y="2150"/>
                    <a:pt x="1778" y="3152"/>
                    <a:pt x="2484" y="3634"/>
                  </a:cubicBezTo>
                  <a:cubicBezTo>
                    <a:pt x="2726" y="3801"/>
                    <a:pt x="2927" y="3858"/>
                    <a:pt x="3088" y="3858"/>
                  </a:cubicBezTo>
                  <a:cubicBezTo>
                    <a:pt x="3223" y="3858"/>
                    <a:pt x="3331" y="3818"/>
                    <a:pt x="3413" y="3768"/>
                  </a:cubicBezTo>
                  <a:cubicBezTo>
                    <a:pt x="3697" y="3592"/>
                    <a:pt x="3828" y="3188"/>
                    <a:pt x="3761" y="2686"/>
                  </a:cubicBezTo>
                  <a:cubicBezTo>
                    <a:pt x="3689" y="2164"/>
                    <a:pt x="3387" y="1508"/>
                    <a:pt x="2771" y="1135"/>
                  </a:cubicBezTo>
                  <a:cubicBezTo>
                    <a:pt x="3062" y="740"/>
                    <a:pt x="3491" y="430"/>
                    <a:pt x="4002" y="430"/>
                  </a:cubicBezTo>
                  <a:cubicBezTo>
                    <a:pt x="4254" y="430"/>
                    <a:pt x="4527" y="505"/>
                    <a:pt x="4813" y="683"/>
                  </a:cubicBezTo>
                  <a:cubicBezTo>
                    <a:pt x="5678" y="1218"/>
                    <a:pt x="6216" y="2108"/>
                    <a:pt x="6412" y="2942"/>
                  </a:cubicBezTo>
                  <a:lnTo>
                    <a:pt x="6339" y="2909"/>
                  </a:lnTo>
                  <a:cubicBezTo>
                    <a:pt x="6127" y="2827"/>
                    <a:pt x="5920" y="2787"/>
                    <a:pt x="5723" y="2787"/>
                  </a:cubicBezTo>
                  <a:cubicBezTo>
                    <a:pt x="5349" y="2787"/>
                    <a:pt x="5013" y="2932"/>
                    <a:pt x="4763" y="3216"/>
                  </a:cubicBezTo>
                  <a:cubicBezTo>
                    <a:pt x="4367" y="3659"/>
                    <a:pt x="4266" y="4354"/>
                    <a:pt x="4517" y="4834"/>
                  </a:cubicBezTo>
                  <a:cubicBezTo>
                    <a:pt x="4699" y="5181"/>
                    <a:pt x="5038" y="5374"/>
                    <a:pt x="5461" y="5374"/>
                  </a:cubicBezTo>
                  <a:cubicBezTo>
                    <a:pt x="5524" y="5374"/>
                    <a:pt x="5589" y="5370"/>
                    <a:pt x="5656" y="5361"/>
                  </a:cubicBezTo>
                  <a:cubicBezTo>
                    <a:pt x="6275" y="5289"/>
                    <a:pt x="6710" y="4853"/>
                    <a:pt x="6861" y="4173"/>
                  </a:cubicBezTo>
                  <a:cubicBezTo>
                    <a:pt x="6886" y="4061"/>
                    <a:pt x="6900" y="3947"/>
                    <a:pt x="6911" y="3827"/>
                  </a:cubicBezTo>
                  <a:cubicBezTo>
                    <a:pt x="7399" y="4396"/>
                    <a:pt x="7631" y="5247"/>
                    <a:pt x="7572" y="5964"/>
                  </a:cubicBezTo>
                  <a:cubicBezTo>
                    <a:pt x="7550" y="6231"/>
                    <a:pt x="7461" y="6731"/>
                    <a:pt x="7137" y="7107"/>
                  </a:cubicBezTo>
                  <a:cubicBezTo>
                    <a:pt x="6875" y="6669"/>
                    <a:pt x="6465" y="6290"/>
                    <a:pt x="5912" y="6084"/>
                  </a:cubicBezTo>
                  <a:cubicBezTo>
                    <a:pt x="5690" y="6000"/>
                    <a:pt x="5502" y="5967"/>
                    <a:pt x="5344" y="5967"/>
                  </a:cubicBezTo>
                  <a:cubicBezTo>
                    <a:pt x="4967" y="5967"/>
                    <a:pt x="4764" y="6151"/>
                    <a:pt x="4679" y="6251"/>
                  </a:cubicBezTo>
                  <a:cubicBezTo>
                    <a:pt x="4442" y="6536"/>
                    <a:pt x="4431" y="6979"/>
                    <a:pt x="4657" y="7356"/>
                  </a:cubicBezTo>
                  <a:cubicBezTo>
                    <a:pt x="4911" y="7790"/>
                    <a:pt x="5379" y="8022"/>
                    <a:pt x="5952" y="8022"/>
                  </a:cubicBezTo>
                  <a:cubicBezTo>
                    <a:pt x="6108" y="8022"/>
                    <a:pt x="6272" y="8005"/>
                    <a:pt x="6442" y="7970"/>
                  </a:cubicBezTo>
                  <a:cubicBezTo>
                    <a:pt x="6635" y="7930"/>
                    <a:pt x="6808" y="7869"/>
                    <a:pt x="6969" y="7777"/>
                  </a:cubicBezTo>
                  <a:cubicBezTo>
                    <a:pt x="7042" y="8014"/>
                    <a:pt x="7064" y="8251"/>
                    <a:pt x="7031" y="8466"/>
                  </a:cubicBezTo>
                  <a:cubicBezTo>
                    <a:pt x="6942" y="9058"/>
                    <a:pt x="6487" y="9409"/>
                    <a:pt x="5753" y="9459"/>
                  </a:cubicBezTo>
                  <a:cubicBezTo>
                    <a:pt x="5687" y="9464"/>
                    <a:pt x="5620" y="9466"/>
                    <a:pt x="5554" y="9466"/>
                  </a:cubicBezTo>
                  <a:cubicBezTo>
                    <a:pt x="4540" y="9466"/>
                    <a:pt x="3574" y="8971"/>
                    <a:pt x="3053" y="8162"/>
                  </a:cubicBezTo>
                  <a:cubicBezTo>
                    <a:pt x="2581" y="7426"/>
                    <a:pt x="2559" y="6572"/>
                    <a:pt x="2994" y="5754"/>
                  </a:cubicBezTo>
                  <a:lnTo>
                    <a:pt x="2620" y="5556"/>
                  </a:lnTo>
                  <a:lnTo>
                    <a:pt x="2620" y="5556"/>
                  </a:lnTo>
                  <a:cubicBezTo>
                    <a:pt x="2115" y="6499"/>
                    <a:pt x="2143" y="7534"/>
                    <a:pt x="2698" y="8394"/>
                  </a:cubicBezTo>
                  <a:cubicBezTo>
                    <a:pt x="3295" y="9320"/>
                    <a:pt x="4400" y="9892"/>
                    <a:pt x="5555" y="9892"/>
                  </a:cubicBezTo>
                  <a:cubicBezTo>
                    <a:pt x="5630" y="9892"/>
                    <a:pt x="5703" y="9889"/>
                    <a:pt x="5789" y="9869"/>
                  </a:cubicBezTo>
                  <a:cubicBezTo>
                    <a:pt x="6721" y="9811"/>
                    <a:pt x="7343" y="9306"/>
                    <a:pt x="7461" y="8516"/>
                  </a:cubicBezTo>
                  <a:cubicBezTo>
                    <a:pt x="7505" y="8204"/>
                    <a:pt x="7463" y="7852"/>
                    <a:pt x="7338" y="7509"/>
                  </a:cubicBezTo>
                  <a:cubicBezTo>
                    <a:pt x="7712" y="7158"/>
                    <a:pt x="7946" y="6633"/>
                    <a:pt x="7999" y="5997"/>
                  </a:cubicBezTo>
                  <a:cubicBezTo>
                    <a:pt x="8077" y="5037"/>
                    <a:pt x="7712" y="3855"/>
                    <a:pt x="6891" y="3221"/>
                  </a:cubicBezTo>
                  <a:cubicBezTo>
                    <a:pt x="6757" y="2181"/>
                    <a:pt x="6133" y="995"/>
                    <a:pt x="5042" y="320"/>
                  </a:cubicBezTo>
                  <a:cubicBezTo>
                    <a:pt x="4676" y="95"/>
                    <a:pt x="4327" y="0"/>
                    <a:pt x="400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7"/>
            <p:cNvSpPr/>
            <p:nvPr/>
          </p:nvSpPr>
          <p:spPr>
            <a:xfrm>
              <a:off x="2699975" y="2690025"/>
              <a:ext cx="269850" cy="269325"/>
            </a:xfrm>
            <a:custGeom>
              <a:avLst/>
              <a:gdLst/>
              <a:ahLst/>
              <a:cxnLst/>
              <a:rect l="l" t="t" r="r" b="b"/>
              <a:pathLst>
                <a:path w="10794" h="10773" extrusionOk="0">
                  <a:moveTo>
                    <a:pt x="6835" y="1371"/>
                  </a:moveTo>
                  <a:cubicBezTo>
                    <a:pt x="7357" y="1681"/>
                    <a:pt x="7736" y="2108"/>
                    <a:pt x="7825" y="2456"/>
                  </a:cubicBezTo>
                  <a:cubicBezTo>
                    <a:pt x="7873" y="2629"/>
                    <a:pt x="7845" y="2763"/>
                    <a:pt x="7736" y="2864"/>
                  </a:cubicBezTo>
                  <a:cubicBezTo>
                    <a:pt x="7659" y="2935"/>
                    <a:pt x="7581" y="2971"/>
                    <a:pt x="7498" y="2971"/>
                  </a:cubicBezTo>
                  <a:cubicBezTo>
                    <a:pt x="7442" y="2971"/>
                    <a:pt x="7384" y="2955"/>
                    <a:pt x="7323" y="2922"/>
                  </a:cubicBezTo>
                  <a:cubicBezTo>
                    <a:pt x="7000" y="2752"/>
                    <a:pt x="6701" y="2161"/>
                    <a:pt x="6788" y="1583"/>
                  </a:cubicBezTo>
                  <a:cubicBezTo>
                    <a:pt x="6793" y="1513"/>
                    <a:pt x="6813" y="1444"/>
                    <a:pt x="6835" y="1371"/>
                  </a:cubicBezTo>
                  <a:close/>
                  <a:moveTo>
                    <a:pt x="3303" y="2640"/>
                  </a:moveTo>
                  <a:lnTo>
                    <a:pt x="3303" y="2640"/>
                  </a:lnTo>
                  <a:cubicBezTo>
                    <a:pt x="3373" y="2671"/>
                    <a:pt x="3443" y="2707"/>
                    <a:pt x="3512" y="2752"/>
                  </a:cubicBezTo>
                  <a:cubicBezTo>
                    <a:pt x="4227" y="3201"/>
                    <a:pt x="4584" y="4231"/>
                    <a:pt x="4319" y="4671"/>
                  </a:cubicBezTo>
                  <a:cubicBezTo>
                    <a:pt x="4249" y="4786"/>
                    <a:pt x="4155" y="4842"/>
                    <a:pt x="4052" y="4842"/>
                  </a:cubicBezTo>
                  <a:cubicBezTo>
                    <a:pt x="4047" y="4842"/>
                    <a:pt x="4042" y="4842"/>
                    <a:pt x="4037" y="4842"/>
                  </a:cubicBezTo>
                  <a:cubicBezTo>
                    <a:pt x="3819" y="4825"/>
                    <a:pt x="3507" y="4574"/>
                    <a:pt x="3320" y="4127"/>
                  </a:cubicBezTo>
                  <a:cubicBezTo>
                    <a:pt x="3214" y="3871"/>
                    <a:pt x="3063" y="3324"/>
                    <a:pt x="3303" y="2640"/>
                  </a:cubicBezTo>
                  <a:close/>
                  <a:moveTo>
                    <a:pt x="7348" y="5123"/>
                  </a:moveTo>
                  <a:cubicBezTo>
                    <a:pt x="7421" y="5165"/>
                    <a:pt x="7555" y="5642"/>
                    <a:pt x="7290" y="6722"/>
                  </a:cubicBezTo>
                  <a:cubicBezTo>
                    <a:pt x="7027" y="6624"/>
                    <a:pt x="6835" y="6418"/>
                    <a:pt x="6774" y="6164"/>
                  </a:cubicBezTo>
                  <a:cubicBezTo>
                    <a:pt x="6693" y="5835"/>
                    <a:pt x="6835" y="5494"/>
                    <a:pt x="7167" y="5224"/>
                  </a:cubicBezTo>
                  <a:cubicBezTo>
                    <a:pt x="7273" y="5140"/>
                    <a:pt x="7334" y="5123"/>
                    <a:pt x="7348" y="5123"/>
                  </a:cubicBezTo>
                  <a:close/>
                  <a:moveTo>
                    <a:pt x="3942" y="6451"/>
                  </a:moveTo>
                  <a:cubicBezTo>
                    <a:pt x="3998" y="6451"/>
                    <a:pt x="4046" y="6463"/>
                    <a:pt x="4081" y="6488"/>
                  </a:cubicBezTo>
                  <a:cubicBezTo>
                    <a:pt x="4171" y="6554"/>
                    <a:pt x="4201" y="6725"/>
                    <a:pt x="4160" y="6934"/>
                  </a:cubicBezTo>
                  <a:cubicBezTo>
                    <a:pt x="4065" y="7433"/>
                    <a:pt x="3582" y="8053"/>
                    <a:pt x="2762" y="8234"/>
                  </a:cubicBezTo>
                  <a:cubicBezTo>
                    <a:pt x="2652" y="8259"/>
                    <a:pt x="2544" y="8273"/>
                    <a:pt x="2437" y="8273"/>
                  </a:cubicBezTo>
                  <a:cubicBezTo>
                    <a:pt x="2427" y="8273"/>
                    <a:pt x="2417" y="8273"/>
                    <a:pt x="2408" y="8273"/>
                  </a:cubicBezTo>
                  <a:cubicBezTo>
                    <a:pt x="2497" y="7615"/>
                    <a:pt x="2868" y="6979"/>
                    <a:pt x="3415" y="6647"/>
                  </a:cubicBezTo>
                  <a:cubicBezTo>
                    <a:pt x="3624" y="6517"/>
                    <a:pt x="3809" y="6451"/>
                    <a:pt x="3942" y="6451"/>
                  </a:cubicBezTo>
                  <a:close/>
                  <a:moveTo>
                    <a:pt x="8613" y="0"/>
                  </a:moveTo>
                  <a:cubicBezTo>
                    <a:pt x="8415" y="0"/>
                    <a:pt x="8205" y="21"/>
                    <a:pt x="7984" y="63"/>
                  </a:cubicBezTo>
                  <a:cubicBezTo>
                    <a:pt x="7293" y="194"/>
                    <a:pt x="6891" y="492"/>
                    <a:pt x="6662" y="808"/>
                  </a:cubicBezTo>
                  <a:cubicBezTo>
                    <a:pt x="6470" y="724"/>
                    <a:pt x="6271" y="654"/>
                    <a:pt x="6068" y="607"/>
                  </a:cubicBezTo>
                  <a:cubicBezTo>
                    <a:pt x="5848" y="557"/>
                    <a:pt x="5633" y="532"/>
                    <a:pt x="5424" y="532"/>
                  </a:cubicBezTo>
                  <a:cubicBezTo>
                    <a:pt x="4704" y="532"/>
                    <a:pt x="4061" y="828"/>
                    <a:pt x="3565" y="1399"/>
                  </a:cubicBezTo>
                  <a:cubicBezTo>
                    <a:pt x="3359" y="1636"/>
                    <a:pt x="3192" y="1887"/>
                    <a:pt x="3063" y="2147"/>
                  </a:cubicBezTo>
                  <a:cubicBezTo>
                    <a:pt x="3005" y="2139"/>
                    <a:pt x="2945" y="2135"/>
                    <a:pt x="2883" y="2135"/>
                  </a:cubicBezTo>
                  <a:cubicBezTo>
                    <a:pt x="2389" y="2135"/>
                    <a:pt x="1770" y="2389"/>
                    <a:pt x="1155" y="3321"/>
                  </a:cubicBezTo>
                  <a:cubicBezTo>
                    <a:pt x="0" y="5079"/>
                    <a:pt x="153" y="6836"/>
                    <a:pt x="817" y="7799"/>
                  </a:cubicBezTo>
                  <a:cubicBezTo>
                    <a:pt x="1116" y="8231"/>
                    <a:pt x="1515" y="8516"/>
                    <a:pt x="1964" y="8636"/>
                  </a:cubicBezTo>
                  <a:cubicBezTo>
                    <a:pt x="1967" y="8870"/>
                    <a:pt x="2006" y="9099"/>
                    <a:pt x="2073" y="9322"/>
                  </a:cubicBezTo>
                  <a:cubicBezTo>
                    <a:pt x="2355" y="10251"/>
                    <a:pt x="3150" y="10773"/>
                    <a:pt x="4254" y="10773"/>
                  </a:cubicBezTo>
                  <a:cubicBezTo>
                    <a:pt x="4316" y="10773"/>
                    <a:pt x="4377" y="10770"/>
                    <a:pt x="4447" y="10761"/>
                  </a:cubicBezTo>
                  <a:cubicBezTo>
                    <a:pt x="6026" y="10683"/>
                    <a:pt x="7120" y="8842"/>
                    <a:pt x="7608" y="7202"/>
                  </a:cubicBezTo>
                  <a:cubicBezTo>
                    <a:pt x="7632" y="7203"/>
                    <a:pt x="7658" y="7204"/>
                    <a:pt x="7684" y="7204"/>
                  </a:cubicBezTo>
                  <a:cubicBezTo>
                    <a:pt x="8213" y="7204"/>
                    <a:pt x="9108" y="6943"/>
                    <a:pt x="10105" y="5606"/>
                  </a:cubicBezTo>
                  <a:lnTo>
                    <a:pt x="9764" y="5355"/>
                  </a:lnTo>
                  <a:cubicBezTo>
                    <a:pt x="8894" y="6521"/>
                    <a:pt x="8155" y="6764"/>
                    <a:pt x="7722" y="6780"/>
                  </a:cubicBezTo>
                  <a:cubicBezTo>
                    <a:pt x="7859" y="6209"/>
                    <a:pt x="8057" y="5070"/>
                    <a:pt x="7594" y="4769"/>
                  </a:cubicBezTo>
                  <a:cubicBezTo>
                    <a:pt x="7536" y="4730"/>
                    <a:pt x="7459" y="4698"/>
                    <a:pt x="7364" y="4698"/>
                  </a:cubicBezTo>
                  <a:cubicBezTo>
                    <a:pt x="7244" y="4698"/>
                    <a:pt x="7095" y="4748"/>
                    <a:pt x="6916" y="4895"/>
                  </a:cubicBezTo>
                  <a:cubicBezTo>
                    <a:pt x="6458" y="5266"/>
                    <a:pt x="6260" y="5776"/>
                    <a:pt x="6380" y="6264"/>
                  </a:cubicBezTo>
                  <a:cubicBezTo>
                    <a:pt x="6478" y="6669"/>
                    <a:pt x="6785" y="6990"/>
                    <a:pt x="7192" y="7129"/>
                  </a:cubicBezTo>
                  <a:cubicBezTo>
                    <a:pt x="6715" y="8703"/>
                    <a:pt x="5700" y="10282"/>
                    <a:pt x="4430" y="10343"/>
                  </a:cubicBezTo>
                  <a:cubicBezTo>
                    <a:pt x="4374" y="10346"/>
                    <a:pt x="4319" y="10347"/>
                    <a:pt x="4265" y="10347"/>
                  </a:cubicBezTo>
                  <a:cubicBezTo>
                    <a:pt x="3343" y="10347"/>
                    <a:pt x="2718" y="9945"/>
                    <a:pt x="2488" y="9196"/>
                  </a:cubicBezTo>
                  <a:cubicBezTo>
                    <a:pt x="2435" y="9032"/>
                    <a:pt x="2408" y="8864"/>
                    <a:pt x="2399" y="8694"/>
                  </a:cubicBezTo>
                  <a:lnTo>
                    <a:pt x="2399" y="8694"/>
                  </a:lnTo>
                  <a:cubicBezTo>
                    <a:pt x="2412" y="8694"/>
                    <a:pt x="2425" y="8695"/>
                    <a:pt x="2437" y="8695"/>
                  </a:cubicBezTo>
                  <a:cubicBezTo>
                    <a:pt x="2578" y="8695"/>
                    <a:pt x="2719" y="8680"/>
                    <a:pt x="2865" y="8650"/>
                  </a:cubicBezTo>
                  <a:cubicBezTo>
                    <a:pt x="3872" y="8426"/>
                    <a:pt x="4461" y="7645"/>
                    <a:pt x="4586" y="7018"/>
                  </a:cubicBezTo>
                  <a:cubicBezTo>
                    <a:pt x="4659" y="6633"/>
                    <a:pt x="4567" y="6306"/>
                    <a:pt x="4333" y="6142"/>
                  </a:cubicBezTo>
                  <a:cubicBezTo>
                    <a:pt x="4244" y="6079"/>
                    <a:pt x="4121" y="6029"/>
                    <a:pt x="3955" y="6029"/>
                  </a:cubicBezTo>
                  <a:cubicBezTo>
                    <a:pt x="3765" y="6029"/>
                    <a:pt x="3518" y="6096"/>
                    <a:pt x="3203" y="6287"/>
                  </a:cubicBezTo>
                  <a:cubicBezTo>
                    <a:pt x="2547" y="6688"/>
                    <a:pt x="2106" y="7425"/>
                    <a:pt x="2000" y="8206"/>
                  </a:cubicBezTo>
                  <a:cubicBezTo>
                    <a:pt x="1679" y="8106"/>
                    <a:pt x="1395" y="7885"/>
                    <a:pt x="1172" y="7562"/>
                  </a:cubicBezTo>
                  <a:cubicBezTo>
                    <a:pt x="594" y="6716"/>
                    <a:pt x="471" y="5148"/>
                    <a:pt x="1518" y="3558"/>
                  </a:cubicBezTo>
                  <a:cubicBezTo>
                    <a:pt x="1950" y="2903"/>
                    <a:pt x="2424" y="2568"/>
                    <a:pt x="2901" y="2562"/>
                  </a:cubicBezTo>
                  <a:lnTo>
                    <a:pt x="2901" y="2562"/>
                  </a:lnTo>
                  <a:cubicBezTo>
                    <a:pt x="2712" y="3148"/>
                    <a:pt x="2717" y="3748"/>
                    <a:pt x="2940" y="4292"/>
                  </a:cubicBezTo>
                  <a:cubicBezTo>
                    <a:pt x="3172" y="4855"/>
                    <a:pt x="3593" y="5235"/>
                    <a:pt x="4015" y="5266"/>
                  </a:cubicBezTo>
                  <a:cubicBezTo>
                    <a:pt x="4036" y="5268"/>
                    <a:pt x="4058" y="5269"/>
                    <a:pt x="4079" y="5269"/>
                  </a:cubicBezTo>
                  <a:cubicBezTo>
                    <a:pt x="4331" y="5269"/>
                    <a:pt x="4546" y="5133"/>
                    <a:pt x="4692" y="4889"/>
                  </a:cubicBezTo>
                  <a:cubicBezTo>
                    <a:pt x="5100" y="4205"/>
                    <a:pt x="4625" y="2947"/>
                    <a:pt x="3747" y="2395"/>
                  </a:cubicBezTo>
                  <a:cubicBezTo>
                    <a:pt x="3677" y="2350"/>
                    <a:pt x="3590" y="2303"/>
                    <a:pt x="3484" y="2261"/>
                  </a:cubicBezTo>
                  <a:cubicBezTo>
                    <a:pt x="3585" y="2071"/>
                    <a:pt x="3719" y="1876"/>
                    <a:pt x="3892" y="1678"/>
                  </a:cubicBezTo>
                  <a:cubicBezTo>
                    <a:pt x="4376" y="1120"/>
                    <a:pt x="4936" y="957"/>
                    <a:pt x="5427" y="957"/>
                  </a:cubicBezTo>
                  <a:cubicBezTo>
                    <a:pt x="5626" y="957"/>
                    <a:pt x="5814" y="984"/>
                    <a:pt x="5981" y="1022"/>
                  </a:cubicBezTo>
                  <a:cubicBezTo>
                    <a:pt x="6149" y="1061"/>
                    <a:pt x="6313" y="1112"/>
                    <a:pt x="6467" y="1179"/>
                  </a:cubicBezTo>
                  <a:cubicBezTo>
                    <a:pt x="6417" y="1304"/>
                    <a:pt x="6389" y="1418"/>
                    <a:pt x="6375" y="1522"/>
                  </a:cubicBezTo>
                  <a:cubicBezTo>
                    <a:pt x="6269" y="2225"/>
                    <a:pt x="6609" y="3023"/>
                    <a:pt x="7133" y="3299"/>
                  </a:cubicBezTo>
                  <a:cubicBezTo>
                    <a:pt x="7254" y="3363"/>
                    <a:pt x="7377" y="3395"/>
                    <a:pt x="7498" y="3395"/>
                  </a:cubicBezTo>
                  <a:cubicBezTo>
                    <a:pt x="7686" y="3395"/>
                    <a:pt x="7870" y="3319"/>
                    <a:pt x="8029" y="3173"/>
                  </a:cubicBezTo>
                  <a:cubicBezTo>
                    <a:pt x="8255" y="2970"/>
                    <a:pt x="8328" y="2671"/>
                    <a:pt x="8241" y="2347"/>
                  </a:cubicBezTo>
                  <a:cubicBezTo>
                    <a:pt x="8110" y="1859"/>
                    <a:pt x="7644" y="1357"/>
                    <a:pt x="7044" y="1006"/>
                  </a:cubicBezTo>
                  <a:cubicBezTo>
                    <a:pt x="7234" y="774"/>
                    <a:pt x="7546" y="576"/>
                    <a:pt x="8062" y="478"/>
                  </a:cubicBezTo>
                  <a:cubicBezTo>
                    <a:pt x="8258" y="442"/>
                    <a:pt x="8442" y="424"/>
                    <a:pt x="8613" y="424"/>
                  </a:cubicBezTo>
                  <a:cubicBezTo>
                    <a:pt x="9045" y="424"/>
                    <a:pt x="9399" y="540"/>
                    <a:pt x="9675" y="771"/>
                  </a:cubicBezTo>
                  <a:cubicBezTo>
                    <a:pt x="10364" y="1357"/>
                    <a:pt x="10347" y="2506"/>
                    <a:pt x="10347" y="2518"/>
                  </a:cubicBezTo>
                  <a:lnTo>
                    <a:pt x="10769" y="2529"/>
                  </a:lnTo>
                  <a:cubicBezTo>
                    <a:pt x="10774" y="2473"/>
                    <a:pt x="10794" y="1173"/>
                    <a:pt x="9951" y="450"/>
                  </a:cubicBezTo>
                  <a:cubicBezTo>
                    <a:pt x="9597" y="151"/>
                    <a:pt x="9148" y="0"/>
                    <a:pt x="86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33" name="Google Shape;5033;p57"/>
          <p:cNvGrpSpPr/>
          <p:nvPr/>
        </p:nvGrpSpPr>
        <p:grpSpPr>
          <a:xfrm>
            <a:off x="10018717" y="376896"/>
            <a:ext cx="1624148" cy="2805133"/>
            <a:chOff x="6292925" y="2533875"/>
            <a:chExt cx="1400450" cy="2418775"/>
          </a:xfrm>
        </p:grpSpPr>
        <p:sp>
          <p:nvSpPr>
            <p:cNvPr id="5034" name="Google Shape;5034;p57"/>
            <p:cNvSpPr/>
            <p:nvPr/>
          </p:nvSpPr>
          <p:spPr>
            <a:xfrm>
              <a:off x="6292925" y="2533875"/>
              <a:ext cx="1400450" cy="2418775"/>
            </a:xfrm>
            <a:custGeom>
              <a:avLst/>
              <a:gdLst/>
              <a:ahLst/>
              <a:cxnLst/>
              <a:rect l="l" t="t" r="r" b="b"/>
              <a:pathLst>
                <a:path w="56018" h="96751" extrusionOk="0">
                  <a:moveTo>
                    <a:pt x="39393" y="1"/>
                  </a:moveTo>
                  <a:cubicBezTo>
                    <a:pt x="37069" y="1"/>
                    <a:pt x="35024" y="827"/>
                    <a:pt x="33484" y="2386"/>
                  </a:cubicBezTo>
                  <a:cubicBezTo>
                    <a:pt x="33280" y="2593"/>
                    <a:pt x="33085" y="2807"/>
                    <a:pt x="32904" y="3039"/>
                  </a:cubicBezTo>
                  <a:cubicBezTo>
                    <a:pt x="32134" y="3310"/>
                    <a:pt x="31288" y="3884"/>
                    <a:pt x="30546" y="5028"/>
                  </a:cubicBezTo>
                  <a:cubicBezTo>
                    <a:pt x="30379" y="5290"/>
                    <a:pt x="30212" y="5581"/>
                    <a:pt x="30041" y="5907"/>
                  </a:cubicBezTo>
                  <a:cubicBezTo>
                    <a:pt x="29405" y="5851"/>
                    <a:pt x="28764" y="5823"/>
                    <a:pt x="28116" y="5823"/>
                  </a:cubicBezTo>
                  <a:cubicBezTo>
                    <a:pt x="26105" y="5823"/>
                    <a:pt x="24105" y="6094"/>
                    <a:pt x="22185" y="6627"/>
                  </a:cubicBezTo>
                  <a:cubicBezTo>
                    <a:pt x="20143" y="7187"/>
                    <a:pt x="18227" y="8036"/>
                    <a:pt x="16483" y="9143"/>
                  </a:cubicBezTo>
                  <a:cubicBezTo>
                    <a:pt x="15490" y="9776"/>
                    <a:pt x="14603" y="10488"/>
                    <a:pt x="13833" y="11269"/>
                  </a:cubicBezTo>
                  <a:cubicBezTo>
                    <a:pt x="13724" y="11316"/>
                    <a:pt x="13621" y="11367"/>
                    <a:pt x="13512" y="11417"/>
                  </a:cubicBezTo>
                  <a:cubicBezTo>
                    <a:pt x="12312" y="12003"/>
                    <a:pt x="11244" y="12784"/>
                    <a:pt x="10343" y="13743"/>
                  </a:cubicBezTo>
                  <a:cubicBezTo>
                    <a:pt x="9324" y="14826"/>
                    <a:pt x="8515" y="16129"/>
                    <a:pt x="7935" y="17621"/>
                  </a:cubicBezTo>
                  <a:cubicBezTo>
                    <a:pt x="5441" y="24063"/>
                    <a:pt x="8356" y="27910"/>
                    <a:pt x="9924" y="29974"/>
                  </a:cubicBezTo>
                  <a:cubicBezTo>
                    <a:pt x="10167" y="30295"/>
                    <a:pt x="10499" y="30733"/>
                    <a:pt x="10599" y="30926"/>
                  </a:cubicBezTo>
                  <a:cubicBezTo>
                    <a:pt x="10901" y="31922"/>
                    <a:pt x="11417" y="32745"/>
                    <a:pt x="12131" y="33372"/>
                  </a:cubicBezTo>
                  <a:cubicBezTo>
                    <a:pt x="12591" y="33774"/>
                    <a:pt x="13124" y="34078"/>
                    <a:pt x="13693" y="34265"/>
                  </a:cubicBezTo>
                  <a:cubicBezTo>
                    <a:pt x="13858" y="34611"/>
                    <a:pt x="14028" y="34940"/>
                    <a:pt x="14201" y="35250"/>
                  </a:cubicBezTo>
                  <a:cubicBezTo>
                    <a:pt x="13849" y="35149"/>
                    <a:pt x="13501" y="35080"/>
                    <a:pt x="13155" y="35038"/>
                  </a:cubicBezTo>
                  <a:cubicBezTo>
                    <a:pt x="12806" y="34996"/>
                    <a:pt x="12466" y="34974"/>
                    <a:pt x="12142" y="34974"/>
                  </a:cubicBezTo>
                  <a:cubicBezTo>
                    <a:pt x="10239" y="34974"/>
                    <a:pt x="8616" y="35702"/>
                    <a:pt x="7567" y="37021"/>
                  </a:cubicBezTo>
                  <a:cubicBezTo>
                    <a:pt x="7486" y="37122"/>
                    <a:pt x="7408" y="37228"/>
                    <a:pt x="7338" y="37331"/>
                  </a:cubicBezTo>
                  <a:cubicBezTo>
                    <a:pt x="6362" y="37772"/>
                    <a:pt x="5553" y="38598"/>
                    <a:pt x="4922" y="39794"/>
                  </a:cubicBezTo>
                  <a:cubicBezTo>
                    <a:pt x="4557" y="40495"/>
                    <a:pt x="4214" y="41373"/>
                    <a:pt x="3879" y="42478"/>
                  </a:cubicBezTo>
                  <a:cubicBezTo>
                    <a:pt x="3789" y="42774"/>
                    <a:pt x="3703" y="43089"/>
                    <a:pt x="3611" y="43424"/>
                  </a:cubicBezTo>
                  <a:cubicBezTo>
                    <a:pt x="3109" y="43664"/>
                    <a:pt x="2646" y="43973"/>
                    <a:pt x="2241" y="44356"/>
                  </a:cubicBezTo>
                  <a:cubicBezTo>
                    <a:pt x="1569" y="44983"/>
                    <a:pt x="1061" y="45764"/>
                    <a:pt x="746" y="46674"/>
                  </a:cubicBezTo>
                  <a:cubicBezTo>
                    <a:pt x="1" y="48794"/>
                    <a:pt x="389" y="51338"/>
                    <a:pt x="1714" y="53436"/>
                  </a:cubicBezTo>
                  <a:cubicBezTo>
                    <a:pt x="1376" y="55794"/>
                    <a:pt x="1181" y="57518"/>
                    <a:pt x="1167" y="57629"/>
                  </a:cubicBezTo>
                  <a:lnTo>
                    <a:pt x="1134" y="57945"/>
                  </a:lnTo>
                  <a:lnTo>
                    <a:pt x="1153" y="58263"/>
                  </a:lnTo>
                  <a:cubicBezTo>
                    <a:pt x="1217" y="59150"/>
                    <a:pt x="1552" y="60486"/>
                    <a:pt x="2799" y="61811"/>
                  </a:cubicBezTo>
                  <a:cubicBezTo>
                    <a:pt x="3449" y="62503"/>
                    <a:pt x="4280" y="63134"/>
                    <a:pt x="5341" y="63736"/>
                  </a:cubicBezTo>
                  <a:cubicBezTo>
                    <a:pt x="6663" y="64487"/>
                    <a:pt x="8326" y="65190"/>
                    <a:pt x="10404" y="65873"/>
                  </a:cubicBezTo>
                  <a:cubicBezTo>
                    <a:pt x="9924" y="68141"/>
                    <a:pt x="9974" y="69877"/>
                    <a:pt x="10569" y="71322"/>
                  </a:cubicBezTo>
                  <a:cubicBezTo>
                    <a:pt x="11068" y="72535"/>
                    <a:pt x="11941" y="73470"/>
                    <a:pt x="13071" y="74017"/>
                  </a:cubicBezTo>
                  <a:cubicBezTo>
                    <a:pt x="13052" y="74164"/>
                    <a:pt x="13029" y="74307"/>
                    <a:pt x="13007" y="74449"/>
                  </a:cubicBezTo>
                  <a:lnTo>
                    <a:pt x="12898" y="75158"/>
                  </a:lnTo>
                  <a:cubicBezTo>
                    <a:pt x="12513" y="76963"/>
                    <a:pt x="12229" y="78600"/>
                    <a:pt x="12044" y="79716"/>
                  </a:cubicBezTo>
                  <a:lnTo>
                    <a:pt x="7821" y="81440"/>
                  </a:lnTo>
                  <a:cubicBezTo>
                    <a:pt x="5993" y="81797"/>
                    <a:pt x="4191" y="82481"/>
                    <a:pt x="3363" y="84236"/>
                  </a:cubicBezTo>
                  <a:cubicBezTo>
                    <a:pt x="2715" y="85619"/>
                    <a:pt x="2939" y="87237"/>
                    <a:pt x="3946" y="88451"/>
                  </a:cubicBezTo>
                  <a:cubicBezTo>
                    <a:pt x="5076" y="89815"/>
                    <a:pt x="7282" y="91112"/>
                    <a:pt x="8937" y="91958"/>
                  </a:cubicBezTo>
                  <a:cubicBezTo>
                    <a:pt x="10265" y="92638"/>
                    <a:pt x="12775" y="93813"/>
                    <a:pt x="14689" y="94022"/>
                  </a:cubicBezTo>
                  <a:cubicBezTo>
                    <a:pt x="14884" y="94044"/>
                    <a:pt x="15085" y="94056"/>
                    <a:pt x="15281" y="94056"/>
                  </a:cubicBezTo>
                  <a:cubicBezTo>
                    <a:pt x="16773" y="94056"/>
                    <a:pt x="18241" y="93422"/>
                    <a:pt x="19415" y="92276"/>
                  </a:cubicBezTo>
                  <a:cubicBezTo>
                    <a:pt x="20260" y="91450"/>
                    <a:pt x="20924" y="90387"/>
                    <a:pt x="21293" y="89279"/>
                  </a:cubicBezTo>
                  <a:cubicBezTo>
                    <a:pt x="21399" y="88956"/>
                    <a:pt x="21477" y="88635"/>
                    <a:pt x="21530" y="88323"/>
                  </a:cubicBezTo>
                  <a:cubicBezTo>
                    <a:pt x="21650" y="88133"/>
                    <a:pt x="21786" y="87926"/>
                    <a:pt x="21920" y="87709"/>
                  </a:cubicBezTo>
                  <a:cubicBezTo>
                    <a:pt x="22386" y="86942"/>
                    <a:pt x="22821" y="86135"/>
                    <a:pt x="23042" y="85287"/>
                  </a:cubicBezTo>
                  <a:cubicBezTo>
                    <a:pt x="24269" y="83513"/>
                    <a:pt x="25806" y="80972"/>
                    <a:pt x="26889" y="79136"/>
                  </a:cubicBezTo>
                  <a:cubicBezTo>
                    <a:pt x="26889" y="79136"/>
                    <a:pt x="27486" y="83153"/>
                    <a:pt x="27625" y="84057"/>
                  </a:cubicBezTo>
                  <a:lnTo>
                    <a:pt x="27606" y="84104"/>
                  </a:lnTo>
                  <a:lnTo>
                    <a:pt x="24236" y="87249"/>
                  </a:lnTo>
                  <a:cubicBezTo>
                    <a:pt x="23876" y="87483"/>
                    <a:pt x="23552" y="87709"/>
                    <a:pt x="23273" y="87929"/>
                  </a:cubicBezTo>
                  <a:cubicBezTo>
                    <a:pt x="22791" y="88309"/>
                    <a:pt x="21323" y="89458"/>
                    <a:pt x="21145" y="91355"/>
                  </a:cubicBezTo>
                  <a:cubicBezTo>
                    <a:pt x="21000" y="92931"/>
                    <a:pt x="21798" y="94402"/>
                    <a:pt x="23234" y="95188"/>
                  </a:cubicBezTo>
                  <a:cubicBezTo>
                    <a:pt x="24188" y="95713"/>
                    <a:pt x="25561" y="96106"/>
                    <a:pt x="27433" y="96391"/>
                  </a:cubicBezTo>
                  <a:cubicBezTo>
                    <a:pt x="28923" y="96622"/>
                    <a:pt x="30588" y="96750"/>
                    <a:pt x="32005" y="96750"/>
                  </a:cubicBezTo>
                  <a:cubicBezTo>
                    <a:pt x="33358" y="96750"/>
                    <a:pt x="34427" y="96639"/>
                    <a:pt x="35272" y="96410"/>
                  </a:cubicBezTo>
                  <a:cubicBezTo>
                    <a:pt x="36790" y="95994"/>
                    <a:pt x="38054" y="94934"/>
                    <a:pt x="38840" y="93422"/>
                  </a:cubicBezTo>
                  <a:cubicBezTo>
                    <a:pt x="39384" y="92376"/>
                    <a:pt x="39680" y="91143"/>
                    <a:pt x="39677" y="89946"/>
                  </a:cubicBezTo>
                  <a:cubicBezTo>
                    <a:pt x="39677" y="89469"/>
                    <a:pt x="39627" y="89017"/>
                    <a:pt x="39532" y="88590"/>
                  </a:cubicBezTo>
                  <a:cubicBezTo>
                    <a:pt x="39580" y="88370"/>
                    <a:pt x="39624" y="88130"/>
                    <a:pt x="39669" y="87879"/>
                  </a:cubicBezTo>
                  <a:cubicBezTo>
                    <a:pt x="39783" y="87226"/>
                    <a:pt x="39873" y="86557"/>
                    <a:pt x="39864" y="85907"/>
                  </a:cubicBezTo>
                  <a:cubicBezTo>
                    <a:pt x="40210" y="84185"/>
                    <a:pt x="40673" y="82029"/>
                    <a:pt x="41156" y="79789"/>
                  </a:cubicBezTo>
                  <a:cubicBezTo>
                    <a:pt x="41357" y="78848"/>
                    <a:pt x="41560" y="77894"/>
                    <a:pt x="41759" y="76957"/>
                  </a:cubicBezTo>
                  <a:cubicBezTo>
                    <a:pt x="44322" y="76943"/>
                    <a:pt x="46323" y="76804"/>
                    <a:pt x="47865" y="76536"/>
                  </a:cubicBezTo>
                  <a:cubicBezTo>
                    <a:pt x="48981" y="76340"/>
                    <a:pt x="49877" y="76067"/>
                    <a:pt x="50602" y="75710"/>
                  </a:cubicBezTo>
                  <a:cubicBezTo>
                    <a:pt x="52630" y="74697"/>
                    <a:pt x="53116" y="73104"/>
                    <a:pt x="53225" y="72245"/>
                  </a:cubicBezTo>
                  <a:cubicBezTo>
                    <a:pt x="53370" y="71065"/>
                    <a:pt x="53319" y="69642"/>
                    <a:pt x="53060" y="68019"/>
                  </a:cubicBezTo>
                  <a:cubicBezTo>
                    <a:pt x="52845" y="66643"/>
                    <a:pt x="52477" y="65120"/>
                    <a:pt x="52003" y="63625"/>
                  </a:cubicBezTo>
                  <a:cubicBezTo>
                    <a:pt x="51927" y="63388"/>
                    <a:pt x="51832" y="63092"/>
                    <a:pt x="51718" y="62757"/>
                  </a:cubicBezTo>
                  <a:cubicBezTo>
                    <a:pt x="52151" y="62565"/>
                    <a:pt x="52552" y="62305"/>
                    <a:pt x="52920" y="61973"/>
                  </a:cubicBezTo>
                  <a:cubicBezTo>
                    <a:pt x="53501" y="61449"/>
                    <a:pt x="53967" y="60776"/>
                    <a:pt x="54352" y="59909"/>
                  </a:cubicBezTo>
                  <a:cubicBezTo>
                    <a:pt x="54840" y="58804"/>
                    <a:pt x="55247" y="57256"/>
                    <a:pt x="55671" y="54887"/>
                  </a:cubicBezTo>
                  <a:cubicBezTo>
                    <a:pt x="56017" y="52962"/>
                    <a:pt x="55691" y="51444"/>
                    <a:pt x="55152" y="50309"/>
                  </a:cubicBezTo>
                  <a:cubicBezTo>
                    <a:pt x="55041" y="49185"/>
                    <a:pt x="54734" y="48072"/>
                    <a:pt x="54433" y="47193"/>
                  </a:cubicBezTo>
                  <a:cubicBezTo>
                    <a:pt x="53944" y="45770"/>
                    <a:pt x="53001" y="43608"/>
                    <a:pt x="51300" y="41385"/>
                  </a:cubicBezTo>
                  <a:cubicBezTo>
                    <a:pt x="50306" y="40082"/>
                    <a:pt x="49193" y="38949"/>
                    <a:pt x="47980" y="37989"/>
                  </a:cubicBezTo>
                  <a:cubicBezTo>
                    <a:pt x="47559" y="36701"/>
                    <a:pt x="47123" y="35660"/>
                    <a:pt x="46652" y="34831"/>
                  </a:cubicBezTo>
                  <a:cubicBezTo>
                    <a:pt x="47519" y="34711"/>
                    <a:pt x="48234" y="34480"/>
                    <a:pt x="48733" y="34273"/>
                  </a:cubicBezTo>
                  <a:cubicBezTo>
                    <a:pt x="49570" y="33927"/>
                    <a:pt x="50242" y="33489"/>
                    <a:pt x="50742" y="32962"/>
                  </a:cubicBezTo>
                  <a:cubicBezTo>
                    <a:pt x="52257" y="32733"/>
                    <a:pt x="53498" y="31899"/>
                    <a:pt x="54154" y="30630"/>
                  </a:cubicBezTo>
                  <a:cubicBezTo>
                    <a:pt x="54519" y="29921"/>
                    <a:pt x="55194" y="28047"/>
                    <a:pt x="53668" y="25792"/>
                  </a:cubicBezTo>
                  <a:cubicBezTo>
                    <a:pt x="53610" y="25656"/>
                    <a:pt x="53451" y="25232"/>
                    <a:pt x="53186" y="24135"/>
                  </a:cubicBezTo>
                  <a:cubicBezTo>
                    <a:pt x="52946" y="23139"/>
                    <a:pt x="52683" y="21873"/>
                    <a:pt x="52410" y="20534"/>
                  </a:cubicBezTo>
                  <a:cubicBezTo>
                    <a:pt x="51685" y="17016"/>
                    <a:pt x="50781" y="12639"/>
                    <a:pt x="49411" y="8956"/>
                  </a:cubicBezTo>
                  <a:cubicBezTo>
                    <a:pt x="48588" y="6749"/>
                    <a:pt x="47687" y="5017"/>
                    <a:pt x="46655" y="3661"/>
                  </a:cubicBezTo>
                  <a:cubicBezTo>
                    <a:pt x="45184" y="1731"/>
                    <a:pt x="43427" y="562"/>
                    <a:pt x="41438" y="196"/>
                  </a:cubicBezTo>
                  <a:cubicBezTo>
                    <a:pt x="40737" y="68"/>
                    <a:pt x="40051" y="1"/>
                    <a:pt x="39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64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7"/>
            <p:cNvSpPr/>
            <p:nvPr/>
          </p:nvSpPr>
          <p:spPr>
            <a:xfrm>
              <a:off x="6674650" y="4163800"/>
              <a:ext cx="346875" cy="491750"/>
            </a:xfrm>
            <a:custGeom>
              <a:avLst/>
              <a:gdLst/>
              <a:ahLst/>
              <a:cxnLst/>
              <a:rect l="l" t="t" r="r" b="b"/>
              <a:pathLst>
                <a:path w="13875" h="19670" extrusionOk="0">
                  <a:moveTo>
                    <a:pt x="5935" y="1"/>
                  </a:moveTo>
                  <a:cubicBezTo>
                    <a:pt x="2291" y="1"/>
                    <a:pt x="0" y="16511"/>
                    <a:pt x="0" y="16511"/>
                  </a:cubicBezTo>
                  <a:cubicBezTo>
                    <a:pt x="0" y="16511"/>
                    <a:pt x="1918" y="19669"/>
                    <a:pt x="3320" y="19669"/>
                  </a:cubicBezTo>
                  <a:cubicBezTo>
                    <a:pt x="3566" y="19669"/>
                    <a:pt x="3797" y="19572"/>
                    <a:pt x="3998" y="19343"/>
                  </a:cubicBezTo>
                  <a:cubicBezTo>
                    <a:pt x="6040" y="17005"/>
                    <a:pt x="13874" y="3343"/>
                    <a:pt x="13556" y="2757"/>
                  </a:cubicBezTo>
                  <a:cubicBezTo>
                    <a:pt x="13235" y="2166"/>
                    <a:pt x="10292" y="1538"/>
                    <a:pt x="6386" y="85"/>
                  </a:cubicBezTo>
                  <a:cubicBezTo>
                    <a:pt x="6234" y="28"/>
                    <a:pt x="6083" y="1"/>
                    <a:pt x="5935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7"/>
            <p:cNvSpPr/>
            <p:nvPr/>
          </p:nvSpPr>
          <p:spPr>
            <a:xfrm>
              <a:off x="6704300" y="4303250"/>
              <a:ext cx="270550" cy="117375"/>
            </a:xfrm>
            <a:custGeom>
              <a:avLst/>
              <a:gdLst/>
              <a:ahLst/>
              <a:cxnLst/>
              <a:rect l="l" t="t" r="r" b="b"/>
              <a:pathLst>
                <a:path w="10822" h="4695" extrusionOk="0">
                  <a:moveTo>
                    <a:pt x="1514" y="1"/>
                  </a:moveTo>
                  <a:cubicBezTo>
                    <a:pt x="817" y="1"/>
                    <a:pt x="389" y="40"/>
                    <a:pt x="419" y="128"/>
                  </a:cubicBezTo>
                  <a:cubicBezTo>
                    <a:pt x="558" y="549"/>
                    <a:pt x="0" y="4204"/>
                    <a:pt x="0" y="4204"/>
                  </a:cubicBezTo>
                  <a:cubicBezTo>
                    <a:pt x="0" y="4204"/>
                    <a:pt x="5275" y="4695"/>
                    <a:pt x="7438" y="4695"/>
                  </a:cubicBezTo>
                  <a:cubicBezTo>
                    <a:pt x="7870" y="4695"/>
                    <a:pt x="8177" y="4675"/>
                    <a:pt x="8294" y="4628"/>
                  </a:cubicBezTo>
                  <a:cubicBezTo>
                    <a:pt x="8994" y="4344"/>
                    <a:pt x="10822" y="1816"/>
                    <a:pt x="10682" y="1113"/>
                  </a:cubicBezTo>
                  <a:cubicBezTo>
                    <a:pt x="10572" y="555"/>
                    <a:pt x="4138" y="1"/>
                    <a:pt x="1514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7"/>
            <p:cNvSpPr/>
            <p:nvPr/>
          </p:nvSpPr>
          <p:spPr>
            <a:xfrm>
              <a:off x="6986050" y="4134100"/>
              <a:ext cx="320025" cy="602600"/>
            </a:xfrm>
            <a:custGeom>
              <a:avLst/>
              <a:gdLst/>
              <a:ahLst/>
              <a:cxnLst/>
              <a:rect l="l" t="t" r="r" b="b"/>
              <a:pathLst>
                <a:path w="12801" h="24104" extrusionOk="0">
                  <a:moveTo>
                    <a:pt x="4401" y="1"/>
                  </a:moveTo>
                  <a:cubicBezTo>
                    <a:pt x="4324" y="1"/>
                    <a:pt x="4246" y="2"/>
                    <a:pt x="4169" y="3"/>
                  </a:cubicBezTo>
                  <a:cubicBezTo>
                    <a:pt x="1" y="96"/>
                    <a:pt x="3547" y="20734"/>
                    <a:pt x="3547" y="20734"/>
                  </a:cubicBezTo>
                  <a:cubicBezTo>
                    <a:pt x="3547" y="20734"/>
                    <a:pt x="6557" y="24104"/>
                    <a:pt x="7781" y="24104"/>
                  </a:cubicBezTo>
                  <a:cubicBezTo>
                    <a:pt x="8032" y="24104"/>
                    <a:pt x="8208" y="23962"/>
                    <a:pt x="8267" y="23619"/>
                  </a:cubicBezTo>
                  <a:cubicBezTo>
                    <a:pt x="9107" y="18698"/>
                    <a:pt x="12800" y="3122"/>
                    <a:pt x="12287" y="2693"/>
                  </a:cubicBezTo>
                  <a:cubicBezTo>
                    <a:pt x="11783" y="2271"/>
                    <a:pt x="8464" y="1"/>
                    <a:pt x="4401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7"/>
            <p:cNvSpPr/>
            <p:nvPr/>
          </p:nvSpPr>
          <p:spPr>
            <a:xfrm>
              <a:off x="6873975" y="4731150"/>
              <a:ext cx="335025" cy="134400"/>
            </a:xfrm>
            <a:custGeom>
              <a:avLst/>
              <a:gdLst/>
              <a:ahLst/>
              <a:cxnLst/>
              <a:rect l="l" t="t" r="r" b="b"/>
              <a:pathLst>
                <a:path w="13401" h="5376" extrusionOk="0">
                  <a:moveTo>
                    <a:pt x="8254" y="1"/>
                  </a:moveTo>
                  <a:cubicBezTo>
                    <a:pt x="7895" y="1"/>
                    <a:pt x="7575" y="34"/>
                    <a:pt x="7329" y="114"/>
                  </a:cubicBezTo>
                  <a:cubicBezTo>
                    <a:pt x="5965" y="557"/>
                    <a:pt x="1" y="3325"/>
                    <a:pt x="1669" y="4240"/>
                  </a:cubicBezTo>
                  <a:cubicBezTo>
                    <a:pt x="2882" y="4902"/>
                    <a:pt x="6248" y="5376"/>
                    <a:pt x="8773" y="5376"/>
                  </a:cubicBezTo>
                  <a:cubicBezTo>
                    <a:pt x="9726" y="5376"/>
                    <a:pt x="10560" y="5308"/>
                    <a:pt x="11112" y="5157"/>
                  </a:cubicBezTo>
                  <a:cubicBezTo>
                    <a:pt x="13129" y="4605"/>
                    <a:pt x="13400" y="962"/>
                    <a:pt x="12348" y="680"/>
                  </a:cubicBezTo>
                  <a:cubicBezTo>
                    <a:pt x="12348" y="680"/>
                    <a:pt x="9891" y="1"/>
                    <a:pt x="8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7"/>
            <p:cNvSpPr/>
            <p:nvPr/>
          </p:nvSpPr>
          <p:spPr>
            <a:xfrm>
              <a:off x="7037250" y="4738150"/>
              <a:ext cx="42150" cy="45925"/>
            </a:xfrm>
            <a:custGeom>
              <a:avLst/>
              <a:gdLst/>
              <a:ahLst/>
              <a:cxnLst/>
              <a:rect l="l" t="t" r="r" b="b"/>
              <a:pathLst>
                <a:path w="1686" h="1837" extrusionOk="0">
                  <a:moveTo>
                    <a:pt x="137" y="1"/>
                  </a:moveTo>
                  <a:lnTo>
                    <a:pt x="1" y="403"/>
                  </a:lnTo>
                  <a:cubicBezTo>
                    <a:pt x="1030" y="754"/>
                    <a:pt x="1259" y="1789"/>
                    <a:pt x="1270" y="1837"/>
                  </a:cubicBezTo>
                  <a:lnTo>
                    <a:pt x="1686" y="1747"/>
                  </a:lnTo>
                  <a:cubicBezTo>
                    <a:pt x="1674" y="1697"/>
                    <a:pt x="1398" y="433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7"/>
            <p:cNvSpPr/>
            <p:nvPr/>
          </p:nvSpPr>
          <p:spPr>
            <a:xfrm>
              <a:off x="7001400" y="4750775"/>
              <a:ext cx="39025" cy="41050"/>
            </a:xfrm>
            <a:custGeom>
              <a:avLst/>
              <a:gdLst/>
              <a:ahLst/>
              <a:cxnLst/>
              <a:rect l="l" t="t" r="r" b="b"/>
              <a:pathLst>
                <a:path w="1561" h="1642" extrusionOk="0">
                  <a:moveTo>
                    <a:pt x="1" y="1"/>
                  </a:moveTo>
                  <a:lnTo>
                    <a:pt x="1560" y="1641"/>
                  </a:lnTo>
                  <a:cubicBezTo>
                    <a:pt x="1560" y="1641"/>
                    <a:pt x="559" y="299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7"/>
            <p:cNvSpPr/>
            <p:nvPr/>
          </p:nvSpPr>
          <p:spPr>
            <a:xfrm>
              <a:off x="6998950" y="4746175"/>
              <a:ext cx="45800" cy="48775"/>
            </a:xfrm>
            <a:custGeom>
              <a:avLst/>
              <a:gdLst/>
              <a:ahLst/>
              <a:cxnLst/>
              <a:rect l="l" t="t" r="r" b="b"/>
              <a:pathLst>
                <a:path w="1832" h="1951" extrusionOk="0">
                  <a:moveTo>
                    <a:pt x="199" y="1"/>
                  </a:moveTo>
                  <a:lnTo>
                    <a:pt x="1" y="375"/>
                  </a:lnTo>
                  <a:cubicBezTo>
                    <a:pt x="422" y="598"/>
                    <a:pt x="1217" y="1588"/>
                    <a:pt x="1491" y="1951"/>
                  </a:cubicBezTo>
                  <a:lnTo>
                    <a:pt x="1831" y="1700"/>
                  </a:lnTo>
                  <a:cubicBezTo>
                    <a:pt x="1725" y="1557"/>
                    <a:pt x="782" y="308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7"/>
            <p:cNvSpPr/>
            <p:nvPr/>
          </p:nvSpPr>
          <p:spPr>
            <a:xfrm>
              <a:off x="6968125" y="4771150"/>
              <a:ext cx="38950" cy="40975"/>
            </a:xfrm>
            <a:custGeom>
              <a:avLst/>
              <a:gdLst/>
              <a:ahLst/>
              <a:cxnLst/>
              <a:rect l="l" t="t" r="r" b="b"/>
              <a:pathLst>
                <a:path w="1558" h="1639" extrusionOk="0">
                  <a:moveTo>
                    <a:pt x="1" y="0"/>
                  </a:moveTo>
                  <a:lnTo>
                    <a:pt x="1558" y="1638"/>
                  </a:lnTo>
                  <a:cubicBezTo>
                    <a:pt x="1558" y="1638"/>
                    <a:pt x="559" y="296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7"/>
            <p:cNvSpPr/>
            <p:nvPr/>
          </p:nvSpPr>
          <p:spPr>
            <a:xfrm>
              <a:off x="6965550" y="4766475"/>
              <a:ext cx="45700" cy="48775"/>
            </a:xfrm>
            <a:custGeom>
              <a:avLst/>
              <a:gdLst/>
              <a:ahLst/>
              <a:cxnLst/>
              <a:rect l="l" t="t" r="r" b="b"/>
              <a:pathLst>
                <a:path w="1828" h="1951" extrusionOk="0">
                  <a:moveTo>
                    <a:pt x="196" y="1"/>
                  </a:moveTo>
                  <a:lnTo>
                    <a:pt x="1" y="374"/>
                  </a:lnTo>
                  <a:cubicBezTo>
                    <a:pt x="422" y="598"/>
                    <a:pt x="1220" y="1588"/>
                    <a:pt x="1490" y="1951"/>
                  </a:cubicBezTo>
                  <a:lnTo>
                    <a:pt x="1828" y="1700"/>
                  </a:lnTo>
                  <a:cubicBezTo>
                    <a:pt x="1722" y="1557"/>
                    <a:pt x="779" y="307"/>
                    <a:pt x="1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7"/>
            <p:cNvSpPr/>
            <p:nvPr/>
          </p:nvSpPr>
          <p:spPr>
            <a:xfrm>
              <a:off x="7058875" y="4648775"/>
              <a:ext cx="154225" cy="106025"/>
            </a:xfrm>
            <a:custGeom>
              <a:avLst/>
              <a:gdLst/>
              <a:ahLst/>
              <a:cxnLst/>
              <a:rect l="l" t="t" r="r" b="b"/>
              <a:pathLst>
                <a:path w="6169" h="4241" extrusionOk="0">
                  <a:moveTo>
                    <a:pt x="1376" y="0"/>
                  </a:moveTo>
                  <a:cubicBezTo>
                    <a:pt x="1013" y="0"/>
                    <a:pt x="742" y="42"/>
                    <a:pt x="634" y="147"/>
                  </a:cubicBezTo>
                  <a:cubicBezTo>
                    <a:pt x="154" y="619"/>
                    <a:pt x="0" y="2887"/>
                    <a:pt x="408" y="3096"/>
                  </a:cubicBezTo>
                  <a:cubicBezTo>
                    <a:pt x="772" y="3283"/>
                    <a:pt x="4087" y="4241"/>
                    <a:pt x="5037" y="4241"/>
                  </a:cubicBezTo>
                  <a:cubicBezTo>
                    <a:pt x="5165" y="4241"/>
                    <a:pt x="5250" y="4223"/>
                    <a:pt x="5279" y="4184"/>
                  </a:cubicBezTo>
                  <a:cubicBezTo>
                    <a:pt x="5279" y="4184"/>
                    <a:pt x="6169" y="758"/>
                    <a:pt x="5488" y="613"/>
                  </a:cubicBezTo>
                  <a:cubicBezTo>
                    <a:pt x="4965" y="499"/>
                    <a:pt x="2626" y="0"/>
                    <a:pt x="1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7"/>
            <p:cNvSpPr/>
            <p:nvPr/>
          </p:nvSpPr>
          <p:spPr>
            <a:xfrm>
              <a:off x="7037100" y="4328125"/>
              <a:ext cx="229350" cy="125850"/>
            </a:xfrm>
            <a:custGeom>
              <a:avLst/>
              <a:gdLst/>
              <a:ahLst/>
              <a:cxnLst/>
              <a:rect l="l" t="t" r="r" b="b"/>
              <a:pathLst>
                <a:path w="9174" h="5034" extrusionOk="0">
                  <a:moveTo>
                    <a:pt x="1539" y="0"/>
                  </a:moveTo>
                  <a:cubicBezTo>
                    <a:pt x="614" y="0"/>
                    <a:pt x="1" y="68"/>
                    <a:pt x="37" y="252"/>
                  </a:cubicBezTo>
                  <a:cubicBezTo>
                    <a:pt x="177" y="952"/>
                    <a:pt x="459" y="5034"/>
                    <a:pt x="459" y="5034"/>
                  </a:cubicBezTo>
                  <a:cubicBezTo>
                    <a:pt x="459" y="5034"/>
                    <a:pt x="7768" y="5034"/>
                    <a:pt x="8192" y="4894"/>
                  </a:cubicBezTo>
                  <a:cubicBezTo>
                    <a:pt x="8613" y="4755"/>
                    <a:pt x="9174" y="534"/>
                    <a:pt x="9174" y="534"/>
                  </a:cubicBezTo>
                  <a:cubicBezTo>
                    <a:pt x="9174" y="534"/>
                    <a:pt x="4133" y="0"/>
                    <a:pt x="153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7"/>
            <p:cNvSpPr/>
            <p:nvPr/>
          </p:nvSpPr>
          <p:spPr>
            <a:xfrm>
              <a:off x="6753000" y="3395500"/>
              <a:ext cx="748225" cy="681000"/>
            </a:xfrm>
            <a:custGeom>
              <a:avLst/>
              <a:gdLst/>
              <a:ahLst/>
              <a:cxnLst/>
              <a:rect l="l" t="t" r="r" b="b"/>
              <a:pathLst>
                <a:path w="29929" h="27240" extrusionOk="0">
                  <a:moveTo>
                    <a:pt x="17266" y="1"/>
                  </a:moveTo>
                  <a:cubicBezTo>
                    <a:pt x="9937" y="1"/>
                    <a:pt x="0" y="1823"/>
                    <a:pt x="571" y="5915"/>
                  </a:cubicBezTo>
                  <a:cubicBezTo>
                    <a:pt x="761" y="7299"/>
                    <a:pt x="5947" y="25329"/>
                    <a:pt x="8531" y="26350"/>
                  </a:cubicBezTo>
                  <a:cubicBezTo>
                    <a:pt x="9694" y="26810"/>
                    <a:pt x="13508" y="27240"/>
                    <a:pt x="17495" y="27240"/>
                  </a:cubicBezTo>
                  <a:cubicBezTo>
                    <a:pt x="22370" y="27240"/>
                    <a:pt x="27502" y="26597"/>
                    <a:pt x="28363" y="24579"/>
                  </a:cubicBezTo>
                  <a:cubicBezTo>
                    <a:pt x="29928" y="20913"/>
                    <a:pt x="27231" y="3647"/>
                    <a:pt x="24566" y="1212"/>
                  </a:cubicBezTo>
                  <a:cubicBezTo>
                    <a:pt x="23702" y="421"/>
                    <a:pt x="20785" y="1"/>
                    <a:pt x="1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7"/>
            <p:cNvSpPr/>
            <p:nvPr/>
          </p:nvSpPr>
          <p:spPr>
            <a:xfrm>
              <a:off x="6497000" y="3513675"/>
              <a:ext cx="537275" cy="366025"/>
            </a:xfrm>
            <a:custGeom>
              <a:avLst/>
              <a:gdLst/>
              <a:ahLst/>
              <a:cxnLst/>
              <a:rect l="l" t="t" r="r" b="b"/>
              <a:pathLst>
                <a:path w="21491" h="14641" extrusionOk="0">
                  <a:moveTo>
                    <a:pt x="14264" y="0"/>
                  </a:moveTo>
                  <a:cubicBezTo>
                    <a:pt x="14178" y="0"/>
                    <a:pt x="14090" y="2"/>
                    <a:pt x="14000" y="5"/>
                  </a:cubicBezTo>
                  <a:cubicBezTo>
                    <a:pt x="3985" y="396"/>
                    <a:pt x="1" y="11287"/>
                    <a:pt x="581" y="13815"/>
                  </a:cubicBezTo>
                  <a:cubicBezTo>
                    <a:pt x="719" y="14412"/>
                    <a:pt x="1259" y="14640"/>
                    <a:pt x="2003" y="14640"/>
                  </a:cubicBezTo>
                  <a:cubicBezTo>
                    <a:pt x="4407" y="14640"/>
                    <a:pt x="8945" y="12258"/>
                    <a:pt x="8945" y="12258"/>
                  </a:cubicBezTo>
                  <a:cubicBezTo>
                    <a:pt x="13271" y="12164"/>
                    <a:pt x="21490" y="0"/>
                    <a:pt x="14264" y="0"/>
                  </a:cubicBezTo>
                  <a:close/>
                </a:path>
              </a:pathLst>
            </a:custGeom>
            <a:solidFill>
              <a:srgbClr val="D188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7"/>
            <p:cNvSpPr/>
            <p:nvPr/>
          </p:nvSpPr>
          <p:spPr>
            <a:xfrm>
              <a:off x="6431250" y="4645425"/>
              <a:ext cx="329600" cy="152675"/>
            </a:xfrm>
            <a:custGeom>
              <a:avLst/>
              <a:gdLst/>
              <a:ahLst/>
              <a:cxnLst/>
              <a:rect l="l" t="t" r="r" b="b"/>
              <a:pathLst>
                <a:path w="13184" h="6107" extrusionOk="0">
                  <a:moveTo>
                    <a:pt x="7369" y="1"/>
                  </a:moveTo>
                  <a:cubicBezTo>
                    <a:pt x="5312" y="1"/>
                    <a:pt x="0" y="436"/>
                    <a:pt x="1102" y="1765"/>
                  </a:cubicBezTo>
                  <a:cubicBezTo>
                    <a:pt x="2316" y="3230"/>
                    <a:pt x="7466" y="5869"/>
                    <a:pt x="9544" y="6095"/>
                  </a:cubicBezTo>
                  <a:cubicBezTo>
                    <a:pt x="9613" y="6103"/>
                    <a:pt x="9681" y="6106"/>
                    <a:pt x="9749" y="6106"/>
                  </a:cubicBezTo>
                  <a:cubicBezTo>
                    <a:pt x="11725" y="6106"/>
                    <a:pt x="13184" y="3019"/>
                    <a:pt x="12342" y="2388"/>
                  </a:cubicBezTo>
                  <a:cubicBezTo>
                    <a:pt x="12342" y="2388"/>
                    <a:pt x="9315" y="106"/>
                    <a:pt x="7884" y="13"/>
                  </a:cubicBezTo>
                  <a:cubicBezTo>
                    <a:pt x="7752" y="5"/>
                    <a:pt x="7577" y="1"/>
                    <a:pt x="7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7"/>
            <p:cNvSpPr/>
            <p:nvPr/>
          </p:nvSpPr>
          <p:spPr>
            <a:xfrm>
              <a:off x="6604550" y="4643575"/>
              <a:ext cx="32175" cy="54925"/>
            </a:xfrm>
            <a:custGeom>
              <a:avLst/>
              <a:gdLst/>
              <a:ahLst/>
              <a:cxnLst/>
              <a:rect l="l" t="t" r="r" b="b"/>
              <a:pathLst>
                <a:path w="1287" h="2197" extrusionOk="0">
                  <a:moveTo>
                    <a:pt x="277" y="1"/>
                  </a:moveTo>
                  <a:lnTo>
                    <a:pt x="1" y="322"/>
                  </a:lnTo>
                  <a:cubicBezTo>
                    <a:pt x="826" y="1030"/>
                    <a:pt x="659" y="2079"/>
                    <a:pt x="654" y="2124"/>
                  </a:cubicBezTo>
                  <a:lnTo>
                    <a:pt x="1069" y="2197"/>
                  </a:lnTo>
                  <a:cubicBezTo>
                    <a:pt x="1078" y="2141"/>
                    <a:pt x="1287" y="869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7"/>
            <p:cNvSpPr/>
            <p:nvPr/>
          </p:nvSpPr>
          <p:spPr>
            <a:xfrm>
              <a:off x="6570250" y="4640925"/>
              <a:ext cx="21150" cy="52475"/>
            </a:xfrm>
            <a:custGeom>
              <a:avLst/>
              <a:gdLst/>
              <a:ahLst/>
              <a:cxnLst/>
              <a:rect l="l" t="t" r="r" b="b"/>
              <a:pathLst>
                <a:path w="846" h="2099" extrusionOk="0">
                  <a:moveTo>
                    <a:pt x="0" y="1"/>
                  </a:moveTo>
                  <a:lnTo>
                    <a:pt x="845" y="2099"/>
                  </a:lnTo>
                  <a:cubicBezTo>
                    <a:pt x="845" y="2099"/>
                    <a:pt x="410" y="481"/>
                    <a:pt x="0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7"/>
            <p:cNvSpPr/>
            <p:nvPr/>
          </p:nvSpPr>
          <p:spPr>
            <a:xfrm>
              <a:off x="6566200" y="4637600"/>
              <a:ext cx="30300" cy="57200"/>
            </a:xfrm>
            <a:custGeom>
              <a:avLst/>
              <a:gdLst/>
              <a:ahLst/>
              <a:cxnLst/>
              <a:rect l="l" t="t" r="r" b="b"/>
              <a:pathLst>
                <a:path w="1212" h="2288" extrusionOk="0">
                  <a:moveTo>
                    <a:pt x="321" y="0"/>
                  </a:moveTo>
                  <a:lnTo>
                    <a:pt x="0" y="273"/>
                  </a:lnTo>
                  <a:cubicBezTo>
                    <a:pt x="310" y="633"/>
                    <a:pt x="684" y="1847"/>
                    <a:pt x="804" y="2288"/>
                  </a:cubicBezTo>
                  <a:lnTo>
                    <a:pt x="1211" y="2179"/>
                  </a:lnTo>
                  <a:cubicBezTo>
                    <a:pt x="1166" y="2009"/>
                    <a:pt x="751" y="497"/>
                    <a:pt x="3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7"/>
            <p:cNvSpPr/>
            <p:nvPr/>
          </p:nvSpPr>
          <p:spPr>
            <a:xfrm>
              <a:off x="6531750" y="4647575"/>
              <a:ext cx="21225" cy="52450"/>
            </a:xfrm>
            <a:custGeom>
              <a:avLst/>
              <a:gdLst/>
              <a:ahLst/>
              <a:cxnLst/>
              <a:rect l="l" t="t" r="r" b="b"/>
              <a:pathLst>
                <a:path w="849" h="2098" extrusionOk="0">
                  <a:moveTo>
                    <a:pt x="0" y="0"/>
                  </a:moveTo>
                  <a:lnTo>
                    <a:pt x="848" y="2098"/>
                  </a:lnTo>
                  <a:cubicBezTo>
                    <a:pt x="848" y="2098"/>
                    <a:pt x="413" y="480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7"/>
            <p:cNvSpPr/>
            <p:nvPr/>
          </p:nvSpPr>
          <p:spPr>
            <a:xfrm>
              <a:off x="6527775" y="4644075"/>
              <a:ext cx="30275" cy="57225"/>
            </a:xfrm>
            <a:custGeom>
              <a:avLst/>
              <a:gdLst/>
              <a:ahLst/>
              <a:cxnLst/>
              <a:rect l="l" t="t" r="r" b="b"/>
              <a:pathLst>
                <a:path w="1211" h="2289" extrusionOk="0">
                  <a:moveTo>
                    <a:pt x="321" y="1"/>
                  </a:moveTo>
                  <a:lnTo>
                    <a:pt x="0" y="277"/>
                  </a:lnTo>
                  <a:cubicBezTo>
                    <a:pt x="310" y="637"/>
                    <a:pt x="684" y="1850"/>
                    <a:pt x="801" y="2288"/>
                  </a:cubicBezTo>
                  <a:lnTo>
                    <a:pt x="1211" y="2182"/>
                  </a:lnTo>
                  <a:cubicBezTo>
                    <a:pt x="1163" y="2009"/>
                    <a:pt x="751" y="500"/>
                    <a:pt x="3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7"/>
            <p:cNvSpPr/>
            <p:nvPr/>
          </p:nvSpPr>
          <p:spPr>
            <a:xfrm>
              <a:off x="6636700" y="4575875"/>
              <a:ext cx="161000" cy="137475"/>
            </a:xfrm>
            <a:custGeom>
              <a:avLst/>
              <a:gdLst/>
              <a:ahLst/>
              <a:cxnLst/>
              <a:rect l="l" t="t" r="r" b="b"/>
              <a:pathLst>
                <a:path w="6440" h="5499" extrusionOk="0">
                  <a:moveTo>
                    <a:pt x="1651" y="0"/>
                  </a:moveTo>
                  <a:cubicBezTo>
                    <a:pt x="1599" y="0"/>
                    <a:pt x="1555" y="7"/>
                    <a:pt x="1518" y="22"/>
                  </a:cubicBezTo>
                  <a:cubicBezTo>
                    <a:pt x="899" y="285"/>
                    <a:pt x="1" y="2586"/>
                    <a:pt x="305" y="2935"/>
                  </a:cubicBezTo>
                  <a:cubicBezTo>
                    <a:pt x="593" y="3266"/>
                    <a:pt x="3713" y="5499"/>
                    <a:pt x="4288" y="5499"/>
                  </a:cubicBezTo>
                  <a:cubicBezTo>
                    <a:pt x="4314" y="5499"/>
                    <a:pt x="4335" y="5494"/>
                    <a:pt x="4350" y="5485"/>
                  </a:cubicBezTo>
                  <a:cubicBezTo>
                    <a:pt x="4350" y="5485"/>
                    <a:pt x="6440" y="2628"/>
                    <a:pt x="5859" y="2240"/>
                  </a:cubicBezTo>
                  <a:cubicBezTo>
                    <a:pt x="5318" y="1878"/>
                    <a:pt x="2497" y="0"/>
                    <a:pt x="1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7"/>
            <p:cNvSpPr/>
            <p:nvPr/>
          </p:nvSpPr>
          <p:spPr>
            <a:xfrm>
              <a:off x="6561375" y="3892075"/>
              <a:ext cx="989550" cy="478525"/>
            </a:xfrm>
            <a:custGeom>
              <a:avLst/>
              <a:gdLst/>
              <a:ahLst/>
              <a:cxnLst/>
              <a:rect l="l" t="t" r="r" b="b"/>
              <a:pathLst>
                <a:path w="39582" h="19141" extrusionOk="0">
                  <a:moveTo>
                    <a:pt x="11542" y="0"/>
                  </a:moveTo>
                  <a:cubicBezTo>
                    <a:pt x="8821" y="0"/>
                    <a:pt x="7022" y="516"/>
                    <a:pt x="7193" y="1987"/>
                  </a:cubicBezTo>
                  <a:cubicBezTo>
                    <a:pt x="7193" y="1987"/>
                    <a:pt x="1" y="15387"/>
                    <a:pt x="4093" y="16645"/>
                  </a:cubicBezTo>
                  <a:cubicBezTo>
                    <a:pt x="6531" y="17396"/>
                    <a:pt x="21018" y="19140"/>
                    <a:pt x="30557" y="19140"/>
                  </a:cubicBezTo>
                  <a:cubicBezTo>
                    <a:pt x="35339" y="19140"/>
                    <a:pt x="38878" y="18701"/>
                    <a:pt x="39030" y="17479"/>
                  </a:cubicBezTo>
                  <a:cubicBezTo>
                    <a:pt x="39582" y="13085"/>
                    <a:pt x="35851" y="2813"/>
                    <a:pt x="33063" y="2813"/>
                  </a:cubicBezTo>
                  <a:cubicBezTo>
                    <a:pt x="32989" y="2813"/>
                    <a:pt x="32915" y="2821"/>
                    <a:pt x="32842" y="2836"/>
                  </a:cubicBezTo>
                  <a:cubicBezTo>
                    <a:pt x="32731" y="2858"/>
                    <a:pt x="32585" y="2869"/>
                    <a:pt x="32406" y="2869"/>
                  </a:cubicBezTo>
                  <a:cubicBezTo>
                    <a:pt x="29483" y="2869"/>
                    <a:pt x="17953" y="0"/>
                    <a:pt x="1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7"/>
            <p:cNvSpPr/>
            <p:nvPr/>
          </p:nvSpPr>
          <p:spPr>
            <a:xfrm>
              <a:off x="6553950" y="3479950"/>
              <a:ext cx="937375" cy="659675"/>
            </a:xfrm>
            <a:custGeom>
              <a:avLst/>
              <a:gdLst/>
              <a:ahLst/>
              <a:cxnLst/>
              <a:rect l="l" t="t" r="r" b="b"/>
              <a:pathLst>
                <a:path w="37495" h="26387" extrusionOk="0">
                  <a:moveTo>
                    <a:pt x="25696" y="0"/>
                  </a:moveTo>
                  <a:cubicBezTo>
                    <a:pt x="19852" y="0"/>
                    <a:pt x="11068" y="1575"/>
                    <a:pt x="8542" y="3182"/>
                  </a:cubicBezTo>
                  <a:cubicBezTo>
                    <a:pt x="5018" y="5425"/>
                    <a:pt x="6784" y="14358"/>
                    <a:pt x="6784" y="14358"/>
                  </a:cubicBezTo>
                  <a:cubicBezTo>
                    <a:pt x="0" y="23567"/>
                    <a:pt x="11343" y="26386"/>
                    <a:pt x="22028" y="26386"/>
                  </a:cubicBezTo>
                  <a:cubicBezTo>
                    <a:pt x="29676" y="26386"/>
                    <a:pt x="36987" y="24942"/>
                    <a:pt x="37073" y="23363"/>
                  </a:cubicBezTo>
                  <a:cubicBezTo>
                    <a:pt x="37494" y="15752"/>
                    <a:pt x="33588" y="2908"/>
                    <a:pt x="30684" y="835"/>
                  </a:cubicBezTo>
                  <a:cubicBezTo>
                    <a:pt x="29862" y="247"/>
                    <a:pt x="28009" y="0"/>
                    <a:pt x="25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7"/>
            <p:cNvSpPr/>
            <p:nvPr/>
          </p:nvSpPr>
          <p:spPr>
            <a:xfrm>
              <a:off x="7141375" y="2621050"/>
              <a:ext cx="441475" cy="698350"/>
            </a:xfrm>
            <a:custGeom>
              <a:avLst/>
              <a:gdLst/>
              <a:ahLst/>
              <a:cxnLst/>
              <a:rect l="l" t="t" r="r" b="b"/>
              <a:pathLst>
                <a:path w="17659" h="27934" extrusionOk="0">
                  <a:moveTo>
                    <a:pt x="5461" y="0"/>
                  </a:moveTo>
                  <a:cubicBezTo>
                    <a:pt x="1" y="0"/>
                    <a:pt x="104" y="6909"/>
                    <a:pt x="104" y="6909"/>
                  </a:cubicBezTo>
                  <a:cubicBezTo>
                    <a:pt x="296" y="6841"/>
                    <a:pt x="486" y="6808"/>
                    <a:pt x="675" y="6808"/>
                  </a:cubicBezTo>
                  <a:cubicBezTo>
                    <a:pt x="3823" y="6808"/>
                    <a:pt x="6435" y="15973"/>
                    <a:pt x="7341" y="23056"/>
                  </a:cubicBezTo>
                  <a:cubicBezTo>
                    <a:pt x="7835" y="26929"/>
                    <a:pt x="9857" y="27934"/>
                    <a:pt x="11605" y="27934"/>
                  </a:cubicBezTo>
                  <a:cubicBezTo>
                    <a:pt x="13244" y="27934"/>
                    <a:pt x="14642" y="27051"/>
                    <a:pt x="14318" y="26819"/>
                  </a:cubicBezTo>
                  <a:cubicBezTo>
                    <a:pt x="13927" y="26537"/>
                    <a:pt x="13217" y="25306"/>
                    <a:pt x="12692" y="24325"/>
                  </a:cubicBezTo>
                  <a:lnTo>
                    <a:pt x="12692" y="24325"/>
                  </a:lnTo>
                  <a:cubicBezTo>
                    <a:pt x="13576" y="25496"/>
                    <a:pt x="14947" y="26051"/>
                    <a:pt x="15945" y="26051"/>
                  </a:cubicBezTo>
                  <a:cubicBezTo>
                    <a:pt x="17017" y="26051"/>
                    <a:pt x="17659" y="25410"/>
                    <a:pt x="16806" y="24205"/>
                  </a:cubicBezTo>
                  <a:cubicBezTo>
                    <a:pt x="14915" y="21527"/>
                    <a:pt x="13749" y="1413"/>
                    <a:pt x="6869" y="138"/>
                  </a:cubicBezTo>
                  <a:cubicBezTo>
                    <a:pt x="6363" y="44"/>
                    <a:pt x="5894" y="0"/>
                    <a:pt x="5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7"/>
            <p:cNvSpPr/>
            <p:nvPr/>
          </p:nvSpPr>
          <p:spPr>
            <a:xfrm>
              <a:off x="6548700" y="2766650"/>
              <a:ext cx="842875" cy="561325"/>
            </a:xfrm>
            <a:custGeom>
              <a:avLst/>
              <a:gdLst/>
              <a:ahLst/>
              <a:cxnLst/>
              <a:rect l="l" t="t" r="r" b="b"/>
              <a:pathLst>
                <a:path w="33715" h="22453" extrusionOk="0">
                  <a:moveTo>
                    <a:pt x="17890" y="0"/>
                  </a:moveTo>
                  <a:cubicBezTo>
                    <a:pt x="14572" y="0"/>
                    <a:pt x="11117" y="874"/>
                    <a:pt x="8124" y="2772"/>
                  </a:cubicBezTo>
                  <a:cubicBezTo>
                    <a:pt x="0" y="7934"/>
                    <a:pt x="4860" y="17159"/>
                    <a:pt x="5103" y="17530"/>
                  </a:cubicBezTo>
                  <a:cubicBezTo>
                    <a:pt x="5103" y="17530"/>
                    <a:pt x="17008" y="22452"/>
                    <a:pt x="24092" y="22452"/>
                  </a:cubicBezTo>
                  <a:cubicBezTo>
                    <a:pt x="24829" y="22452"/>
                    <a:pt x="25513" y="22399"/>
                    <a:pt x="26126" y="22281"/>
                  </a:cubicBezTo>
                  <a:cubicBezTo>
                    <a:pt x="32646" y="21032"/>
                    <a:pt x="33715" y="13915"/>
                    <a:pt x="30755" y="6966"/>
                  </a:cubicBezTo>
                  <a:cubicBezTo>
                    <a:pt x="28881" y="2575"/>
                    <a:pt x="23586" y="0"/>
                    <a:pt x="17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7"/>
            <p:cNvSpPr/>
            <p:nvPr/>
          </p:nvSpPr>
          <p:spPr>
            <a:xfrm>
              <a:off x="7100150" y="3043725"/>
              <a:ext cx="225275" cy="203925"/>
            </a:xfrm>
            <a:custGeom>
              <a:avLst/>
              <a:gdLst/>
              <a:ahLst/>
              <a:cxnLst/>
              <a:rect l="l" t="t" r="r" b="b"/>
              <a:pathLst>
                <a:path w="9011" h="8157" extrusionOk="0">
                  <a:moveTo>
                    <a:pt x="4308" y="0"/>
                  </a:moveTo>
                  <a:cubicBezTo>
                    <a:pt x="4154" y="0"/>
                    <a:pt x="3996" y="12"/>
                    <a:pt x="3834" y="37"/>
                  </a:cubicBezTo>
                  <a:cubicBezTo>
                    <a:pt x="1" y="614"/>
                    <a:pt x="1742" y="5373"/>
                    <a:pt x="1742" y="5373"/>
                  </a:cubicBezTo>
                  <a:cubicBezTo>
                    <a:pt x="1742" y="5373"/>
                    <a:pt x="2863" y="8156"/>
                    <a:pt x="4864" y="8156"/>
                  </a:cubicBezTo>
                  <a:cubicBezTo>
                    <a:pt x="5290" y="8156"/>
                    <a:pt x="5756" y="8030"/>
                    <a:pt x="6258" y="7725"/>
                  </a:cubicBezTo>
                  <a:cubicBezTo>
                    <a:pt x="9010" y="6055"/>
                    <a:pt x="7784" y="0"/>
                    <a:pt x="4308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7"/>
            <p:cNvSpPr/>
            <p:nvPr/>
          </p:nvSpPr>
          <p:spPr>
            <a:xfrm>
              <a:off x="6630650" y="2900975"/>
              <a:ext cx="626675" cy="705150"/>
            </a:xfrm>
            <a:custGeom>
              <a:avLst/>
              <a:gdLst/>
              <a:ahLst/>
              <a:cxnLst/>
              <a:rect l="l" t="t" r="r" b="b"/>
              <a:pathLst>
                <a:path w="25067" h="28206" extrusionOk="0">
                  <a:moveTo>
                    <a:pt x="17476" y="0"/>
                  </a:moveTo>
                  <a:cubicBezTo>
                    <a:pt x="17354" y="0"/>
                    <a:pt x="17230" y="6"/>
                    <a:pt x="17104" y="19"/>
                  </a:cubicBezTo>
                  <a:cubicBezTo>
                    <a:pt x="17104" y="19"/>
                    <a:pt x="5217" y="552"/>
                    <a:pt x="2609" y="5166"/>
                  </a:cubicBezTo>
                  <a:cubicBezTo>
                    <a:pt x="0" y="9781"/>
                    <a:pt x="2815" y="19341"/>
                    <a:pt x="5242" y="20569"/>
                  </a:cubicBezTo>
                  <a:cubicBezTo>
                    <a:pt x="6466" y="21187"/>
                    <a:pt x="7457" y="21339"/>
                    <a:pt x="8257" y="21339"/>
                  </a:cubicBezTo>
                  <a:cubicBezTo>
                    <a:pt x="9022" y="21339"/>
                    <a:pt x="9611" y="21200"/>
                    <a:pt x="10059" y="21200"/>
                  </a:cubicBezTo>
                  <a:cubicBezTo>
                    <a:pt x="10479" y="21200"/>
                    <a:pt x="10774" y="21322"/>
                    <a:pt x="10975" y="21793"/>
                  </a:cubicBezTo>
                  <a:cubicBezTo>
                    <a:pt x="12710" y="25866"/>
                    <a:pt x="7692" y="27113"/>
                    <a:pt x="12356" y="28054"/>
                  </a:cubicBezTo>
                  <a:cubicBezTo>
                    <a:pt x="12870" y="28157"/>
                    <a:pt x="13364" y="28206"/>
                    <a:pt x="13835" y="28206"/>
                  </a:cubicBezTo>
                  <a:cubicBezTo>
                    <a:pt x="17387" y="28206"/>
                    <a:pt x="19640" y="25457"/>
                    <a:pt x="19180" y="22879"/>
                  </a:cubicBezTo>
                  <a:cubicBezTo>
                    <a:pt x="18655" y="19955"/>
                    <a:pt x="18340" y="20396"/>
                    <a:pt x="19822" y="19885"/>
                  </a:cubicBezTo>
                  <a:cubicBezTo>
                    <a:pt x="21303" y="19380"/>
                    <a:pt x="25066" y="18340"/>
                    <a:pt x="23775" y="11432"/>
                  </a:cubicBezTo>
                  <a:cubicBezTo>
                    <a:pt x="22528" y="4769"/>
                    <a:pt x="20827" y="0"/>
                    <a:pt x="17476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7"/>
            <p:cNvSpPr/>
            <p:nvPr/>
          </p:nvSpPr>
          <p:spPr>
            <a:xfrm>
              <a:off x="6952788" y="3116258"/>
              <a:ext cx="58052" cy="58035"/>
            </a:xfrm>
            <a:custGeom>
              <a:avLst/>
              <a:gdLst/>
              <a:ahLst/>
              <a:cxnLst/>
              <a:rect l="l" t="t" r="r" b="b"/>
              <a:pathLst>
                <a:path w="3433" h="3432" extrusionOk="0">
                  <a:moveTo>
                    <a:pt x="1717" y="0"/>
                  </a:moveTo>
                  <a:cubicBezTo>
                    <a:pt x="768" y="0"/>
                    <a:pt x="1" y="770"/>
                    <a:pt x="1" y="1716"/>
                  </a:cubicBezTo>
                  <a:cubicBezTo>
                    <a:pt x="1" y="2665"/>
                    <a:pt x="768" y="3432"/>
                    <a:pt x="1717" y="3432"/>
                  </a:cubicBezTo>
                  <a:cubicBezTo>
                    <a:pt x="2662" y="3432"/>
                    <a:pt x="3432" y="2665"/>
                    <a:pt x="3432" y="1716"/>
                  </a:cubicBezTo>
                  <a:cubicBezTo>
                    <a:pt x="3432" y="770"/>
                    <a:pt x="2662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7"/>
            <p:cNvSpPr/>
            <p:nvPr/>
          </p:nvSpPr>
          <p:spPr>
            <a:xfrm>
              <a:off x="6764875" y="3158425"/>
              <a:ext cx="62849" cy="62849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4"/>
                    <a:pt x="767" y="3432"/>
                    <a:pt x="1716" y="3432"/>
                  </a:cubicBezTo>
                  <a:cubicBezTo>
                    <a:pt x="2662" y="3432"/>
                    <a:pt x="3432" y="2664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7"/>
            <p:cNvSpPr/>
            <p:nvPr/>
          </p:nvSpPr>
          <p:spPr>
            <a:xfrm>
              <a:off x="7038575" y="3172325"/>
              <a:ext cx="112600" cy="112675"/>
            </a:xfrm>
            <a:custGeom>
              <a:avLst/>
              <a:gdLst/>
              <a:ahLst/>
              <a:cxnLst/>
              <a:rect l="l" t="t" r="r" b="b"/>
              <a:pathLst>
                <a:path w="4504" h="4507" extrusionOk="0">
                  <a:moveTo>
                    <a:pt x="2252" y="1"/>
                  </a:moveTo>
                  <a:cubicBezTo>
                    <a:pt x="1008" y="1"/>
                    <a:pt x="1" y="1008"/>
                    <a:pt x="1" y="2252"/>
                  </a:cubicBezTo>
                  <a:cubicBezTo>
                    <a:pt x="1" y="3496"/>
                    <a:pt x="1008" y="4506"/>
                    <a:pt x="2252" y="4506"/>
                  </a:cubicBezTo>
                  <a:cubicBezTo>
                    <a:pt x="3496" y="4506"/>
                    <a:pt x="4503" y="3496"/>
                    <a:pt x="4503" y="2252"/>
                  </a:cubicBezTo>
                  <a:cubicBezTo>
                    <a:pt x="4503" y="1008"/>
                    <a:pt x="349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7"/>
            <p:cNvSpPr/>
            <p:nvPr/>
          </p:nvSpPr>
          <p:spPr>
            <a:xfrm>
              <a:off x="6723600" y="3240400"/>
              <a:ext cx="112675" cy="112650"/>
            </a:xfrm>
            <a:custGeom>
              <a:avLst/>
              <a:gdLst/>
              <a:ahLst/>
              <a:cxnLst/>
              <a:rect l="l" t="t" r="r" b="b"/>
              <a:pathLst>
                <a:path w="4507" h="4506" extrusionOk="0">
                  <a:moveTo>
                    <a:pt x="2255" y="0"/>
                  </a:moveTo>
                  <a:cubicBezTo>
                    <a:pt x="1011" y="0"/>
                    <a:pt x="1" y="1010"/>
                    <a:pt x="1" y="2255"/>
                  </a:cubicBezTo>
                  <a:cubicBezTo>
                    <a:pt x="1" y="3496"/>
                    <a:pt x="1011" y="4506"/>
                    <a:pt x="2255" y="4506"/>
                  </a:cubicBezTo>
                  <a:cubicBezTo>
                    <a:pt x="3499" y="4506"/>
                    <a:pt x="4506" y="3496"/>
                    <a:pt x="4506" y="2255"/>
                  </a:cubicBezTo>
                  <a:cubicBezTo>
                    <a:pt x="4506" y="1010"/>
                    <a:pt x="3499" y="0"/>
                    <a:pt x="2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7"/>
            <p:cNvSpPr/>
            <p:nvPr/>
          </p:nvSpPr>
          <p:spPr>
            <a:xfrm>
              <a:off x="6888000" y="3413475"/>
              <a:ext cx="176750" cy="105150"/>
            </a:xfrm>
            <a:custGeom>
              <a:avLst/>
              <a:gdLst/>
              <a:ahLst/>
              <a:cxnLst/>
              <a:rect l="l" t="t" r="r" b="b"/>
              <a:pathLst>
                <a:path w="7070" h="4206" extrusionOk="0">
                  <a:moveTo>
                    <a:pt x="6136" y="1"/>
                  </a:moveTo>
                  <a:cubicBezTo>
                    <a:pt x="6119" y="1"/>
                    <a:pt x="6102" y="2"/>
                    <a:pt x="6085" y="4"/>
                  </a:cubicBezTo>
                  <a:cubicBezTo>
                    <a:pt x="3223" y="412"/>
                    <a:pt x="0" y="847"/>
                    <a:pt x="0" y="847"/>
                  </a:cubicBezTo>
                  <a:cubicBezTo>
                    <a:pt x="687" y="1595"/>
                    <a:pt x="793" y="4203"/>
                    <a:pt x="793" y="4206"/>
                  </a:cubicBezTo>
                  <a:cubicBezTo>
                    <a:pt x="7069" y="3303"/>
                    <a:pt x="7005" y="1"/>
                    <a:pt x="6136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7"/>
            <p:cNvSpPr/>
            <p:nvPr/>
          </p:nvSpPr>
          <p:spPr>
            <a:xfrm>
              <a:off x="6847550" y="3131375"/>
              <a:ext cx="73525" cy="131075"/>
            </a:xfrm>
            <a:custGeom>
              <a:avLst/>
              <a:gdLst/>
              <a:ahLst/>
              <a:cxnLst/>
              <a:rect l="l" t="t" r="r" b="b"/>
              <a:pathLst>
                <a:path w="2941" h="5243" extrusionOk="0">
                  <a:moveTo>
                    <a:pt x="974" y="1"/>
                  </a:moveTo>
                  <a:lnTo>
                    <a:pt x="569" y="121"/>
                  </a:lnTo>
                  <a:lnTo>
                    <a:pt x="1434" y="3089"/>
                  </a:lnTo>
                  <a:cubicBezTo>
                    <a:pt x="952" y="3173"/>
                    <a:pt x="215" y="3354"/>
                    <a:pt x="56" y="3681"/>
                  </a:cubicBezTo>
                  <a:cubicBezTo>
                    <a:pt x="0" y="3795"/>
                    <a:pt x="6" y="3918"/>
                    <a:pt x="70" y="4032"/>
                  </a:cubicBezTo>
                  <a:cubicBezTo>
                    <a:pt x="129" y="4135"/>
                    <a:pt x="662" y="5034"/>
                    <a:pt x="1546" y="5212"/>
                  </a:cubicBezTo>
                  <a:cubicBezTo>
                    <a:pt x="1644" y="5232"/>
                    <a:pt x="1741" y="5243"/>
                    <a:pt x="1842" y="5243"/>
                  </a:cubicBezTo>
                  <a:cubicBezTo>
                    <a:pt x="2210" y="5243"/>
                    <a:pt x="2581" y="5104"/>
                    <a:pt x="2941" y="4825"/>
                  </a:cubicBezTo>
                  <a:lnTo>
                    <a:pt x="2681" y="4490"/>
                  </a:lnTo>
                  <a:cubicBezTo>
                    <a:pt x="2399" y="4708"/>
                    <a:pt x="2114" y="4818"/>
                    <a:pt x="1835" y="4818"/>
                  </a:cubicBezTo>
                  <a:cubicBezTo>
                    <a:pt x="1764" y="4818"/>
                    <a:pt x="1694" y="4811"/>
                    <a:pt x="1624" y="4797"/>
                  </a:cubicBezTo>
                  <a:cubicBezTo>
                    <a:pt x="1074" y="4685"/>
                    <a:pt x="634" y="4163"/>
                    <a:pt x="450" y="3848"/>
                  </a:cubicBezTo>
                  <a:cubicBezTo>
                    <a:pt x="572" y="3728"/>
                    <a:pt x="1155" y="3550"/>
                    <a:pt x="1730" y="3469"/>
                  </a:cubicBezTo>
                  <a:lnTo>
                    <a:pt x="1970" y="3435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7"/>
            <p:cNvSpPr/>
            <p:nvPr/>
          </p:nvSpPr>
          <p:spPr>
            <a:xfrm>
              <a:off x="6871750" y="3256725"/>
              <a:ext cx="91675" cy="73050"/>
            </a:xfrm>
            <a:custGeom>
              <a:avLst/>
              <a:gdLst/>
              <a:ahLst/>
              <a:cxnLst/>
              <a:rect l="l" t="t" r="r" b="b"/>
              <a:pathLst>
                <a:path w="3667" h="2922" extrusionOk="0">
                  <a:moveTo>
                    <a:pt x="3245" y="0"/>
                  </a:moveTo>
                  <a:cubicBezTo>
                    <a:pt x="3220" y="606"/>
                    <a:pt x="3005" y="2232"/>
                    <a:pt x="2288" y="2469"/>
                  </a:cubicBezTo>
                  <a:cubicBezTo>
                    <a:pt x="2230" y="2489"/>
                    <a:pt x="2168" y="2498"/>
                    <a:pt x="2103" y="2498"/>
                  </a:cubicBezTo>
                  <a:cubicBezTo>
                    <a:pt x="1652" y="2498"/>
                    <a:pt x="1046" y="2037"/>
                    <a:pt x="330" y="1147"/>
                  </a:cubicBezTo>
                  <a:lnTo>
                    <a:pt x="0" y="1412"/>
                  </a:lnTo>
                  <a:cubicBezTo>
                    <a:pt x="815" y="2425"/>
                    <a:pt x="1507" y="2921"/>
                    <a:pt x="2101" y="2921"/>
                  </a:cubicBezTo>
                  <a:cubicBezTo>
                    <a:pt x="2213" y="2921"/>
                    <a:pt x="2322" y="2904"/>
                    <a:pt x="2422" y="2874"/>
                  </a:cubicBezTo>
                  <a:cubicBezTo>
                    <a:pt x="3538" y="2503"/>
                    <a:pt x="3655" y="268"/>
                    <a:pt x="3666" y="17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7"/>
            <p:cNvSpPr/>
            <p:nvPr/>
          </p:nvSpPr>
          <p:spPr>
            <a:xfrm>
              <a:off x="6964225" y="3024575"/>
              <a:ext cx="65250" cy="27475"/>
            </a:xfrm>
            <a:custGeom>
              <a:avLst/>
              <a:gdLst/>
              <a:ahLst/>
              <a:cxnLst/>
              <a:rect l="l" t="t" r="r" b="b"/>
              <a:pathLst>
                <a:path w="2610" h="1099" extrusionOk="0">
                  <a:moveTo>
                    <a:pt x="1130" y="0"/>
                  </a:moveTo>
                  <a:cubicBezTo>
                    <a:pt x="741" y="0"/>
                    <a:pt x="362" y="164"/>
                    <a:pt x="1" y="484"/>
                  </a:cubicBezTo>
                  <a:lnTo>
                    <a:pt x="285" y="803"/>
                  </a:lnTo>
                  <a:cubicBezTo>
                    <a:pt x="569" y="549"/>
                    <a:pt x="859" y="426"/>
                    <a:pt x="1144" y="426"/>
                  </a:cubicBezTo>
                  <a:cubicBezTo>
                    <a:pt x="1178" y="426"/>
                    <a:pt x="1213" y="428"/>
                    <a:pt x="1248" y="431"/>
                  </a:cubicBezTo>
                  <a:cubicBezTo>
                    <a:pt x="1839" y="498"/>
                    <a:pt x="2266" y="1090"/>
                    <a:pt x="2269" y="1098"/>
                  </a:cubicBezTo>
                  <a:lnTo>
                    <a:pt x="2609" y="853"/>
                  </a:lnTo>
                  <a:cubicBezTo>
                    <a:pt x="2590" y="822"/>
                    <a:pt x="2079" y="105"/>
                    <a:pt x="1295" y="10"/>
                  </a:cubicBezTo>
                  <a:cubicBezTo>
                    <a:pt x="1240" y="4"/>
                    <a:pt x="1185" y="0"/>
                    <a:pt x="1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7"/>
            <p:cNvSpPr/>
            <p:nvPr/>
          </p:nvSpPr>
          <p:spPr>
            <a:xfrm>
              <a:off x="6745150" y="3064000"/>
              <a:ext cx="61400" cy="32750"/>
            </a:xfrm>
            <a:custGeom>
              <a:avLst/>
              <a:gdLst/>
              <a:ahLst/>
              <a:cxnLst/>
              <a:rect l="l" t="t" r="r" b="b"/>
              <a:pathLst>
                <a:path w="2456" h="1310" extrusionOk="0">
                  <a:moveTo>
                    <a:pt x="1523" y="0"/>
                  </a:moveTo>
                  <a:cubicBezTo>
                    <a:pt x="1320" y="0"/>
                    <a:pt x="1104" y="32"/>
                    <a:pt x="894" y="121"/>
                  </a:cubicBezTo>
                  <a:cubicBezTo>
                    <a:pt x="481" y="300"/>
                    <a:pt x="179" y="651"/>
                    <a:pt x="1" y="1173"/>
                  </a:cubicBezTo>
                  <a:lnTo>
                    <a:pt x="403" y="1309"/>
                  </a:lnTo>
                  <a:cubicBezTo>
                    <a:pt x="539" y="908"/>
                    <a:pt x="760" y="637"/>
                    <a:pt x="1058" y="512"/>
                  </a:cubicBezTo>
                  <a:cubicBezTo>
                    <a:pt x="1212" y="447"/>
                    <a:pt x="1373" y="423"/>
                    <a:pt x="1527" y="423"/>
                  </a:cubicBezTo>
                  <a:cubicBezTo>
                    <a:pt x="1926" y="423"/>
                    <a:pt x="2271" y="582"/>
                    <a:pt x="2275" y="584"/>
                  </a:cubicBezTo>
                  <a:lnTo>
                    <a:pt x="2456" y="202"/>
                  </a:lnTo>
                  <a:cubicBezTo>
                    <a:pt x="2432" y="192"/>
                    <a:pt x="2020" y="0"/>
                    <a:pt x="1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7"/>
            <p:cNvSpPr/>
            <p:nvPr/>
          </p:nvSpPr>
          <p:spPr>
            <a:xfrm>
              <a:off x="6825025" y="2844400"/>
              <a:ext cx="392675" cy="271600"/>
            </a:xfrm>
            <a:custGeom>
              <a:avLst/>
              <a:gdLst/>
              <a:ahLst/>
              <a:cxnLst/>
              <a:rect l="l" t="t" r="r" b="b"/>
              <a:pathLst>
                <a:path w="15707" h="10864" extrusionOk="0">
                  <a:moveTo>
                    <a:pt x="9484" y="0"/>
                  </a:moveTo>
                  <a:cubicBezTo>
                    <a:pt x="5711" y="0"/>
                    <a:pt x="1" y="3233"/>
                    <a:pt x="2239" y="3233"/>
                  </a:cubicBezTo>
                  <a:cubicBezTo>
                    <a:pt x="2524" y="3233"/>
                    <a:pt x="2937" y="3181"/>
                    <a:pt x="3499" y="3063"/>
                  </a:cubicBezTo>
                  <a:cubicBezTo>
                    <a:pt x="3568" y="3049"/>
                    <a:pt x="3638" y="3035"/>
                    <a:pt x="3705" y="3024"/>
                  </a:cubicBezTo>
                  <a:cubicBezTo>
                    <a:pt x="3924" y="2989"/>
                    <a:pt x="4135" y="2972"/>
                    <a:pt x="4339" y="2972"/>
                  </a:cubicBezTo>
                  <a:cubicBezTo>
                    <a:pt x="8721" y="2972"/>
                    <a:pt x="9693" y="10810"/>
                    <a:pt x="12406" y="10863"/>
                  </a:cubicBezTo>
                  <a:cubicBezTo>
                    <a:pt x="12425" y="10864"/>
                    <a:pt x="12444" y="10864"/>
                    <a:pt x="12463" y="10864"/>
                  </a:cubicBezTo>
                  <a:cubicBezTo>
                    <a:pt x="15288" y="10864"/>
                    <a:pt x="15707" y="6684"/>
                    <a:pt x="15707" y="6684"/>
                  </a:cubicBezTo>
                  <a:cubicBezTo>
                    <a:pt x="15707" y="6684"/>
                    <a:pt x="14030" y="232"/>
                    <a:pt x="9804" y="8"/>
                  </a:cubicBezTo>
                  <a:cubicBezTo>
                    <a:pt x="9699" y="3"/>
                    <a:pt x="9592" y="0"/>
                    <a:pt x="9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7"/>
            <p:cNvSpPr/>
            <p:nvPr/>
          </p:nvSpPr>
          <p:spPr>
            <a:xfrm>
              <a:off x="7195150" y="3086875"/>
              <a:ext cx="44025" cy="111350"/>
            </a:xfrm>
            <a:custGeom>
              <a:avLst/>
              <a:gdLst/>
              <a:ahLst/>
              <a:cxnLst/>
              <a:rect l="l" t="t" r="r" b="b"/>
              <a:pathLst>
                <a:path w="1761" h="4454" extrusionOk="0">
                  <a:moveTo>
                    <a:pt x="1682" y="1"/>
                  </a:moveTo>
                  <a:cubicBezTo>
                    <a:pt x="1279" y="1"/>
                    <a:pt x="556" y="242"/>
                    <a:pt x="274" y="1220"/>
                  </a:cubicBezTo>
                  <a:cubicBezTo>
                    <a:pt x="1" y="2188"/>
                    <a:pt x="162" y="3792"/>
                    <a:pt x="748" y="4289"/>
                  </a:cubicBezTo>
                  <a:cubicBezTo>
                    <a:pt x="882" y="4398"/>
                    <a:pt x="1027" y="4454"/>
                    <a:pt x="1181" y="4454"/>
                  </a:cubicBezTo>
                  <a:cubicBezTo>
                    <a:pt x="1284" y="4454"/>
                    <a:pt x="1387" y="4428"/>
                    <a:pt x="1493" y="4384"/>
                  </a:cubicBezTo>
                  <a:lnTo>
                    <a:pt x="1312" y="4002"/>
                  </a:lnTo>
                  <a:cubicBezTo>
                    <a:pt x="1266" y="4021"/>
                    <a:pt x="1224" y="4032"/>
                    <a:pt x="1185" y="4032"/>
                  </a:cubicBezTo>
                  <a:cubicBezTo>
                    <a:pt x="1129" y="4032"/>
                    <a:pt x="1078" y="4011"/>
                    <a:pt x="1025" y="3965"/>
                  </a:cubicBezTo>
                  <a:cubicBezTo>
                    <a:pt x="614" y="3617"/>
                    <a:pt x="433" y="2216"/>
                    <a:pt x="684" y="1337"/>
                  </a:cubicBezTo>
                  <a:cubicBezTo>
                    <a:pt x="929" y="479"/>
                    <a:pt x="1542" y="424"/>
                    <a:pt x="1690" y="424"/>
                  </a:cubicBezTo>
                  <a:cubicBezTo>
                    <a:pt x="1704" y="424"/>
                    <a:pt x="1714" y="425"/>
                    <a:pt x="1719" y="425"/>
                  </a:cubicBezTo>
                  <a:lnTo>
                    <a:pt x="1719" y="425"/>
                  </a:lnTo>
                  <a:lnTo>
                    <a:pt x="1719" y="425"/>
                  </a:lnTo>
                  <a:lnTo>
                    <a:pt x="1719" y="425"/>
                  </a:lnTo>
                  <a:lnTo>
                    <a:pt x="1719" y="425"/>
                  </a:lnTo>
                  <a:cubicBezTo>
                    <a:pt x="1720" y="425"/>
                    <a:pt x="1721" y="425"/>
                    <a:pt x="1722" y="425"/>
                  </a:cubicBezTo>
                  <a:lnTo>
                    <a:pt x="1734" y="281"/>
                  </a:lnTo>
                  <a:lnTo>
                    <a:pt x="1761" y="4"/>
                  </a:lnTo>
                  <a:cubicBezTo>
                    <a:pt x="1736" y="2"/>
                    <a:pt x="1710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7"/>
            <p:cNvSpPr/>
            <p:nvPr/>
          </p:nvSpPr>
          <p:spPr>
            <a:xfrm>
              <a:off x="7092075" y="2691600"/>
              <a:ext cx="223550" cy="201400"/>
            </a:xfrm>
            <a:custGeom>
              <a:avLst/>
              <a:gdLst/>
              <a:ahLst/>
              <a:cxnLst/>
              <a:rect l="l" t="t" r="r" b="b"/>
              <a:pathLst>
                <a:path w="8942" h="8056" extrusionOk="0">
                  <a:moveTo>
                    <a:pt x="2208" y="0"/>
                  </a:moveTo>
                  <a:cubicBezTo>
                    <a:pt x="1346" y="0"/>
                    <a:pt x="73" y="3947"/>
                    <a:pt x="73" y="3947"/>
                  </a:cubicBezTo>
                  <a:cubicBezTo>
                    <a:pt x="1" y="4726"/>
                    <a:pt x="1199" y="4869"/>
                    <a:pt x="2092" y="4869"/>
                  </a:cubicBezTo>
                  <a:cubicBezTo>
                    <a:pt x="2613" y="4869"/>
                    <a:pt x="3030" y="4820"/>
                    <a:pt x="3030" y="4820"/>
                  </a:cubicBezTo>
                  <a:cubicBezTo>
                    <a:pt x="3030" y="4820"/>
                    <a:pt x="5316" y="8056"/>
                    <a:pt x="6099" y="8056"/>
                  </a:cubicBezTo>
                  <a:cubicBezTo>
                    <a:pt x="6121" y="8056"/>
                    <a:pt x="6141" y="8053"/>
                    <a:pt x="6160" y="8048"/>
                  </a:cubicBezTo>
                  <a:cubicBezTo>
                    <a:pt x="6874" y="7864"/>
                    <a:pt x="8942" y="3618"/>
                    <a:pt x="8272" y="3135"/>
                  </a:cubicBezTo>
                  <a:cubicBezTo>
                    <a:pt x="8159" y="3055"/>
                    <a:pt x="7971" y="3022"/>
                    <a:pt x="7737" y="3022"/>
                  </a:cubicBezTo>
                  <a:cubicBezTo>
                    <a:pt x="6583" y="3022"/>
                    <a:pt x="4305" y="3836"/>
                    <a:pt x="4305" y="3836"/>
                  </a:cubicBezTo>
                  <a:cubicBezTo>
                    <a:pt x="4305" y="3836"/>
                    <a:pt x="3309" y="1261"/>
                    <a:pt x="2480" y="161"/>
                  </a:cubicBezTo>
                  <a:cubicBezTo>
                    <a:pt x="2396" y="50"/>
                    <a:pt x="2305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7"/>
            <p:cNvSpPr/>
            <p:nvPr/>
          </p:nvSpPr>
          <p:spPr>
            <a:xfrm>
              <a:off x="6510825" y="2875150"/>
              <a:ext cx="332000" cy="434075"/>
            </a:xfrm>
            <a:custGeom>
              <a:avLst/>
              <a:gdLst/>
              <a:ahLst/>
              <a:cxnLst/>
              <a:rect l="l" t="t" r="r" b="b"/>
              <a:pathLst>
                <a:path w="13280" h="17363" extrusionOk="0">
                  <a:moveTo>
                    <a:pt x="10491" y="1"/>
                  </a:moveTo>
                  <a:cubicBezTo>
                    <a:pt x="8311" y="1"/>
                    <a:pt x="4250" y="656"/>
                    <a:pt x="2480" y="5231"/>
                  </a:cubicBezTo>
                  <a:cubicBezTo>
                    <a:pt x="0" y="11639"/>
                    <a:pt x="4548" y="13910"/>
                    <a:pt x="5223" y="16237"/>
                  </a:cubicBezTo>
                  <a:cubicBezTo>
                    <a:pt x="5451" y="17031"/>
                    <a:pt x="5917" y="17363"/>
                    <a:pt x="6423" y="17363"/>
                  </a:cubicBezTo>
                  <a:cubicBezTo>
                    <a:pt x="7397" y="17363"/>
                    <a:pt x="8519" y="16131"/>
                    <a:pt x="8384" y="14599"/>
                  </a:cubicBezTo>
                  <a:cubicBezTo>
                    <a:pt x="8180" y="12273"/>
                    <a:pt x="7906" y="10191"/>
                    <a:pt x="8063" y="7709"/>
                  </a:cubicBezTo>
                  <a:cubicBezTo>
                    <a:pt x="8250" y="4718"/>
                    <a:pt x="13280" y="1035"/>
                    <a:pt x="11938" y="106"/>
                  </a:cubicBezTo>
                  <a:cubicBezTo>
                    <a:pt x="11938" y="106"/>
                    <a:pt x="11366" y="1"/>
                    <a:pt x="10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7"/>
            <p:cNvSpPr/>
            <p:nvPr/>
          </p:nvSpPr>
          <p:spPr>
            <a:xfrm>
              <a:off x="7061675" y="3481925"/>
              <a:ext cx="537325" cy="366050"/>
            </a:xfrm>
            <a:custGeom>
              <a:avLst/>
              <a:gdLst/>
              <a:ahLst/>
              <a:cxnLst/>
              <a:rect l="l" t="t" r="r" b="b"/>
              <a:pathLst>
                <a:path w="21493" h="14642" extrusionOk="0">
                  <a:moveTo>
                    <a:pt x="7227" y="1"/>
                  </a:moveTo>
                  <a:cubicBezTo>
                    <a:pt x="0" y="1"/>
                    <a:pt x="8217" y="12165"/>
                    <a:pt x="12546" y="12262"/>
                  </a:cubicBezTo>
                  <a:cubicBezTo>
                    <a:pt x="12546" y="12262"/>
                    <a:pt x="17082" y="14641"/>
                    <a:pt x="19487" y="14641"/>
                  </a:cubicBezTo>
                  <a:cubicBezTo>
                    <a:pt x="20231" y="14641"/>
                    <a:pt x="20772" y="14413"/>
                    <a:pt x="20909" y="13815"/>
                  </a:cubicBezTo>
                  <a:cubicBezTo>
                    <a:pt x="21493" y="11288"/>
                    <a:pt x="17506" y="397"/>
                    <a:pt x="7491" y="6"/>
                  </a:cubicBezTo>
                  <a:cubicBezTo>
                    <a:pt x="7400" y="3"/>
                    <a:pt x="7312" y="1"/>
                    <a:pt x="7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7"/>
            <p:cNvSpPr/>
            <p:nvPr/>
          </p:nvSpPr>
          <p:spPr>
            <a:xfrm>
              <a:off x="7104825" y="3465500"/>
              <a:ext cx="409425" cy="592025"/>
            </a:xfrm>
            <a:custGeom>
              <a:avLst/>
              <a:gdLst/>
              <a:ahLst/>
              <a:cxnLst/>
              <a:rect l="l" t="t" r="r" b="b"/>
              <a:pathLst>
                <a:path w="16377" h="23681" extrusionOk="0">
                  <a:moveTo>
                    <a:pt x="5295" y="0"/>
                  </a:moveTo>
                  <a:cubicBezTo>
                    <a:pt x="4242" y="0"/>
                    <a:pt x="1719" y="719"/>
                    <a:pt x="1719" y="719"/>
                  </a:cubicBezTo>
                  <a:cubicBezTo>
                    <a:pt x="0" y="14177"/>
                    <a:pt x="11139" y="23680"/>
                    <a:pt x="14066" y="23680"/>
                  </a:cubicBezTo>
                  <a:cubicBezTo>
                    <a:pt x="14264" y="23680"/>
                    <a:pt x="14425" y="23637"/>
                    <a:pt x="14541" y="23548"/>
                  </a:cubicBezTo>
                  <a:cubicBezTo>
                    <a:pt x="16377" y="22142"/>
                    <a:pt x="14402" y="19885"/>
                    <a:pt x="14402" y="19885"/>
                  </a:cubicBezTo>
                  <a:cubicBezTo>
                    <a:pt x="7355" y="18054"/>
                    <a:pt x="5525" y="16"/>
                    <a:pt x="5525" y="16"/>
                  </a:cubicBezTo>
                  <a:cubicBezTo>
                    <a:pt x="5460" y="5"/>
                    <a:pt x="5383" y="0"/>
                    <a:pt x="5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7"/>
            <p:cNvSpPr/>
            <p:nvPr/>
          </p:nvSpPr>
          <p:spPr>
            <a:xfrm>
              <a:off x="6508875" y="3496900"/>
              <a:ext cx="360600" cy="588150"/>
            </a:xfrm>
            <a:custGeom>
              <a:avLst/>
              <a:gdLst/>
              <a:ahLst/>
              <a:cxnLst/>
              <a:rect l="l" t="t" r="r" b="b"/>
              <a:pathLst>
                <a:path w="14424" h="23526" extrusionOk="0">
                  <a:moveTo>
                    <a:pt x="13911" y="1"/>
                  </a:moveTo>
                  <a:cubicBezTo>
                    <a:pt x="12855" y="1"/>
                    <a:pt x="10765" y="1011"/>
                    <a:pt x="10760" y="1011"/>
                  </a:cubicBezTo>
                  <a:cubicBezTo>
                    <a:pt x="10760" y="1011"/>
                    <a:pt x="10760" y="1011"/>
                    <a:pt x="10760" y="1011"/>
                  </a:cubicBezTo>
                  <a:cubicBezTo>
                    <a:pt x="0" y="10720"/>
                    <a:pt x="5460" y="23396"/>
                    <a:pt x="7770" y="23522"/>
                  </a:cubicBezTo>
                  <a:cubicBezTo>
                    <a:pt x="7817" y="23524"/>
                    <a:pt x="7863" y="23526"/>
                    <a:pt x="7909" y="23526"/>
                  </a:cubicBezTo>
                  <a:cubicBezTo>
                    <a:pt x="10076" y="23526"/>
                    <a:pt x="10049" y="20651"/>
                    <a:pt x="10049" y="20651"/>
                  </a:cubicBezTo>
                  <a:cubicBezTo>
                    <a:pt x="5903" y="14667"/>
                    <a:pt x="14423" y="169"/>
                    <a:pt x="14423" y="169"/>
                  </a:cubicBezTo>
                  <a:cubicBezTo>
                    <a:pt x="14324" y="50"/>
                    <a:pt x="14142" y="1"/>
                    <a:pt x="13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7"/>
            <p:cNvSpPr/>
            <p:nvPr/>
          </p:nvSpPr>
          <p:spPr>
            <a:xfrm>
              <a:off x="6523550" y="3495350"/>
              <a:ext cx="743600" cy="269325"/>
            </a:xfrm>
            <a:custGeom>
              <a:avLst/>
              <a:gdLst/>
              <a:ahLst/>
              <a:cxnLst/>
              <a:rect l="l" t="t" r="r" b="b"/>
              <a:pathLst>
                <a:path w="29744" h="10773" extrusionOk="0">
                  <a:moveTo>
                    <a:pt x="2916" y="0"/>
                  </a:moveTo>
                  <a:cubicBezTo>
                    <a:pt x="0" y="0"/>
                    <a:pt x="685" y="2959"/>
                    <a:pt x="685" y="2959"/>
                  </a:cubicBezTo>
                  <a:cubicBezTo>
                    <a:pt x="685" y="2959"/>
                    <a:pt x="9883" y="9922"/>
                    <a:pt x="12547" y="10698"/>
                  </a:cubicBezTo>
                  <a:cubicBezTo>
                    <a:pt x="12724" y="10749"/>
                    <a:pt x="12949" y="10773"/>
                    <a:pt x="13216" y="10773"/>
                  </a:cubicBezTo>
                  <a:cubicBezTo>
                    <a:pt x="16987" y="10773"/>
                    <a:pt x="29077" y="5999"/>
                    <a:pt x="29398" y="5196"/>
                  </a:cubicBezTo>
                  <a:cubicBezTo>
                    <a:pt x="29744" y="4334"/>
                    <a:pt x="29744" y="1927"/>
                    <a:pt x="26993" y="895"/>
                  </a:cubicBezTo>
                  <a:cubicBezTo>
                    <a:pt x="26834" y="835"/>
                    <a:pt x="26645" y="807"/>
                    <a:pt x="26429" y="807"/>
                  </a:cubicBezTo>
                  <a:cubicBezTo>
                    <a:pt x="22910" y="807"/>
                    <a:pt x="12377" y="8287"/>
                    <a:pt x="12377" y="8287"/>
                  </a:cubicBezTo>
                  <a:cubicBezTo>
                    <a:pt x="12377" y="8287"/>
                    <a:pt x="7135" y="468"/>
                    <a:pt x="3522" y="38"/>
                  </a:cubicBezTo>
                  <a:cubicBezTo>
                    <a:pt x="3305" y="12"/>
                    <a:pt x="3103" y="0"/>
                    <a:pt x="2916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7"/>
            <p:cNvSpPr/>
            <p:nvPr/>
          </p:nvSpPr>
          <p:spPr>
            <a:xfrm>
              <a:off x="6408775" y="3544850"/>
              <a:ext cx="945975" cy="625350"/>
            </a:xfrm>
            <a:custGeom>
              <a:avLst/>
              <a:gdLst/>
              <a:ahLst/>
              <a:cxnLst/>
              <a:rect l="l" t="t" r="r" b="b"/>
              <a:pathLst>
                <a:path w="37839" h="25014" extrusionOk="0">
                  <a:moveTo>
                    <a:pt x="4555" y="0"/>
                  </a:moveTo>
                  <a:cubicBezTo>
                    <a:pt x="4433" y="0"/>
                    <a:pt x="4323" y="13"/>
                    <a:pt x="4227" y="39"/>
                  </a:cubicBezTo>
                  <a:cubicBezTo>
                    <a:pt x="1903" y="672"/>
                    <a:pt x="1" y="17584"/>
                    <a:pt x="1" y="17584"/>
                  </a:cubicBezTo>
                  <a:cubicBezTo>
                    <a:pt x="288" y="21785"/>
                    <a:pt x="16700" y="24561"/>
                    <a:pt x="18812" y="24982"/>
                  </a:cubicBezTo>
                  <a:cubicBezTo>
                    <a:pt x="18917" y="25003"/>
                    <a:pt x="19053" y="25013"/>
                    <a:pt x="19216" y="25013"/>
                  </a:cubicBezTo>
                  <a:cubicBezTo>
                    <a:pt x="22356" y="25013"/>
                    <a:pt x="35735" y="21334"/>
                    <a:pt x="35936" y="20332"/>
                  </a:cubicBezTo>
                  <a:cubicBezTo>
                    <a:pt x="36148" y="19274"/>
                    <a:pt x="37839" y="5956"/>
                    <a:pt x="36148" y="2151"/>
                  </a:cubicBezTo>
                  <a:cubicBezTo>
                    <a:pt x="35818" y="1410"/>
                    <a:pt x="34947" y="1109"/>
                    <a:pt x="33748" y="1109"/>
                  </a:cubicBezTo>
                  <a:cubicBezTo>
                    <a:pt x="28534" y="1109"/>
                    <a:pt x="17122" y="6804"/>
                    <a:pt x="17122" y="6804"/>
                  </a:cubicBezTo>
                  <a:cubicBezTo>
                    <a:pt x="17122" y="6804"/>
                    <a:pt x="7404" y="0"/>
                    <a:pt x="4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57"/>
            <p:cNvSpPr/>
            <p:nvPr/>
          </p:nvSpPr>
          <p:spPr>
            <a:xfrm>
              <a:off x="6375100" y="3673125"/>
              <a:ext cx="174250" cy="183925"/>
            </a:xfrm>
            <a:custGeom>
              <a:avLst/>
              <a:gdLst/>
              <a:ahLst/>
              <a:cxnLst/>
              <a:rect l="l" t="t" r="r" b="b"/>
              <a:pathLst>
                <a:path w="6970" h="7357" extrusionOk="0">
                  <a:moveTo>
                    <a:pt x="5727" y="1"/>
                  </a:moveTo>
                  <a:cubicBezTo>
                    <a:pt x="4458" y="1"/>
                    <a:pt x="2324" y="836"/>
                    <a:pt x="2324" y="836"/>
                  </a:cubicBezTo>
                  <a:cubicBezTo>
                    <a:pt x="176" y="1269"/>
                    <a:pt x="0" y="4449"/>
                    <a:pt x="1808" y="6597"/>
                  </a:cubicBezTo>
                  <a:cubicBezTo>
                    <a:pt x="2268" y="7144"/>
                    <a:pt x="2783" y="7357"/>
                    <a:pt x="3298" y="7357"/>
                  </a:cubicBezTo>
                  <a:cubicBezTo>
                    <a:pt x="4803" y="7357"/>
                    <a:pt x="6299" y="5538"/>
                    <a:pt x="6364" y="4962"/>
                  </a:cubicBezTo>
                  <a:cubicBezTo>
                    <a:pt x="6411" y="4552"/>
                    <a:pt x="5472" y="4456"/>
                    <a:pt x="4577" y="4456"/>
                  </a:cubicBezTo>
                  <a:cubicBezTo>
                    <a:pt x="3778" y="4456"/>
                    <a:pt x="3013" y="4533"/>
                    <a:pt x="3013" y="4533"/>
                  </a:cubicBezTo>
                  <a:cubicBezTo>
                    <a:pt x="3013" y="4533"/>
                    <a:pt x="6880" y="3325"/>
                    <a:pt x="6623" y="2811"/>
                  </a:cubicBezTo>
                  <a:cubicBezTo>
                    <a:pt x="6527" y="2621"/>
                    <a:pt x="6012" y="2561"/>
                    <a:pt x="5405" y="2561"/>
                  </a:cubicBezTo>
                  <a:cubicBezTo>
                    <a:pt x="4382" y="2561"/>
                    <a:pt x="3097" y="2730"/>
                    <a:pt x="3097" y="2730"/>
                  </a:cubicBezTo>
                  <a:cubicBezTo>
                    <a:pt x="3097" y="2730"/>
                    <a:pt x="6969" y="1525"/>
                    <a:pt x="6623" y="407"/>
                  </a:cubicBezTo>
                  <a:cubicBezTo>
                    <a:pt x="6531" y="110"/>
                    <a:pt x="6186" y="1"/>
                    <a:pt x="5727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57"/>
            <p:cNvSpPr/>
            <p:nvPr/>
          </p:nvSpPr>
          <p:spPr>
            <a:xfrm>
              <a:off x="6768450" y="3681800"/>
              <a:ext cx="146150" cy="489850"/>
            </a:xfrm>
            <a:custGeom>
              <a:avLst/>
              <a:gdLst/>
              <a:ahLst/>
              <a:cxnLst/>
              <a:rect l="l" t="t" r="r" b="b"/>
              <a:pathLst>
                <a:path w="5846" h="19594" extrusionOk="0">
                  <a:moveTo>
                    <a:pt x="3552" y="0"/>
                  </a:moveTo>
                  <a:cubicBezTo>
                    <a:pt x="2330" y="0"/>
                    <a:pt x="687" y="230"/>
                    <a:pt x="687" y="230"/>
                  </a:cubicBezTo>
                  <a:cubicBezTo>
                    <a:pt x="687" y="230"/>
                    <a:pt x="1" y="18455"/>
                    <a:pt x="771" y="19142"/>
                  </a:cubicBezTo>
                  <a:cubicBezTo>
                    <a:pt x="1160" y="19486"/>
                    <a:pt x="2132" y="19594"/>
                    <a:pt x="3081" y="19594"/>
                  </a:cubicBezTo>
                  <a:cubicBezTo>
                    <a:pt x="4023" y="19594"/>
                    <a:pt x="4942" y="19487"/>
                    <a:pt x="5243" y="19401"/>
                  </a:cubicBezTo>
                  <a:cubicBezTo>
                    <a:pt x="5845" y="19228"/>
                    <a:pt x="5243" y="746"/>
                    <a:pt x="4813" y="230"/>
                  </a:cubicBezTo>
                  <a:cubicBezTo>
                    <a:pt x="4670" y="58"/>
                    <a:pt x="4164" y="0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57"/>
            <p:cNvSpPr/>
            <p:nvPr/>
          </p:nvSpPr>
          <p:spPr>
            <a:xfrm>
              <a:off x="7209800" y="3707450"/>
              <a:ext cx="214200" cy="162075"/>
            </a:xfrm>
            <a:custGeom>
              <a:avLst/>
              <a:gdLst/>
              <a:ahLst/>
              <a:cxnLst/>
              <a:rect l="l" t="t" r="r" b="b"/>
              <a:pathLst>
                <a:path w="8568" h="6483" extrusionOk="0">
                  <a:moveTo>
                    <a:pt x="3099" y="1"/>
                  </a:moveTo>
                  <a:cubicBezTo>
                    <a:pt x="2464" y="1"/>
                    <a:pt x="1850" y="74"/>
                    <a:pt x="1602" y="322"/>
                  </a:cubicBezTo>
                  <a:cubicBezTo>
                    <a:pt x="1002" y="928"/>
                    <a:pt x="4442" y="2214"/>
                    <a:pt x="4442" y="2214"/>
                  </a:cubicBezTo>
                  <a:cubicBezTo>
                    <a:pt x="4442" y="2214"/>
                    <a:pt x="2608" y="1564"/>
                    <a:pt x="1462" y="1564"/>
                  </a:cubicBezTo>
                  <a:cubicBezTo>
                    <a:pt x="890" y="1564"/>
                    <a:pt x="489" y="1727"/>
                    <a:pt x="575" y="2214"/>
                  </a:cubicBezTo>
                  <a:cubicBezTo>
                    <a:pt x="819" y="3603"/>
                    <a:pt x="3471" y="4292"/>
                    <a:pt x="3735" y="4357"/>
                  </a:cubicBezTo>
                  <a:lnTo>
                    <a:pt x="3735" y="4357"/>
                  </a:lnTo>
                  <a:cubicBezTo>
                    <a:pt x="3517" y="4304"/>
                    <a:pt x="1670" y="3865"/>
                    <a:pt x="736" y="3865"/>
                  </a:cubicBezTo>
                  <a:cubicBezTo>
                    <a:pt x="239" y="3865"/>
                    <a:pt x="1" y="3989"/>
                    <a:pt x="402" y="4362"/>
                  </a:cubicBezTo>
                  <a:cubicBezTo>
                    <a:pt x="1475" y="5355"/>
                    <a:pt x="2743" y="6483"/>
                    <a:pt x="4280" y="6483"/>
                  </a:cubicBezTo>
                  <a:cubicBezTo>
                    <a:pt x="4474" y="6483"/>
                    <a:pt x="4672" y="6465"/>
                    <a:pt x="4874" y="6426"/>
                  </a:cubicBezTo>
                  <a:cubicBezTo>
                    <a:pt x="6676" y="6081"/>
                    <a:pt x="8568" y="1182"/>
                    <a:pt x="4955" y="149"/>
                  </a:cubicBezTo>
                  <a:cubicBezTo>
                    <a:pt x="4955" y="149"/>
                    <a:pt x="4005" y="1"/>
                    <a:pt x="3099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57"/>
            <p:cNvSpPr/>
            <p:nvPr/>
          </p:nvSpPr>
          <p:spPr>
            <a:xfrm>
              <a:off x="7278000" y="3754750"/>
              <a:ext cx="342450" cy="270100"/>
            </a:xfrm>
            <a:custGeom>
              <a:avLst/>
              <a:gdLst/>
              <a:ahLst/>
              <a:cxnLst/>
              <a:rect l="l" t="t" r="r" b="b"/>
              <a:pathLst>
                <a:path w="13698" h="10804" extrusionOk="0">
                  <a:moveTo>
                    <a:pt x="4729" y="0"/>
                  </a:moveTo>
                  <a:cubicBezTo>
                    <a:pt x="3604" y="0"/>
                    <a:pt x="2824" y="82"/>
                    <a:pt x="2824" y="82"/>
                  </a:cubicBezTo>
                  <a:cubicBezTo>
                    <a:pt x="2824" y="82"/>
                    <a:pt x="1" y="3876"/>
                    <a:pt x="1558" y="4749"/>
                  </a:cubicBezTo>
                  <a:cubicBezTo>
                    <a:pt x="3112" y="5625"/>
                    <a:pt x="5352" y="7768"/>
                    <a:pt x="8462" y="9807"/>
                  </a:cubicBezTo>
                  <a:cubicBezTo>
                    <a:pt x="9314" y="10366"/>
                    <a:pt x="9975" y="10803"/>
                    <a:pt x="10528" y="10803"/>
                  </a:cubicBezTo>
                  <a:cubicBezTo>
                    <a:pt x="11471" y="10803"/>
                    <a:pt x="12103" y="9534"/>
                    <a:pt x="12840" y="5430"/>
                  </a:cubicBezTo>
                  <a:cubicBezTo>
                    <a:pt x="13698" y="634"/>
                    <a:pt x="7868" y="0"/>
                    <a:pt x="4729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57"/>
            <p:cNvSpPr/>
            <p:nvPr/>
          </p:nvSpPr>
          <p:spPr>
            <a:xfrm>
              <a:off x="7132875" y="2742150"/>
              <a:ext cx="50800" cy="58400"/>
            </a:xfrm>
            <a:custGeom>
              <a:avLst/>
              <a:gdLst/>
              <a:ahLst/>
              <a:cxnLst/>
              <a:rect l="l" t="t" r="r" b="b"/>
              <a:pathLst>
                <a:path w="2032" h="2336" extrusionOk="0">
                  <a:moveTo>
                    <a:pt x="282" y="0"/>
                  </a:moveTo>
                  <a:lnTo>
                    <a:pt x="0" y="315"/>
                  </a:lnTo>
                  <a:cubicBezTo>
                    <a:pt x="14" y="329"/>
                    <a:pt x="1367" y="1554"/>
                    <a:pt x="1630" y="2335"/>
                  </a:cubicBezTo>
                  <a:lnTo>
                    <a:pt x="2031" y="2199"/>
                  </a:lnTo>
                  <a:cubicBezTo>
                    <a:pt x="1733" y="1317"/>
                    <a:pt x="344" y="53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57"/>
            <p:cNvSpPr/>
            <p:nvPr/>
          </p:nvSpPr>
          <p:spPr>
            <a:xfrm>
              <a:off x="7195575" y="2808050"/>
              <a:ext cx="61675" cy="13625"/>
            </a:xfrm>
            <a:custGeom>
              <a:avLst/>
              <a:gdLst/>
              <a:ahLst/>
              <a:cxnLst/>
              <a:rect l="l" t="t" r="r" b="b"/>
              <a:pathLst>
                <a:path w="2467" h="545" extrusionOk="0">
                  <a:moveTo>
                    <a:pt x="1547" y="0"/>
                  </a:moveTo>
                  <a:cubicBezTo>
                    <a:pt x="1192" y="0"/>
                    <a:pt x="696" y="34"/>
                    <a:pt x="0" y="126"/>
                  </a:cubicBezTo>
                  <a:lnTo>
                    <a:pt x="56" y="545"/>
                  </a:lnTo>
                  <a:cubicBezTo>
                    <a:pt x="762" y="451"/>
                    <a:pt x="1234" y="423"/>
                    <a:pt x="1547" y="423"/>
                  </a:cubicBezTo>
                  <a:cubicBezTo>
                    <a:pt x="2013" y="423"/>
                    <a:pt x="2127" y="485"/>
                    <a:pt x="2137" y="489"/>
                  </a:cubicBezTo>
                  <a:cubicBezTo>
                    <a:pt x="2137" y="489"/>
                    <a:pt x="2109" y="472"/>
                    <a:pt x="2090" y="430"/>
                  </a:cubicBezTo>
                  <a:lnTo>
                    <a:pt x="2467" y="243"/>
                  </a:lnTo>
                  <a:cubicBezTo>
                    <a:pt x="2430" y="172"/>
                    <a:pt x="2345" y="0"/>
                    <a:pt x="1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57"/>
            <p:cNvSpPr/>
            <p:nvPr/>
          </p:nvSpPr>
          <p:spPr>
            <a:xfrm>
              <a:off x="6683225" y="3100850"/>
              <a:ext cx="174400" cy="174375"/>
            </a:xfrm>
            <a:custGeom>
              <a:avLst/>
              <a:gdLst/>
              <a:ahLst/>
              <a:cxnLst/>
              <a:rect l="l" t="t" r="r" b="b"/>
              <a:pathLst>
                <a:path w="6976" h="6975" extrusionOk="0">
                  <a:moveTo>
                    <a:pt x="3488" y="421"/>
                  </a:moveTo>
                  <a:cubicBezTo>
                    <a:pt x="5176" y="421"/>
                    <a:pt x="6551" y="1797"/>
                    <a:pt x="6551" y="3487"/>
                  </a:cubicBezTo>
                  <a:cubicBezTo>
                    <a:pt x="6551" y="5178"/>
                    <a:pt x="5178" y="6553"/>
                    <a:pt x="3488" y="6553"/>
                  </a:cubicBezTo>
                  <a:cubicBezTo>
                    <a:pt x="1794" y="6553"/>
                    <a:pt x="422" y="5178"/>
                    <a:pt x="422" y="3487"/>
                  </a:cubicBezTo>
                  <a:cubicBezTo>
                    <a:pt x="422" y="1797"/>
                    <a:pt x="1794" y="421"/>
                    <a:pt x="3488" y="421"/>
                  </a:cubicBezTo>
                  <a:close/>
                  <a:moveTo>
                    <a:pt x="3488" y="0"/>
                  </a:moveTo>
                  <a:cubicBezTo>
                    <a:pt x="1566" y="0"/>
                    <a:pt x="1" y="1565"/>
                    <a:pt x="1" y="3487"/>
                  </a:cubicBezTo>
                  <a:cubicBezTo>
                    <a:pt x="1" y="5409"/>
                    <a:pt x="1566" y="6975"/>
                    <a:pt x="3488" y="6975"/>
                  </a:cubicBezTo>
                  <a:cubicBezTo>
                    <a:pt x="5407" y="6975"/>
                    <a:pt x="6975" y="5409"/>
                    <a:pt x="6975" y="3487"/>
                  </a:cubicBezTo>
                  <a:cubicBezTo>
                    <a:pt x="6975" y="1565"/>
                    <a:pt x="5407" y="0"/>
                    <a:pt x="3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57"/>
            <p:cNvSpPr/>
            <p:nvPr/>
          </p:nvSpPr>
          <p:spPr>
            <a:xfrm>
              <a:off x="6886600" y="3050625"/>
              <a:ext cx="174450" cy="174375"/>
            </a:xfrm>
            <a:custGeom>
              <a:avLst/>
              <a:gdLst/>
              <a:ahLst/>
              <a:cxnLst/>
              <a:rect l="l" t="t" r="r" b="b"/>
              <a:pathLst>
                <a:path w="6978" h="6975" extrusionOk="0">
                  <a:moveTo>
                    <a:pt x="3488" y="422"/>
                  </a:moveTo>
                  <a:cubicBezTo>
                    <a:pt x="5178" y="422"/>
                    <a:pt x="6554" y="1797"/>
                    <a:pt x="6554" y="3488"/>
                  </a:cubicBezTo>
                  <a:cubicBezTo>
                    <a:pt x="6554" y="5178"/>
                    <a:pt x="5178" y="6554"/>
                    <a:pt x="3488" y="6554"/>
                  </a:cubicBezTo>
                  <a:cubicBezTo>
                    <a:pt x="1797" y="6554"/>
                    <a:pt x="422" y="5178"/>
                    <a:pt x="422" y="3488"/>
                  </a:cubicBezTo>
                  <a:cubicBezTo>
                    <a:pt x="422" y="1797"/>
                    <a:pt x="1797" y="422"/>
                    <a:pt x="3488" y="422"/>
                  </a:cubicBezTo>
                  <a:close/>
                  <a:moveTo>
                    <a:pt x="3488" y="0"/>
                  </a:moveTo>
                  <a:cubicBezTo>
                    <a:pt x="1566" y="0"/>
                    <a:pt x="1" y="1566"/>
                    <a:pt x="1" y="3488"/>
                  </a:cubicBezTo>
                  <a:cubicBezTo>
                    <a:pt x="1" y="5410"/>
                    <a:pt x="1566" y="6975"/>
                    <a:pt x="3488" y="6975"/>
                  </a:cubicBezTo>
                  <a:cubicBezTo>
                    <a:pt x="5413" y="6975"/>
                    <a:pt x="6978" y="5410"/>
                    <a:pt x="6975" y="3488"/>
                  </a:cubicBezTo>
                  <a:cubicBezTo>
                    <a:pt x="6975" y="1566"/>
                    <a:pt x="5410" y="0"/>
                    <a:pt x="3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57"/>
            <p:cNvSpPr/>
            <p:nvPr/>
          </p:nvSpPr>
          <p:spPr>
            <a:xfrm>
              <a:off x="6849225" y="3149725"/>
              <a:ext cx="49875" cy="20875"/>
            </a:xfrm>
            <a:custGeom>
              <a:avLst/>
              <a:gdLst/>
              <a:ahLst/>
              <a:cxnLst/>
              <a:rect l="l" t="t" r="r" b="b"/>
              <a:pathLst>
                <a:path w="1995" h="835" extrusionOk="0">
                  <a:moveTo>
                    <a:pt x="1903" y="1"/>
                  </a:moveTo>
                  <a:lnTo>
                    <a:pt x="0" y="425"/>
                  </a:lnTo>
                  <a:lnTo>
                    <a:pt x="92" y="835"/>
                  </a:lnTo>
                  <a:lnTo>
                    <a:pt x="1995" y="414"/>
                  </a:lnTo>
                  <a:lnTo>
                    <a:pt x="19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57"/>
            <p:cNvSpPr/>
            <p:nvPr/>
          </p:nvSpPr>
          <p:spPr>
            <a:xfrm>
              <a:off x="7053500" y="3044550"/>
              <a:ext cx="143225" cy="73050"/>
            </a:xfrm>
            <a:custGeom>
              <a:avLst/>
              <a:gdLst/>
              <a:ahLst/>
              <a:cxnLst/>
              <a:rect l="l" t="t" r="r" b="b"/>
              <a:pathLst>
                <a:path w="5729" h="2922" extrusionOk="0">
                  <a:moveTo>
                    <a:pt x="5552" y="1"/>
                  </a:moveTo>
                  <a:lnTo>
                    <a:pt x="1" y="2537"/>
                  </a:lnTo>
                  <a:lnTo>
                    <a:pt x="176" y="2922"/>
                  </a:lnTo>
                  <a:lnTo>
                    <a:pt x="5728" y="386"/>
                  </a:lnTo>
                  <a:lnTo>
                    <a:pt x="55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89" name="Google Shape;5089;p57"/>
          <p:cNvGrpSpPr/>
          <p:nvPr/>
        </p:nvGrpSpPr>
        <p:grpSpPr>
          <a:xfrm rot="-1541531">
            <a:off x="9196207" y="3919323"/>
            <a:ext cx="3269149" cy="2421019"/>
            <a:chOff x="75004" y="2532151"/>
            <a:chExt cx="3037060" cy="2249141"/>
          </a:xfrm>
        </p:grpSpPr>
        <p:grpSp>
          <p:nvGrpSpPr>
            <p:cNvPr id="5090" name="Google Shape;5090;p57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5091" name="Google Shape;5091;p57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57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3" name="Google Shape;5093;p57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5094" name="Google Shape;5094;p57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5095" name="Google Shape;5095;p57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6" name="Google Shape;5096;p57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97" name="Google Shape;5097;p57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5098" name="Google Shape;5098;p57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9" name="Google Shape;5099;p57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100" name="Google Shape;5100;p57"/>
          <p:cNvGrpSpPr/>
          <p:nvPr/>
        </p:nvGrpSpPr>
        <p:grpSpPr>
          <a:xfrm>
            <a:off x="1242012" y="1879831"/>
            <a:ext cx="346344" cy="321179"/>
            <a:chOff x="1569196" y="1125113"/>
            <a:chExt cx="578784" cy="536730"/>
          </a:xfrm>
        </p:grpSpPr>
        <p:sp>
          <p:nvSpPr>
            <p:cNvPr id="5101" name="Google Shape;5101;p57"/>
            <p:cNvSpPr/>
            <p:nvPr/>
          </p:nvSpPr>
          <p:spPr>
            <a:xfrm>
              <a:off x="1569196" y="1125113"/>
              <a:ext cx="578784" cy="490884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57"/>
            <p:cNvSpPr/>
            <p:nvPr/>
          </p:nvSpPr>
          <p:spPr>
            <a:xfrm>
              <a:off x="1732611" y="1216143"/>
              <a:ext cx="174963" cy="445700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57"/>
            <p:cNvSpPr/>
            <p:nvPr/>
          </p:nvSpPr>
          <p:spPr>
            <a:xfrm>
              <a:off x="1671425" y="1297743"/>
              <a:ext cx="369971" cy="194639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04" name="Google Shape;5104;p57"/>
          <p:cNvGrpSpPr/>
          <p:nvPr/>
        </p:nvGrpSpPr>
        <p:grpSpPr>
          <a:xfrm>
            <a:off x="7772714" y="1207673"/>
            <a:ext cx="616265" cy="550700"/>
            <a:chOff x="291638" y="3338899"/>
            <a:chExt cx="339777" cy="303673"/>
          </a:xfrm>
        </p:grpSpPr>
        <p:sp>
          <p:nvSpPr>
            <p:cNvPr id="5105" name="Google Shape;5105;p57"/>
            <p:cNvSpPr/>
            <p:nvPr/>
          </p:nvSpPr>
          <p:spPr>
            <a:xfrm>
              <a:off x="291638" y="3338899"/>
              <a:ext cx="339777" cy="277619"/>
            </a:xfrm>
            <a:custGeom>
              <a:avLst/>
              <a:gdLst/>
              <a:ahLst/>
              <a:cxnLst/>
              <a:rect l="l" t="t" r="r" b="b"/>
              <a:pathLst>
                <a:path w="17476" h="14279" extrusionOk="0">
                  <a:moveTo>
                    <a:pt x="16158" y="0"/>
                  </a:moveTo>
                  <a:cubicBezTo>
                    <a:pt x="16157" y="0"/>
                    <a:pt x="13043" y="112"/>
                    <a:pt x="6293" y="3225"/>
                  </a:cubicBezTo>
                  <a:cubicBezTo>
                    <a:pt x="1" y="6126"/>
                    <a:pt x="7297" y="13156"/>
                    <a:pt x="7297" y="13156"/>
                  </a:cubicBezTo>
                  <a:cubicBezTo>
                    <a:pt x="7297" y="13156"/>
                    <a:pt x="8867" y="14278"/>
                    <a:pt x="10962" y="14278"/>
                  </a:cubicBezTo>
                  <a:cubicBezTo>
                    <a:pt x="11915" y="14278"/>
                    <a:pt x="12976" y="14046"/>
                    <a:pt x="14048" y="13371"/>
                  </a:cubicBezTo>
                  <a:cubicBezTo>
                    <a:pt x="17475" y="11212"/>
                    <a:pt x="16158" y="0"/>
                    <a:pt x="1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57"/>
            <p:cNvSpPr/>
            <p:nvPr/>
          </p:nvSpPr>
          <p:spPr>
            <a:xfrm>
              <a:off x="393673" y="3385192"/>
              <a:ext cx="182098" cy="257380"/>
            </a:xfrm>
            <a:custGeom>
              <a:avLst/>
              <a:gdLst/>
              <a:ahLst/>
              <a:cxnLst/>
              <a:rect l="l" t="t" r="r" b="b"/>
              <a:pathLst>
                <a:path w="9366" h="13238" extrusionOk="0">
                  <a:moveTo>
                    <a:pt x="8968" y="1"/>
                  </a:moveTo>
                  <a:cubicBezTo>
                    <a:pt x="8882" y="1"/>
                    <a:pt x="8795" y="38"/>
                    <a:pt x="8734" y="128"/>
                  </a:cubicBezTo>
                  <a:cubicBezTo>
                    <a:pt x="6228" y="3833"/>
                    <a:pt x="3720" y="7538"/>
                    <a:pt x="1212" y="11244"/>
                  </a:cubicBezTo>
                  <a:cubicBezTo>
                    <a:pt x="857" y="11771"/>
                    <a:pt x="500" y="12296"/>
                    <a:pt x="143" y="12824"/>
                  </a:cubicBezTo>
                  <a:cubicBezTo>
                    <a:pt x="1" y="13036"/>
                    <a:pt x="197" y="13238"/>
                    <a:pt x="397" y="13238"/>
                  </a:cubicBezTo>
                  <a:cubicBezTo>
                    <a:pt x="483" y="13238"/>
                    <a:pt x="570" y="13200"/>
                    <a:pt x="632" y="13109"/>
                  </a:cubicBezTo>
                  <a:cubicBezTo>
                    <a:pt x="3139" y="9404"/>
                    <a:pt x="5647" y="5699"/>
                    <a:pt x="8153" y="1994"/>
                  </a:cubicBezTo>
                  <a:cubicBezTo>
                    <a:pt x="8510" y="1468"/>
                    <a:pt x="8867" y="941"/>
                    <a:pt x="9223" y="413"/>
                  </a:cubicBezTo>
                  <a:cubicBezTo>
                    <a:pt x="9365" y="203"/>
                    <a:pt x="9169" y="1"/>
                    <a:pt x="8968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57"/>
            <p:cNvSpPr/>
            <p:nvPr/>
          </p:nvSpPr>
          <p:spPr>
            <a:xfrm>
              <a:off x="474806" y="3391608"/>
              <a:ext cx="122293" cy="91671"/>
            </a:xfrm>
            <a:custGeom>
              <a:avLst/>
              <a:gdLst/>
              <a:ahLst/>
              <a:cxnLst/>
              <a:rect l="l" t="t" r="r" b="b"/>
              <a:pathLst>
                <a:path w="6290" h="4715" extrusionOk="0">
                  <a:moveTo>
                    <a:pt x="343" y="1"/>
                  </a:moveTo>
                  <a:cubicBezTo>
                    <a:pt x="171" y="1"/>
                    <a:pt x="1" y="137"/>
                    <a:pt x="72" y="346"/>
                  </a:cubicBezTo>
                  <a:cubicBezTo>
                    <a:pt x="546" y="1734"/>
                    <a:pt x="1017" y="3122"/>
                    <a:pt x="1491" y="4511"/>
                  </a:cubicBezTo>
                  <a:cubicBezTo>
                    <a:pt x="1537" y="4644"/>
                    <a:pt x="1643" y="4714"/>
                    <a:pt x="1773" y="4714"/>
                  </a:cubicBezTo>
                  <a:cubicBezTo>
                    <a:pt x="1794" y="4714"/>
                    <a:pt x="1816" y="4712"/>
                    <a:pt x="1839" y="4709"/>
                  </a:cubicBezTo>
                  <a:cubicBezTo>
                    <a:pt x="3209" y="4480"/>
                    <a:pt x="4579" y="4253"/>
                    <a:pt x="5950" y="4024"/>
                  </a:cubicBezTo>
                  <a:cubicBezTo>
                    <a:pt x="6290" y="3967"/>
                    <a:pt x="6171" y="3474"/>
                    <a:pt x="5854" y="3474"/>
                  </a:cubicBezTo>
                  <a:cubicBezTo>
                    <a:pt x="5837" y="3474"/>
                    <a:pt x="5820" y="3476"/>
                    <a:pt x="5801" y="3479"/>
                  </a:cubicBezTo>
                  <a:cubicBezTo>
                    <a:pt x="4519" y="3693"/>
                    <a:pt x="3238" y="3905"/>
                    <a:pt x="1954" y="4119"/>
                  </a:cubicBezTo>
                  <a:lnTo>
                    <a:pt x="1954" y="4119"/>
                  </a:lnTo>
                  <a:cubicBezTo>
                    <a:pt x="1508" y="2811"/>
                    <a:pt x="1064" y="1504"/>
                    <a:pt x="617" y="196"/>
                  </a:cubicBezTo>
                  <a:cubicBezTo>
                    <a:pt x="571" y="60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57"/>
            <p:cNvSpPr/>
            <p:nvPr/>
          </p:nvSpPr>
          <p:spPr>
            <a:xfrm>
              <a:off x="413290" y="3454602"/>
              <a:ext cx="140841" cy="111833"/>
            </a:xfrm>
            <a:custGeom>
              <a:avLst/>
              <a:gdLst/>
              <a:ahLst/>
              <a:cxnLst/>
              <a:rect l="l" t="t" r="r" b="b"/>
              <a:pathLst>
                <a:path w="7244" h="5752" extrusionOk="0">
                  <a:moveTo>
                    <a:pt x="344" y="0"/>
                  </a:moveTo>
                  <a:cubicBezTo>
                    <a:pt x="170" y="0"/>
                    <a:pt x="1" y="135"/>
                    <a:pt x="80" y="341"/>
                  </a:cubicBezTo>
                  <a:cubicBezTo>
                    <a:pt x="713" y="1970"/>
                    <a:pt x="1346" y="3597"/>
                    <a:pt x="1979" y="5226"/>
                  </a:cubicBezTo>
                  <a:cubicBezTo>
                    <a:pt x="2027" y="5350"/>
                    <a:pt x="2116" y="5423"/>
                    <a:pt x="2251" y="5432"/>
                  </a:cubicBezTo>
                  <a:cubicBezTo>
                    <a:pt x="3794" y="5538"/>
                    <a:pt x="5337" y="5644"/>
                    <a:pt x="6880" y="5750"/>
                  </a:cubicBezTo>
                  <a:cubicBezTo>
                    <a:pt x="6888" y="5751"/>
                    <a:pt x="6896" y="5751"/>
                    <a:pt x="6903" y="5751"/>
                  </a:cubicBezTo>
                  <a:cubicBezTo>
                    <a:pt x="7244" y="5751"/>
                    <a:pt x="7234" y="5210"/>
                    <a:pt x="6880" y="5186"/>
                  </a:cubicBezTo>
                  <a:cubicBezTo>
                    <a:pt x="5403" y="5085"/>
                    <a:pt x="3926" y="4984"/>
                    <a:pt x="2450" y="4882"/>
                  </a:cubicBezTo>
                  <a:lnTo>
                    <a:pt x="2450" y="4882"/>
                  </a:lnTo>
                  <a:cubicBezTo>
                    <a:pt x="1842" y="3317"/>
                    <a:pt x="1233" y="1754"/>
                    <a:pt x="626" y="190"/>
                  </a:cubicBezTo>
                  <a:cubicBezTo>
                    <a:pt x="574" y="58"/>
                    <a:pt x="458" y="0"/>
                    <a:pt x="344" y="0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09" name="Google Shape;5109;p57"/>
          <p:cNvGrpSpPr/>
          <p:nvPr/>
        </p:nvGrpSpPr>
        <p:grpSpPr>
          <a:xfrm>
            <a:off x="651872" y="1795307"/>
            <a:ext cx="616257" cy="848860"/>
            <a:chOff x="5742175" y="3248350"/>
            <a:chExt cx="327750" cy="451425"/>
          </a:xfrm>
        </p:grpSpPr>
        <p:sp>
          <p:nvSpPr>
            <p:cNvPr id="5110" name="Google Shape;5110;p57"/>
            <p:cNvSpPr/>
            <p:nvPr/>
          </p:nvSpPr>
          <p:spPr>
            <a:xfrm>
              <a:off x="5777300" y="3341750"/>
              <a:ext cx="255250" cy="302500"/>
            </a:xfrm>
            <a:custGeom>
              <a:avLst/>
              <a:gdLst/>
              <a:ahLst/>
              <a:cxnLst/>
              <a:rect l="l" t="t" r="r" b="b"/>
              <a:pathLst>
                <a:path w="10210" h="12100" extrusionOk="0">
                  <a:moveTo>
                    <a:pt x="4102" y="1"/>
                  </a:moveTo>
                  <a:lnTo>
                    <a:pt x="1" y="2991"/>
                  </a:lnTo>
                  <a:lnTo>
                    <a:pt x="153" y="3212"/>
                  </a:lnTo>
                  <a:lnTo>
                    <a:pt x="6287" y="12099"/>
                  </a:lnTo>
                  <a:lnTo>
                    <a:pt x="10209" y="9310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57"/>
            <p:cNvSpPr/>
            <p:nvPr/>
          </p:nvSpPr>
          <p:spPr>
            <a:xfrm>
              <a:off x="5742175" y="3248350"/>
              <a:ext cx="138450" cy="188575"/>
            </a:xfrm>
            <a:custGeom>
              <a:avLst/>
              <a:gdLst/>
              <a:ahLst/>
              <a:cxnLst/>
              <a:rect l="l" t="t" r="r" b="b"/>
              <a:pathLst>
                <a:path w="5538" h="7543" extrusionOk="0">
                  <a:moveTo>
                    <a:pt x="0" y="0"/>
                  </a:moveTo>
                  <a:lnTo>
                    <a:pt x="1406" y="6727"/>
                  </a:lnTo>
                  <a:lnTo>
                    <a:pt x="3584" y="7542"/>
                  </a:lnTo>
                  <a:lnTo>
                    <a:pt x="4116" y="5605"/>
                  </a:lnTo>
                  <a:lnTo>
                    <a:pt x="5538" y="6095"/>
                  </a:lnTo>
                  <a:lnTo>
                    <a:pt x="5507" y="3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57"/>
            <p:cNvSpPr/>
            <p:nvPr/>
          </p:nvSpPr>
          <p:spPr>
            <a:xfrm>
              <a:off x="5742175" y="3248350"/>
              <a:ext cx="75900" cy="90575"/>
            </a:xfrm>
            <a:custGeom>
              <a:avLst/>
              <a:gdLst/>
              <a:ahLst/>
              <a:cxnLst/>
              <a:rect l="l" t="t" r="r" b="b"/>
              <a:pathLst>
                <a:path w="3036" h="3623" extrusionOk="0">
                  <a:moveTo>
                    <a:pt x="0" y="0"/>
                  </a:moveTo>
                  <a:lnTo>
                    <a:pt x="757" y="3623"/>
                  </a:lnTo>
                  <a:lnTo>
                    <a:pt x="3035" y="2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57"/>
            <p:cNvSpPr/>
            <p:nvPr/>
          </p:nvSpPr>
          <p:spPr>
            <a:xfrm>
              <a:off x="5934375" y="3574325"/>
              <a:ext cx="135550" cy="125450"/>
            </a:xfrm>
            <a:custGeom>
              <a:avLst/>
              <a:gdLst/>
              <a:ahLst/>
              <a:cxnLst/>
              <a:rect l="l" t="t" r="r" b="b"/>
              <a:pathLst>
                <a:path w="5422" h="5018" extrusionOk="0">
                  <a:moveTo>
                    <a:pt x="3923" y="0"/>
                  </a:moveTo>
                  <a:lnTo>
                    <a:pt x="1" y="2792"/>
                  </a:lnTo>
                  <a:lnTo>
                    <a:pt x="1537" y="5017"/>
                  </a:lnTo>
                  <a:lnTo>
                    <a:pt x="5421" y="2284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57"/>
            <p:cNvSpPr/>
            <p:nvPr/>
          </p:nvSpPr>
          <p:spPr>
            <a:xfrm>
              <a:off x="5917925" y="3557600"/>
              <a:ext cx="134150" cy="101500"/>
            </a:xfrm>
            <a:custGeom>
              <a:avLst/>
              <a:gdLst/>
              <a:ahLst/>
              <a:cxnLst/>
              <a:rect l="l" t="t" r="r" b="b"/>
              <a:pathLst>
                <a:path w="5366" h="4060" extrusionOk="0">
                  <a:moveTo>
                    <a:pt x="4734" y="0"/>
                  </a:moveTo>
                  <a:cubicBezTo>
                    <a:pt x="4621" y="0"/>
                    <a:pt x="4507" y="35"/>
                    <a:pt x="4408" y="106"/>
                  </a:cubicBezTo>
                  <a:lnTo>
                    <a:pt x="308" y="3050"/>
                  </a:lnTo>
                  <a:cubicBezTo>
                    <a:pt x="57" y="3229"/>
                    <a:pt x="1" y="3578"/>
                    <a:pt x="180" y="3828"/>
                  </a:cubicBezTo>
                  <a:cubicBezTo>
                    <a:pt x="289" y="3979"/>
                    <a:pt x="460" y="4059"/>
                    <a:pt x="634" y="4059"/>
                  </a:cubicBezTo>
                  <a:cubicBezTo>
                    <a:pt x="746" y="4059"/>
                    <a:pt x="860" y="4025"/>
                    <a:pt x="958" y="3955"/>
                  </a:cubicBezTo>
                  <a:lnTo>
                    <a:pt x="5058" y="1010"/>
                  </a:lnTo>
                  <a:cubicBezTo>
                    <a:pt x="5309" y="831"/>
                    <a:pt x="5365" y="483"/>
                    <a:pt x="5186" y="232"/>
                  </a:cubicBezTo>
                  <a:cubicBezTo>
                    <a:pt x="5077" y="81"/>
                    <a:pt x="4907" y="0"/>
                    <a:pt x="4734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57"/>
            <p:cNvSpPr/>
            <p:nvPr/>
          </p:nvSpPr>
          <p:spPr>
            <a:xfrm>
              <a:off x="5826725" y="3433800"/>
              <a:ext cx="128650" cy="185775"/>
            </a:xfrm>
            <a:custGeom>
              <a:avLst/>
              <a:gdLst/>
              <a:ahLst/>
              <a:cxnLst/>
              <a:rect l="l" t="t" r="r" b="b"/>
              <a:pathLst>
                <a:path w="5146" h="7431" extrusionOk="0">
                  <a:moveTo>
                    <a:pt x="400" y="0"/>
                  </a:moveTo>
                  <a:lnTo>
                    <a:pt x="0" y="265"/>
                  </a:lnTo>
                  <a:lnTo>
                    <a:pt x="4745" y="7430"/>
                  </a:lnTo>
                  <a:lnTo>
                    <a:pt x="5146" y="716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57"/>
            <p:cNvSpPr/>
            <p:nvPr/>
          </p:nvSpPr>
          <p:spPr>
            <a:xfrm>
              <a:off x="5875925" y="3397400"/>
              <a:ext cx="130500" cy="185700"/>
            </a:xfrm>
            <a:custGeom>
              <a:avLst/>
              <a:gdLst/>
              <a:ahLst/>
              <a:cxnLst/>
              <a:rect l="l" t="t" r="r" b="b"/>
              <a:pathLst>
                <a:path w="5220" h="7428" extrusionOk="0">
                  <a:moveTo>
                    <a:pt x="399" y="0"/>
                  </a:moveTo>
                  <a:lnTo>
                    <a:pt x="0" y="268"/>
                  </a:lnTo>
                  <a:lnTo>
                    <a:pt x="4821" y="7427"/>
                  </a:lnTo>
                  <a:lnTo>
                    <a:pt x="5220" y="7159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17" name="Google Shape;5117;p57"/>
          <p:cNvGrpSpPr/>
          <p:nvPr/>
        </p:nvGrpSpPr>
        <p:grpSpPr>
          <a:xfrm>
            <a:off x="11914897" y="5507218"/>
            <a:ext cx="883871" cy="630781"/>
            <a:chOff x="6384800" y="4007813"/>
            <a:chExt cx="580425" cy="414225"/>
          </a:xfrm>
        </p:grpSpPr>
        <p:sp>
          <p:nvSpPr>
            <p:cNvPr id="5118" name="Google Shape;5118;p57"/>
            <p:cNvSpPr/>
            <p:nvPr/>
          </p:nvSpPr>
          <p:spPr>
            <a:xfrm>
              <a:off x="6457650" y="4047838"/>
              <a:ext cx="380800" cy="328275"/>
            </a:xfrm>
            <a:custGeom>
              <a:avLst/>
              <a:gdLst/>
              <a:ahLst/>
              <a:cxnLst/>
              <a:rect l="l" t="t" r="r" b="b"/>
              <a:pathLst>
                <a:path w="15232" h="13131" extrusionOk="0">
                  <a:moveTo>
                    <a:pt x="11923" y="0"/>
                  </a:moveTo>
                  <a:lnTo>
                    <a:pt x="1" y="7854"/>
                  </a:lnTo>
                  <a:lnTo>
                    <a:pt x="3204" y="13130"/>
                  </a:lnTo>
                  <a:lnTo>
                    <a:pt x="14939" y="5785"/>
                  </a:lnTo>
                  <a:lnTo>
                    <a:pt x="15232" y="5603"/>
                  </a:lnTo>
                  <a:lnTo>
                    <a:pt x="11923" y="0"/>
                  </a:ln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57"/>
            <p:cNvSpPr/>
            <p:nvPr/>
          </p:nvSpPr>
          <p:spPr>
            <a:xfrm>
              <a:off x="6724850" y="4007813"/>
              <a:ext cx="240375" cy="180125"/>
            </a:xfrm>
            <a:custGeom>
              <a:avLst/>
              <a:gdLst/>
              <a:ahLst/>
              <a:cxnLst/>
              <a:rect l="l" t="t" r="r" b="b"/>
              <a:pathLst>
                <a:path w="9615" h="7205" extrusionOk="0">
                  <a:moveTo>
                    <a:pt x="9615" y="1"/>
                  </a:moveTo>
                  <a:lnTo>
                    <a:pt x="1235" y="1601"/>
                  </a:lnTo>
                  <a:lnTo>
                    <a:pt x="1" y="4360"/>
                  </a:lnTo>
                  <a:lnTo>
                    <a:pt x="1924" y="4505"/>
                  </a:lnTo>
                  <a:lnTo>
                    <a:pt x="1565" y="7056"/>
                  </a:lnTo>
                  <a:lnTo>
                    <a:pt x="4544" y="7204"/>
                  </a:lnTo>
                  <a:lnTo>
                    <a:pt x="9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6849750" y="4007813"/>
              <a:ext cx="115475" cy="96975"/>
            </a:xfrm>
            <a:custGeom>
              <a:avLst/>
              <a:gdLst/>
              <a:ahLst/>
              <a:cxnLst/>
              <a:rect l="l" t="t" r="r" b="b"/>
              <a:pathLst>
                <a:path w="4619" h="3879" extrusionOk="0">
                  <a:moveTo>
                    <a:pt x="4619" y="1"/>
                  </a:moveTo>
                  <a:lnTo>
                    <a:pt x="0" y="882"/>
                  </a:lnTo>
                  <a:lnTo>
                    <a:pt x="1887" y="3879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6384800" y="4244038"/>
              <a:ext cx="153050" cy="178000"/>
            </a:xfrm>
            <a:custGeom>
              <a:avLst/>
              <a:gdLst/>
              <a:ahLst/>
              <a:cxnLst/>
              <a:rect l="l" t="t" r="r" b="b"/>
              <a:pathLst>
                <a:path w="6122" h="7120" extrusionOk="0">
                  <a:moveTo>
                    <a:pt x="2924" y="0"/>
                  </a:moveTo>
                  <a:lnTo>
                    <a:pt x="0" y="1926"/>
                  </a:lnTo>
                  <a:lnTo>
                    <a:pt x="3184" y="7120"/>
                  </a:lnTo>
                  <a:lnTo>
                    <a:pt x="6122" y="5280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57"/>
            <p:cNvSpPr/>
            <p:nvPr/>
          </p:nvSpPr>
          <p:spPr>
            <a:xfrm>
              <a:off x="6433825" y="4220038"/>
              <a:ext cx="125200" cy="176275"/>
            </a:xfrm>
            <a:custGeom>
              <a:avLst/>
              <a:gdLst/>
              <a:ahLst/>
              <a:cxnLst/>
              <a:rect l="l" t="t" r="r" b="b"/>
              <a:pathLst>
                <a:path w="5008" h="7051" extrusionOk="0">
                  <a:moveTo>
                    <a:pt x="871" y="0"/>
                  </a:moveTo>
                  <a:cubicBezTo>
                    <a:pt x="763" y="0"/>
                    <a:pt x="653" y="28"/>
                    <a:pt x="553" y="88"/>
                  </a:cubicBezTo>
                  <a:lnTo>
                    <a:pt x="389" y="187"/>
                  </a:lnTo>
                  <a:cubicBezTo>
                    <a:pt x="96" y="363"/>
                    <a:pt x="1" y="742"/>
                    <a:pt x="178" y="1036"/>
                  </a:cubicBezTo>
                  <a:lnTo>
                    <a:pt x="3606" y="6750"/>
                  </a:lnTo>
                  <a:cubicBezTo>
                    <a:pt x="3723" y="6943"/>
                    <a:pt x="3927" y="7050"/>
                    <a:pt x="4138" y="7050"/>
                  </a:cubicBezTo>
                  <a:cubicBezTo>
                    <a:pt x="4246" y="7050"/>
                    <a:pt x="4356" y="7022"/>
                    <a:pt x="4457" y="6962"/>
                  </a:cubicBezTo>
                  <a:lnTo>
                    <a:pt x="4620" y="6864"/>
                  </a:lnTo>
                  <a:cubicBezTo>
                    <a:pt x="4914" y="6687"/>
                    <a:pt x="5008" y="6308"/>
                    <a:pt x="4832" y="6014"/>
                  </a:cubicBezTo>
                  <a:lnTo>
                    <a:pt x="1403" y="301"/>
                  </a:lnTo>
                  <a:cubicBezTo>
                    <a:pt x="1288" y="107"/>
                    <a:pt x="1082" y="0"/>
                    <a:pt x="87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57"/>
            <p:cNvSpPr/>
            <p:nvPr/>
          </p:nvSpPr>
          <p:spPr>
            <a:xfrm>
              <a:off x="6530075" y="4178988"/>
              <a:ext cx="237275" cy="160650"/>
            </a:xfrm>
            <a:custGeom>
              <a:avLst/>
              <a:gdLst/>
              <a:ahLst/>
              <a:cxnLst/>
              <a:rect l="l" t="t" r="r" b="b"/>
              <a:pathLst>
                <a:path w="9491" h="6426" extrusionOk="0">
                  <a:moveTo>
                    <a:pt x="9228" y="0"/>
                  </a:moveTo>
                  <a:lnTo>
                    <a:pt x="0" y="6024"/>
                  </a:lnTo>
                  <a:lnTo>
                    <a:pt x="262" y="6426"/>
                  </a:lnTo>
                  <a:lnTo>
                    <a:pt x="9490" y="402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6488900" y="4111313"/>
              <a:ext cx="239225" cy="159700"/>
            </a:xfrm>
            <a:custGeom>
              <a:avLst/>
              <a:gdLst/>
              <a:ahLst/>
              <a:cxnLst/>
              <a:rect l="l" t="t" r="r" b="b"/>
              <a:pathLst>
                <a:path w="9569" h="6388" extrusionOk="0">
                  <a:moveTo>
                    <a:pt x="9309" y="1"/>
                  </a:moveTo>
                  <a:lnTo>
                    <a:pt x="1" y="5983"/>
                  </a:lnTo>
                  <a:lnTo>
                    <a:pt x="261" y="6387"/>
                  </a:lnTo>
                  <a:lnTo>
                    <a:pt x="9569" y="405"/>
                  </a:lnTo>
                  <a:lnTo>
                    <a:pt x="9309" y="1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2502;p40">
            <a:extLst>
              <a:ext uri="{FF2B5EF4-FFF2-40B4-BE49-F238E27FC236}">
                <a16:creationId xmlns:a16="http://schemas.microsoft.com/office/drawing/2014/main" id="{DA34F318-7CBB-3B16-0381-2ED07D1B90AA}"/>
              </a:ext>
            </a:extLst>
          </p:cNvPr>
          <p:cNvSpPr txBox="1">
            <a:spLocks/>
          </p:cNvSpPr>
          <p:nvPr/>
        </p:nvSpPr>
        <p:spPr>
          <a:xfrm>
            <a:off x="2344869" y="3318602"/>
            <a:ext cx="7581996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kern="0" dirty="0"/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9324" y="1992229"/>
            <a:ext cx="1738577" cy="14773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9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Cartoon happy kids reading a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81" y="314359"/>
            <a:ext cx="7691880" cy="54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08421" y="4989262"/>
            <a:ext cx="10272000" cy="24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HIỂU</a:t>
            </a:r>
          </a:p>
        </p:txBody>
      </p:sp>
    </p:spTree>
    <p:extLst>
      <p:ext uri="{BB962C8B-B14F-4D97-AF65-F5344CB8AC3E}">
        <p14:creationId xmlns:p14="http://schemas.microsoft.com/office/powerpoint/2010/main" val="15773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0" y="-1"/>
            <a:ext cx="11885585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3" y="-1"/>
            <a:ext cx="11885585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9" y="4866969"/>
            <a:ext cx="2572683" cy="14250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6864" y="986137"/>
            <a:ext cx="6618694" cy="2062275"/>
          </a:xfrm>
          <a:prstGeom prst="rect">
            <a:avLst/>
          </a:prstGeom>
          <a:noFill/>
        </p:spPr>
        <p:txBody>
          <a:bodyPr wrap="none" lIns="107104" tIns="53552" rIns="107104" bIns="53552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349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VƯỢT CHƯỚNG</a:t>
            </a:r>
          </a:p>
          <a:p>
            <a:pPr algn="ctr" defTabSz="1219170">
              <a:buClr>
                <a:srgbClr val="000000"/>
              </a:buClr>
            </a:pPr>
            <a:r>
              <a:rPr lang="en-US" sz="6349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99816" y="7271659"/>
            <a:ext cx="792373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4071" y="7271656"/>
            <a:ext cx="7923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0" y="-1"/>
            <a:ext cx="11885585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3" y="-1"/>
            <a:ext cx="11885585" cy="685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27" y="5695392"/>
            <a:ext cx="1602471" cy="704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9" y="4866969"/>
            <a:ext cx="2572683" cy="1425064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699816" y="7010396"/>
            <a:ext cx="792373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1" y="4326393"/>
            <a:ext cx="1656200" cy="621847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85507" y="7010399"/>
            <a:ext cx="792373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6814" y="1615441"/>
            <a:ext cx="11321786" cy="1485663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defTabSz="1219170">
              <a:buClr>
                <a:srgbClr val="000000"/>
              </a:buClr>
            </a:pPr>
            <a:r>
              <a:rPr lang="en-US" sz="6096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dịp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cúng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trăng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     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hằng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endParaRPr lang="en-US" sz="40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814" y="51232"/>
            <a:ext cx="11321786" cy="1396568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lvl="0">
              <a:lnSpc>
                <a:spcPct val="120000"/>
              </a:lnSpc>
            </a:pPr>
            <a:r>
              <a:rPr lang="vi-VN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Câu 1: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đua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ghe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ngo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4468"/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6812" y="3292493"/>
            <a:ext cx="11295301" cy="1440513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defTabSz="1219170">
              <a:buClr>
                <a:srgbClr val="000000"/>
              </a:buClr>
            </a:pPr>
            <a:r>
              <a:rPr lang="en-US" sz="6096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dịp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cúng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trăng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     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hằng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endParaRPr lang="en-US" sz="6096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088" y="1584194"/>
            <a:ext cx="1053308" cy="106207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36813" y="5191137"/>
            <a:ext cx="11295300" cy="1386561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defTabSz="1219170">
              <a:buClr>
                <a:srgbClr val="000000"/>
              </a:buClr>
            </a:pPr>
            <a:r>
              <a:rPr lang="en-US" sz="6096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dịp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cúng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trăng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âm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hằng</a:t>
            </a: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endParaRPr lang="en-US" sz="6096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9844991" y="255690"/>
            <a:ext cx="2377407" cy="911161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r>
              <a:rPr lang="en-US" sz="4064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64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Hết</a:t>
            </a:r>
            <a:r>
              <a:rPr lang="en-US" sz="4064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64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giờ</a:t>
            </a:r>
            <a:endParaRPr lang="en-US" sz="4064" b="1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10431575" y="263714"/>
            <a:ext cx="918555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10429129" y="216561"/>
            <a:ext cx="918555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10412444" y="216558"/>
            <a:ext cx="931613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10431575" y="174936"/>
            <a:ext cx="931613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10448800" y="244022"/>
            <a:ext cx="914387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87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7" name="chimes.wav"/>
          </p:stSnd>
        </p:sndAc>
      </p:transition>
    </mc:Choice>
    <mc:Fallback xmlns="">
      <p:transition spd="med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6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6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7" grpId="2" animBg="1"/>
      <p:bldP spid="11" grpId="0" animBg="1"/>
      <p:bldP spid="23" grpId="0" animBg="1"/>
      <p:bldP spid="23" grpId="1" animBg="1"/>
      <p:bldP spid="25" grpId="0" animBg="1"/>
      <p:bldP spid="25" grpId="1" animBg="1"/>
      <p:bldP spid="34" grpId="0" animBg="1"/>
      <p:bldP spid="34" grpId="1" animBg="1"/>
      <p:bldP spid="34" grpId="2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" y="51232"/>
            <a:ext cx="11885585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81" y="309433"/>
            <a:ext cx="11885585" cy="685800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89" y="5638460"/>
            <a:ext cx="968811" cy="74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9" y="4866969"/>
            <a:ext cx="2572683" cy="1425064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99816" y="7010399"/>
            <a:ext cx="792373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1" y="4326393"/>
            <a:ext cx="1656200" cy="621847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58163" y="6977741"/>
            <a:ext cx="792373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3210" y="51232"/>
            <a:ext cx="11429190" cy="1123643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lvl="0"/>
            <a:r>
              <a:rPr lang="en-US" sz="3600" b="1" dirty="0" err="1">
                <a:solidFill>
                  <a:srgbClr val="004468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4468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 chiếc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44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>
                <a:solidFill>
                  <a:srgbClr val="004468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i="1" dirty="0">
              <a:solidFill>
                <a:srgbClr val="00446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110" y="1444518"/>
            <a:ext cx="11870279" cy="39242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algn="just">
              <a:lnSpc>
                <a:spcPct val="120000"/>
              </a:lnSpc>
            </a:pPr>
            <a:r>
              <a:rPr lang="en-US" sz="35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vi-VN" sz="36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 ngo được làm từ gỗ cây sao, dài khoảng 30 mét, chứa được trên dưới 50 tay chèo; ghe được chà nhẵn bóng, mũi và đuôi ghe cong vút, tạo hình rắn thần; thân ghe vẽ hoa văn và sơn màu sặc sỡ; mỗi ghe ngo là của chung một hoặc một vài phum, sóc; ghe được cất giữ ở chùa, mỗi năm chỉ được hạ thuỷ một lần vào dịp hội</a:t>
            </a:r>
            <a:endParaRPr lang="en-US" sz="3200" b="1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6" name="chimes.wav"/>
          </p:stSnd>
        </p:sndAc>
      </p:transition>
    </mc:Choice>
    <mc:Fallback xmlns="">
      <p:transition spd="med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1 2.5925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 1.11111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20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36755" y="-2"/>
            <a:ext cx="12035765" cy="6858001"/>
            <a:chOff x="9041610" y="-2738"/>
            <a:chExt cx="8914189" cy="514350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610" y="-2738"/>
              <a:ext cx="8914189" cy="5143501"/>
            </a:xfrm>
            <a:prstGeom prst="rect">
              <a:avLst/>
            </a:prstGeom>
          </p:spPr>
        </p:pic>
        <p:pic>
          <p:nvPicPr>
            <p:cNvPr id="41" name="Picture 40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8748" y="4236142"/>
              <a:ext cx="900211" cy="63789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7" y="27815"/>
            <a:ext cx="11885585" cy="685800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11" y="5506526"/>
            <a:ext cx="186998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9" y="4866969"/>
            <a:ext cx="2572683" cy="1425064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99816" y="7271656"/>
            <a:ext cx="792373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1" y="4326393"/>
            <a:ext cx="1656200" cy="621847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18915" y="7271656"/>
            <a:ext cx="792373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49393" y="51232"/>
            <a:ext cx="10347207" cy="1362682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lvl="0">
              <a:lnSpc>
                <a:spcPct val="120000"/>
              </a:lnSpc>
            </a:pPr>
            <a:r>
              <a:rPr lang="vi-VN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Câu 3: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Vì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sao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trước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ngày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hội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,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các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tay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đua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phải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tập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chèo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theo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nhịp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trên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en-US" sz="4000" b="1" dirty="0" err="1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cạn</a:t>
            </a:r>
            <a:r>
              <a:rPr lang="en-US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 </a:t>
            </a:r>
            <a:r>
              <a:rPr lang="vi-VN" sz="4000" b="1" dirty="0">
                <a:solidFill>
                  <a:srgbClr val="004468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  <a:sym typeface="Gorditas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3207" y="1561035"/>
            <a:ext cx="12069191" cy="3179059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Ghe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ngo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chèo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ghe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thủy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chèo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nhịp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9844991" y="255690"/>
            <a:ext cx="2377407" cy="911161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r>
              <a:rPr lang="en-US" sz="4064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64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Hết</a:t>
            </a:r>
            <a:r>
              <a:rPr lang="en-US" sz="4064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64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giờ</a:t>
            </a:r>
            <a:endParaRPr lang="en-US" sz="4064" b="1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10431575" y="263714"/>
            <a:ext cx="918555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10429129" y="216561"/>
            <a:ext cx="918555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10412444" y="216558"/>
            <a:ext cx="931613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10431575" y="174936"/>
            <a:ext cx="931613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10448800" y="244022"/>
            <a:ext cx="914387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84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6" name="chimes.wav"/>
          </p:stSnd>
        </p:sndAc>
      </p:transition>
    </mc:Choice>
    <mc:Fallback xmlns="">
      <p:transition spd="med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6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6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6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 3.33333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99114 -0.0071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5" grpId="0" animBg="1"/>
      <p:bldP spid="25" grpId="1" animBg="1"/>
      <p:bldP spid="25" grpId="2" animBg="1"/>
      <p:bldP spid="29" grpId="0" animBg="1"/>
      <p:bldP spid="29" grpId="1" animBg="1"/>
      <p:bldP spid="29" grpId="2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0" y="-1"/>
            <a:ext cx="11885585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3" y="-1"/>
            <a:ext cx="11885585" cy="685800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68" y="5579499"/>
            <a:ext cx="1200281" cy="85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69" y="4866969"/>
            <a:ext cx="2572683" cy="1425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6925" y="5013262"/>
            <a:ext cx="815607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57" y="5440875"/>
            <a:ext cx="839385" cy="1103840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516556" y="2767011"/>
            <a:ext cx="4981457" cy="812171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numCol="1" rtlCol="0" anchor="ctr">
            <a:prstTxWarp prst="textWave1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r>
              <a:rPr lang="en-US" sz="761" b="1" ker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Calibri"/>
                <a:sym typeface="Arial"/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014" y="4714571"/>
            <a:ext cx="1074796" cy="826877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99816" y="7173685"/>
            <a:ext cx="792373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1" y="4326393"/>
            <a:ext cx="1656200" cy="621847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69347" y="7212951"/>
            <a:ext cx="792373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46234" y="7212951"/>
            <a:ext cx="792373" cy="609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4762" y="1632027"/>
            <a:ext cx="11885584" cy="4485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lvl="0" algn="just"/>
            <a:r>
              <a:rPr lang="en-US" sz="4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Mỗi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sz="4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Theo hiệu lệnh,những mái chèo đưa nhanh thoăn thoắt, đều tăm tắp, đẩy chiếc ghe lướt nhanh</a:t>
            </a:r>
            <a:r>
              <a:rPr lang="vi-VN" sz="4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Tiếng trống hội, tiếng hò reo cổ vũ vang dội cả một vùng sông nước</a:t>
            </a:r>
            <a:r>
              <a:rPr lang="vi-VN" sz="4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314" y="-3314"/>
            <a:ext cx="11822481" cy="158039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4" tIns="53552" rIns="107104" bIns="53552" rtlCol="0" anchor="ctr"/>
          <a:lstStyle/>
          <a:p>
            <a:pPr lvl="0"/>
            <a:r>
              <a:rPr lang="vi-VN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400" b="1" dirty="0">
                <a:solidFill>
                  <a:srgbClr val="004468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004468"/>
              </a:solidFill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  <a:sym typeface="Gorditas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9844991" y="255690"/>
            <a:ext cx="2377407" cy="911161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buClr>
                <a:srgbClr val="000000"/>
              </a:buClr>
            </a:pPr>
            <a:r>
              <a:rPr lang="en-US" sz="4064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64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Hết</a:t>
            </a:r>
            <a:r>
              <a:rPr lang="en-US" sz="4064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64" b="1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giờ</a:t>
            </a:r>
            <a:endParaRPr lang="en-US" sz="4064" b="1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10431575" y="263714"/>
            <a:ext cx="918555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10429129" y="216561"/>
            <a:ext cx="918555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10412444" y="216558"/>
            <a:ext cx="931613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10431575" y="174936"/>
            <a:ext cx="931613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0448800" y="244022"/>
            <a:ext cx="914387" cy="91420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72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96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9" name="chimes.wav"/>
          </p:stSnd>
        </p:sndAc>
      </p:transition>
    </mc:Choice>
    <mc:Fallback xmlns="">
      <p:transition spd="med">
        <p:fade/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21" grpId="0" animBg="1"/>
      <p:bldP spid="21" grpId="1" animBg="1"/>
      <p:bldP spid="21" grpId="2" animBg="1"/>
      <p:bldP spid="25" grpId="0" animBg="1"/>
      <p:bldP spid="33" grpId="0" animBg="1"/>
      <p:bldP spid="33" grpId="1" animBg="1"/>
      <p:bldP spid="33" grpId="2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63800"/>
            <a:ext cx="1268332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95C54-86B7-36C5-B2EB-64243C489F1D}"/>
              </a:ext>
            </a:extLst>
          </p:cNvPr>
          <p:cNvGrpSpPr/>
          <p:nvPr/>
        </p:nvGrpSpPr>
        <p:grpSpPr>
          <a:xfrm>
            <a:off x="0" y="-167033"/>
            <a:ext cx="12191999" cy="3781163"/>
            <a:chOff x="1" y="-167033"/>
            <a:chExt cx="11926388" cy="3781163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084E4C8-73DE-C239-8F0D-F6B681CB5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" r="316" b="13759"/>
            <a:stretch/>
          </p:blipFill>
          <p:spPr>
            <a:xfrm>
              <a:off x="1" y="-167033"/>
              <a:ext cx="11926388" cy="37811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9D4B6C-5041-2065-EB4A-6AA07DB9DAEC}"/>
                </a:ext>
              </a:extLst>
            </p:cNvPr>
            <p:cNvSpPr txBox="1"/>
            <p:nvPr/>
          </p:nvSpPr>
          <p:spPr>
            <a:xfrm>
              <a:off x="2131255" y="2023993"/>
              <a:ext cx="87923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4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2D9D32-524F-1193-FCF0-CD9A17D76B24}"/>
              </a:ext>
            </a:extLst>
          </p:cNvPr>
          <p:cNvSpPr txBox="1"/>
          <p:nvPr/>
        </p:nvSpPr>
        <p:spPr>
          <a:xfrm>
            <a:off x="838200" y="3352800"/>
            <a:ext cx="10972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b="1" dirty="0">
                <a:solidFill>
                  <a:schemeClr val="accent6">
                    <a:lumMod val="10000"/>
                  </a:schemeClr>
                </a:solidFill>
                <a:latin typeface="#9Slide03 NettoOTLight" panose="02000400000000000000" pitchFamily="2" charset="0"/>
              </a:rPr>
              <a:t>     </a:t>
            </a:r>
            <a:r>
              <a:rPr lang="vi-VN" sz="48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Mỗi dân tộc anh em đều có những phong tục, nét đẹp văn hoá cần trân trọng và gìn giữ.</a:t>
            </a:r>
          </a:p>
        </p:txBody>
      </p:sp>
    </p:spTree>
    <p:extLst>
      <p:ext uri="{BB962C8B-B14F-4D97-AF65-F5344CB8AC3E}">
        <p14:creationId xmlns:p14="http://schemas.microsoft.com/office/powerpoint/2010/main" val="30879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gital Stickers for School Days by Slidesgo">
  <a:themeElements>
    <a:clrScheme name="Simple Light">
      <a:dk1>
        <a:srgbClr val="F75C8F"/>
      </a:dk1>
      <a:lt1>
        <a:srgbClr val="FFFFFF"/>
      </a:lt1>
      <a:dk2>
        <a:srgbClr val="004468"/>
      </a:dk2>
      <a:lt2>
        <a:srgbClr val="61D8C4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44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1425</TotalTime>
  <Words>488</Words>
  <Application>Microsoft Office PowerPoint</Application>
  <PresentationFormat>Widescreen</PresentationFormat>
  <Paragraphs>53</Paragraphs>
  <Slides>15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#9Slide03 NettoOTLight</vt:lpstr>
      <vt:lpstr>Arial</vt:lpstr>
      <vt:lpstr>Bebas Neue</vt:lpstr>
      <vt:lpstr>Calibri</vt:lpstr>
      <vt:lpstr>Calibri Light</vt:lpstr>
      <vt:lpstr>Cambria</vt:lpstr>
      <vt:lpstr>Gorditas</vt:lpstr>
      <vt:lpstr>Kodchasan</vt:lpstr>
      <vt:lpstr>Times New Roman</vt:lpstr>
      <vt:lpstr>Digital Stickers for School Days by Slidesgo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đọc 2: THẢ DIỀU </dc:title>
  <dc:creator>Admin</dc:creator>
  <cp:keywords/>
  <cp:lastModifiedBy>Phạm Thị Duyên</cp:lastModifiedBy>
  <cp:revision>99</cp:revision>
  <dcterms:created xsi:type="dcterms:W3CDTF">2022-08-22T04:47:14Z</dcterms:created>
  <dcterms:modified xsi:type="dcterms:W3CDTF">2024-03-21T13:12:21Z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