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03" r:id="rId3"/>
    <p:sldMasterId id="2147483753" r:id="rId4"/>
    <p:sldMasterId id="2147483765" r:id="rId5"/>
    <p:sldMasterId id="2147483803" r:id="rId6"/>
    <p:sldMasterId id="2147483809" r:id="rId7"/>
  </p:sldMasterIdLst>
  <p:notesMasterIdLst>
    <p:notesMasterId r:id="rId30"/>
  </p:notesMasterIdLst>
  <p:sldIdLst>
    <p:sldId id="315" r:id="rId8"/>
    <p:sldId id="342" r:id="rId9"/>
    <p:sldId id="269" r:id="rId10"/>
    <p:sldId id="268" r:id="rId11"/>
    <p:sldId id="270" r:id="rId12"/>
    <p:sldId id="18699" r:id="rId13"/>
    <p:sldId id="298" r:id="rId14"/>
    <p:sldId id="287" r:id="rId15"/>
    <p:sldId id="762" r:id="rId16"/>
    <p:sldId id="292" r:id="rId17"/>
    <p:sldId id="18688" r:id="rId18"/>
    <p:sldId id="18690" r:id="rId19"/>
    <p:sldId id="18694" r:id="rId20"/>
    <p:sldId id="18692" r:id="rId21"/>
    <p:sldId id="18693" r:id="rId22"/>
    <p:sldId id="282" r:id="rId23"/>
    <p:sldId id="18696" r:id="rId24"/>
    <p:sldId id="18698" r:id="rId25"/>
    <p:sldId id="297" r:id="rId26"/>
    <p:sldId id="284" r:id="rId27"/>
    <p:sldId id="18689" r:id="rId28"/>
    <p:sldId id="262" r:id="rId29"/>
  </p:sldIdLst>
  <p:sldSz cx="12192000" cy="6858000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宋体" panose="02010600030101010101" pitchFamily="2" charset="-122"/>
      <p:regular r:id="rId37"/>
    </p:embeddedFont>
    <p:embeddedFont>
      <p:font typeface="等线" panose="020B0604020202020204" charset="-122"/>
      <p:regular r:id="rId38"/>
      <p:bold r:id="rId39"/>
    </p:embeddedFont>
    <p:embeddedFont>
      <p:font typeface="Impact" panose="020B0806030902050204" pitchFamily="34" charset="0"/>
      <p:regular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Corbel" panose="020B0503020204020204" pitchFamily="34" charset="0"/>
      <p:regular r:id="rId43"/>
      <p:bold r:id="rId44"/>
      <p:italic r:id="rId45"/>
      <p:boldItalic r:id="rId46"/>
    </p:embeddedFont>
    <p:embeddedFont>
      <p:font typeface="等线 Light" panose="020B0604020202020204" charset="-122"/>
      <p:regular r:id="rId47"/>
    </p:embeddedFont>
    <p:embeddedFont>
      <p:font typeface="Microsoft YaHei" panose="020B0503020204020204" pitchFamily="34" charset="-122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.VnTime" panose="020B7200000000000000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CC"/>
    <a:srgbClr val="6D1E1D"/>
    <a:srgbClr val="C79668"/>
    <a:srgbClr val="8497B0"/>
    <a:srgbClr val="475D6B"/>
    <a:srgbClr val="4D5C63"/>
    <a:srgbClr val="465C6A"/>
    <a:srgbClr val="CACFC9"/>
    <a:srgbClr val="6E2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61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2EE33-1B93-4704-8B7E-8F5267FACBB7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31980-1562-44EB-A4E9-22664B314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9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895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6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6AB05-48C2-4714-B910-0F4FDEB8B7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03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39954FE-2F6E-C141-8D6D-726E11A3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885" y="0"/>
            <a:ext cx="3331029" cy="25891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A050971-9C91-F249-9103-E79F5C4A6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16735" y="2938777"/>
            <a:ext cx="3875265" cy="39192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A5F677A-4567-4843-82F5-F1E54554A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175115"/>
            <a:ext cx="5660571" cy="26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79C458CB-DD1A-5849-B5D4-C02C101D190F}"/>
              </a:ext>
            </a:extLst>
          </p:cNvPr>
          <p:cNvSpPr/>
          <p:nvPr userDrawn="1"/>
        </p:nvSpPr>
        <p:spPr>
          <a:xfrm>
            <a:off x="919842" y="522514"/>
            <a:ext cx="10352315" cy="5822285"/>
          </a:xfrm>
          <a:prstGeom prst="roundRect">
            <a:avLst>
              <a:gd name="adj" fmla="val 9690"/>
            </a:avLst>
          </a:prstGeom>
          <a:solidFill>
            <a:schemeClr val="bg1"/>
          </a:solidFill>
          <a:ln w="63500">
            <a:solidFill>
              <a:srgbClr val="DD6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352B9FA-7751-C746-8BCD-21CFD6315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1" y="0"/>
            <a:ext cx="4581626" cy="21706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FCBC92-89D6-C648-9817-84BADFA2D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429" y="4175115"/>
            <a:ext cx="5660571" cy="26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7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6FCBC92-89D6-C648-9817-84BADFA2D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175115"/>
            <a:ext cx="5660571" cy="26818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52B9FA-7751-C746-8BCD-21CFD6315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610374" y="0"/>
            <a:ext cx="4581626" cy="21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F885CE-6148-1848-A013-A604233F9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67542" y="0"/>
            <a:ext cx="3331029" cy="258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>
            <a:extLst>
              <a:ext uri="{FF2B5EF4-FFF2-40B4-BE49-F238E27FC236}">
                <a16:creationId xmlns:a16="http://schemas.microsoft.com/office/drawing/2014/main" id="{EDE4C9A1-7F1C-A64C-984A-FB45EF012CDA}"/>
              </a:ext>
            </a:extLst>
          </p:cNvPr>
          <p:cNvSpPr/>
          <p:nvPr userDrawn="1"/>
        </p:nvSpPr>
        <p:spPr>
          <a:xfrm>
            <a:off x="748393" y="547007"/>
            <a:ext cx="10695214" cy="5763986"/>
          </a:xfrm>
          <a:prstGeom prst="roundRect">
            <a:avLst>
              <a:gd name="adj" fmla="val 6469"/>
            </a:avLst>
          </a:prstGeom>
          <a:solidFill>
            <a:schemeClr val="bg1"/>
          </a:solidFill>
          <a:ln w="63500">
            <a:solidFill>
              <a:srgbClr val="C75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119EF4F-2EA9-A44E-9D91-33CEA2069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686300"/>
            <a:ext cx="4581626" cy="21706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F4E67D7-2E08-8B47-9139-89461B678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610374" y="0"/>
            <a:ext cx="4581626" cy="2170692"/>
          </a:xfrm>
          <a:prstGeom prst="rect">
            <a:avLst/>
          </a:prstGeom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4557F00E-2C0F-5347-9E22-1D9B317D02B1}"/>
              </a:ext>
            </a:extLst>
          </p:cNvPr>
          <p:cNvSpPr/>
          <p:nvPr userDrawn="1"/>
        </p:nvSpPr>
        <p:spPr>
          <a:xfrm>
            <a:off x="4353971" y="836083"/>
            <a:ext cx="3484058" cy="498525"/>
          </a:xfrm>
          <a:prstGeom prst="roundRect">
            <a:avLst>
              <a:gd name="adj" fmla="val 50000"/>
            </a:avLst>
          </a:prstGeom>
          <a:solidFill>
            <a:srgbClr val="C7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88492" y="610560"/>
            <a:ext cx="4387362" cy="949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>
            <a:extLst>
              <a:ext uri="{FF2B5EF4-FFF2-40B4-BE49-F238E27FC236}">
                <a16:creationId xmlns:a16="http://schemas.microsoft.com/office/drawing/2014/main" id="{82482F83-F3B9-BD4F-A158-C2ACE2AAD4AF}"/>
              </a:ext>
            </a:extLst>
          </p:cNvPr>
          <p:cNvSpPr/>
          <p:nvPr userDrawn="1"/>
        </p:nvSpPr>
        <p:spPr>
          <a:xfrm>
            <a:off x="748393" y="547007"/>
            <a:ext cx="10695214" cy="5763986"/>
          </a:xfrm>
          <a:prstGeom prst="roundRect">
            <a:avLst>
              <a:gd name="adj" fmla="val 6469"/>
            </a:avLst>
          </a:prstGeom>
          <a:solidFill>
            <a:schemeClr val="bg1"/>
          </a:solidFill>
          <a:ln w="63500">
            <a:solidFill>
              <a:srgbClr val="C75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B06BB37-5928-5641-8734-357FCAEFC525}"/>
              </a:ext>
            </a:extLst>
          </p:cNvPr>
          <p:cNvSpPr/>
          <p:nvPr userDrawn="1"/>
        </p:nvSpPr>
        <p:spPr>
          <a:xfrm>
            <a:off x="4353971" y="836083"/>
            <a:ext cx="3484058" cy="498525"/>
          </a:xfrm>
          <a:prstGeom prst="roundRect">
            <a:avLst>
              <a:gd name="adj" fmla="val 50000"/>
            </a:avLst>
          </a:prstGeom>
          <a:solidFill>
            <a:srgbClr val="C7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D11EC2B-9E97-2C44-A7BD-4F8C23C372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09313" y="3841481"/>
            <a:ext cx="2982686" cy="30165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5D40561-9A71-BE4F-8DDA-11285AAE0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2982686" cy="301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E5D822-F367-4F43-9D3F-96AC09089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785" y="3162300"/>
            <a:ext cx="3331029" cy="25891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8EACDB-3F7A-7E44-9901-F7BC74880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16735" y="2938777"/>
            <a:ext cx="3875265" cy="39192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2274C1-88AF-6148-967A-9DB82000EE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175115"/>
            <a:ext cx="5660571" cy="26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D4F9F1-5949-E24D-A5C4-DB4B7DBC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686300"/>
            <a:ext cx="4581626" cy="21706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B2D88A-18AD-3B4C-AB44-B5CCBA3DC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610374" y="0"/>
            <a:ext cx="4581626" cy="21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2024/5/13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79C458CB-DD1A-5849-B5D4-C02C101D190F}"/>
              </a:ext>
            </a:extLst>
          </p:cNvPr>
          <p:cNvSpPr/>
          <p:nvPr userDrawn="1"/>
        </p:nvSpPr>
        <p:spPr>
          <a:xfrm>
            <a:off x="919842" y="522514"/>
            <a:ext cx="10352315" cy="5822285"/>
          </a:xfrm>
          <a:prstGeom prst="roundRect">
            <a:avLst>
              <a:gd name="adj" fmla="val 9690"/>
            </a:avLst>
          </a:prstGeom>
          <a:solidFill>
            <a:schemeClr val="bg1"/>
          </a:solidFill>
          <a:ln w="63500">
            <a:solidFill>
              <a:srgbClr val="DD69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352B9FA-7751-C746-8BCD-21CFD6315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-1" y="0"/>
            <a:ext cx="4581626" cy="21706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FCBC92-89D6-C648-9817-84BADFA2D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429" y="4175115"/>
            <a:ext cx="5660571" cy="2681877"/>
          </a:xfrm>
          <a:prstGeom prst="rect">
            <a:avLst/>
          </a:prstGeom>
        </p:spPr>
      </p:pic>
      <p:pic>
        <p:nvPicPr>
          <p:cNvPr id="5" name="图片 39942" descr="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7917" y="5216450"/>
            <a:ext cx="1258791" cy="164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503522" y="5431782"/>
            <a:ext cx="660220" cy="669241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Lê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Ngǌ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0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6FCBC92-89D6-C648-9817-84BADFA2D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175115"/>
            <a:ext cx="5660571" cy="26818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52B9FA-7751-C746-8BCD-21CFD6315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610374" y="0"/>
            <a:ext cx="4581626" cy="21706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217604" y="5828945"/>
            <a:ext cx="660220" cy="669241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Lê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Ngǌ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>
            <a:extLst>
              <a:ext uri="{FF2B5EF4-FFF2-40B4-BE49-F238E27FC236}">
                <a16:creationId xmlns:a16="http://schemas.microsoft.com/office/drawing/2014/main" id="{EDE4C9A1-7F1C-A64C-984A-FB45EF012CDA}"/>
              </a:ext>
            </a:extLst>
          </p:cNvPr>
          <p:cNvSpPr/>
          <p:nvPr userDrawn="1"/>
        </p:nvSpPr>
        <p:spPr>
          <a:xfrm>
            <a:off x="1254641" y="547007"/>
            <a:ext cx="10188965" cy="5763986"/>
          </a:xfrm>
          <a:prstGeom prst="roundRect">
            <a:avLst>
              <a:gd name="adj" fmla="val 6469"/>
            </a:avLst>
          </a:prstGeom>
          <a:solidFill>
            <a:schemeClr val="bg1"/>
          </a:solidFill>
          <a:ln w="63500">
            <a:solidFill>
              <a:srgbClr val="C75E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119EF4F-2EA9-A44E-9D91-33CEA2069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686300"/>
            <a:ext cx="4581626" cy="21706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F4E67D7-2E08-8B47-9139-89461B678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610374" y="0"/>
            <a:ext cx="4581626" cy="2170692"/>
          </a:xfrm>
          <a:prstGeom prst="rect">
            <a:avLst/>
          </a:prstGeom>
        </p:spPr>
      </p:pic>
      <p:sp>
        <p:nvSpPr>
          <p:cNvPr id="14" name="圆角矩形 13">
            <a:extLst>
              <a:ext uri="{FF2B5EF4-FFF2-40B4-BE49-F238E27FC236}">
                <a16:creationId xmlns:a16="http://schemas.microsoft.com/office/drawing/2014/main" id="{4557F00E-2C0F-5347-9E22-1D9B317D02B1}"/>
              </a:ext>
            </a:extLst>
          </p:cNvPr>
          <p:cNvSpPr/>
          <p:nvPr userDrawn="1"/>
        </p:nvSpPr>
        <p:spPr>
          <a:xfrm>
            <a:off x="4353971" y="836083"/>
            <a:ext cx="3484058" cy="498525"/>
          </a:xfrm>
          <a:prstGeom prst="roundRect">
            <a:avLst>
              <a:gd name="adj" fmla="val 50000"/>
            </a:avLst>
          </a:prstGeom>
          <a:solidFill>
            <a:srgbClr val="C7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88492" y="610560"/>
            <a:ext cx="4387362" cy="949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59620" y="5949018"/>
            <a:ext cx="660220" cy="669241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Lê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P001 4 hàng" panose="020B0603050302020204" pitchFamily="34" charset="0"/>
              </a:rPr>
              <a:t>Ngǌ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8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7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22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6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6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82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5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69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07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26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9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7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1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9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4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44498" y="161467"/>
            <a:ext cx="11903004" cy="653506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" name="矩形 4"/>
          <p:cNvSpPr/>
          <p:nvPr userDrawn="1"/>
        </p:nvSpPr>
        <p:spPr>
          <a:xfrm>
            <a:off x="0" y="970992"/>
            <a:ext cx="12192001" cy="58870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C227-3E6F-4078-BB08-2654D0AE050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4801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C227-3E6F-4078-BB08-2654D0AE050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2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407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999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291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48260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51921"/>
            <a:ext cx="5486400" cy="26766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599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48" indent="0">
              <a:buNone/>
              <a:defRPr sz="1599"/>
            </a:lvl2pPr>
            <a:lvl3pPr marL="1219094" indent="0">
              <a:buNone/>
              <a:defRPr sz="1333"/>
            </a:lvl3pPr>
            <a:lvl4pPr marL="1828642" indent="0">
              <a:buNone/>
              <a:defRPr sz="1200"/>
            </a:lvl4pPr>
            <a:lvl5pPr marL="2438190" indent="0">
              <a:buNone/>
              <a:defRPr sz="1200"/>
            </a:lvl5pPr>
            <a:lvl6pPr marL="3047737" indent="0">
              <a:buNone/>
              <a:defRPr sz="1200"/>
            </a:lvl6pPr>
            <a:lvl7pPr marL="3657284" indent="0">
              <a:buNone/>
              <a:defRPr sz="1200"/>
            </a:lvl7pPr>
            <a:lvl8pPr marL="4266831" indent="0">
              <a:buNone/>
              <a:defRPr sz="1200"/>
            </a:lvl8pPr>
            <a:lvl9pPr marL="4876379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04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482600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0" y="951921"/>
            <a:ext cx="5486400" cy="26766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599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48" indent="0">
              <a:buNone/>
              <a:defRPr sz="1599"/>
            </a:lvl2pPr>
            <a:lvl3pPr marL="1219094" indent="0">
              <a:buNone/>
              <a:defRPr sz="1333"/>
            </a:lvl3pPr>
            <a:lvl4pPr marL="1828642" indent="0">
              <a:buNone/>
              <a:defRPr sz="1200"/>
            </a:lvl4pPr>
            <a:lvl5pPr marL="2438190" indent="0">
              <a:buNone/>
              <a:defRPr sz="1200"/>
            </a:lvl5pPr>
            <a:lvl6pPr marL="3047737" indent="0">
              <a:buNone/>
              <a:defRPr sz="1200"/>
            </a:lvl6pPr>
            <a:lvl7pPr marL="3657284" indent="0">
              <a:buNone/>
              <a:defRPr sz="1200"/>
            </a:lvl7pPr>
            <a:lvl8pPr marL="4266831" indent="0">
              <a:buNone/>
              <a:defRPr sz="1200"/>
            </a:lvl8pPr>
            <a:lvl9pPr marL="4876379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025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0807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258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5737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-217198" y="2624081"/>
            <a:ext cx="1746504" cy="1243584"/>
          </a:xfrm>
          <a:prstGeom prst="roundRect">
            <a:avLst>
              <a:gd name="adj" fmla="val 6163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10661691" y="2624081"/>
            <a:ext cx="1746504" cy="1243584"/>
          </a:xfrm>
          <a:prstGeom prst="roundRect">
            <a:avLst>
              <a:gd name="adj" fmla="val 6163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680975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675550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7669122" y="2149558"/>
            <a:ext cx="2840900" cy="2019300"/>
          </a:xfrm>
          <a:prstGeom prst="roundRect">
            <a:avLst>
              <a:gd name="adj" fmla="val 5624"/>
            </a:avLst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请替换文字内容</a:t>
            </a: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73722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77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/>
              <a:pPr>
                <a:defRPr/>
              </a:pPr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363" y="6356746"/>
            <a:ext cx="3861276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174" y="6356746"/>
            <a:ext cx="2845151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87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462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0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82569"/>
      </p:ext>
    </p:extLst>
  </p:cSld>
  <p:clrMapOvr>
    <a:masterClrMapping/>
  </p:clrMapOvr>
  <p:transition spd="slow" advClick="0" advTm="5000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21985"/>
      </p:ext>
    </p:extLst>
  </p:cSld>
  <p:clrMapOvr>
    <a:masterClrMapping/>
  </p:clrMapOvr>
  <p:transition spd="slow" advClick="0" advTm="5000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4158"/>
      </p:ext>
    </p:extLst>
  </p:cSld>
  <p:clrMapOvr>
    <a:masterClrMapping/>
  </p:clrMapOvr>
  <p:transition spd="slow" advClick="0" advTm="5000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rgbClr val="99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28" name="Freeform 5"/>
          <p:cNvSpPr/>
          <p:nvPr userDrawn="1"/>
        </p:nvSpPr>
        <p:spPr>
          <a:xfrm>
            <a:off x="590550" y="150813"/>
            <a:ext cx="11231563" cy="6078537"/>
          </a:xfrm>
          <a:custGeom>
            <a:avLst/>
            <a:gdLst>
              <a:gd name="txL" fmla="*/ 0 w 996"/>
              <a:gd name="txT" fmla="*/ 0 h 914"/>
              <a:gd name="txR" fmla="*/ 996 w 996"/>
              <a:gd name="txB" fmla="*/ 914 h 914"/>
            </a:gdLst>
            <a:ahLst/>
            <a:cxnLst>
              <a:cxn ang="0">
                <a:pos x="0" y="0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0" y="0"/>
              </a:cxn>
            </a:cxnLst>
            <a:rect l="txL" t="txT" r="txR" b="txB"/>
            <a:pathLst>
              <a:path w="996" h="914">
                <a:moveTo>
                  <a:pt x="0" y="0"/>
                </a:moveTo>
                <a:cubicBezTo>
                  <a:pt x="0" y="914"/>
                  <a:pt x="0" y="914"/>
                  <a:pt x="0" y="914"/>
                </a:cubicBezTo>
                <a:cubicBezTo>
                  <a:pt x="996" y="914"/>
                  <a:pt x="996" y="914"/>
                  <a:pt x="996" y="914"/>
                </a:cubicBezTo>
                <a:cubicBezTo>
                  <a:pt x="990" y="0"/>
                  <a:pt x="990" y="0"/>
                  <a:pt x="990" y="0"/>
                </a:cubicBezTo>
                <a:cubicBezTo>
                  <a:pt x="990" y="0"/>
                  <a:pt x="504" y="94"/>
                  <a:pt x="0" y="0"/>
                </a:cubicBezTo>
                <a:close/>
              </a:path>
            </a:pathLst>
          </a:custGeom>
          <a:solidFill>
            <a:srgbClr val="46E5C5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>
              <a:ea typeface="幼圆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455" y="300355"/>
            <a:ext cx="11514455" cy="62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95271"/>
      </p:ext>
    </p:extLst>
  </p:cSld>
  <p:clrMapOvr>
    <a:masterClrMapping/>
  </p:clrMapOvr>
  <p:transition spd="slow" advClick="0" advTm="5000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43808"/>
      </p:ext>
    </p:extLst>
  </p:cSld>
  <p:clrMapOvr>
    <a:masterClrMapping/>
  </p:clrMapOvr>
  <p:transition spd="slow" advClick="0" advTm="5000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52663"/>
      </p:ext>
    </p:extLst>
  </p:cSld>
  <p:clrMapOvr>
    <a:masterClrMapping/>
  </p:clrMapOvr>
  <p:transition spd="slow" advClick="0" advTm="5000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351304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383493"/>
      </p:ext>
    </p:extLst>
  </p:cSld>
  <p:clrMapOvr>
    <a:masterClrMapping/>
  </p:clrMapOvr>
  <p:transition spd="slow" advClick="0" advTm="5000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8234"/>
      </p:ext>
    </p:extLst>
  </p:cSld>
  <p:clrMapOvr>
    <a:masterClrMapping/>
  </p:clrMapOvr>
  <p:transition spd="slow" advClick="0" advTm="5000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627950"/>
      </p:ext>
    </p:extLst>
  </p:cSld>
  <p:clrMapOvr>
    <a:masterClrMapping/>
  </p:clrMapOvr>
  <p:transition spd="slow" advClick="0" advTm="5000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71507"/>
      </p:ext>
    </p:extLst>
  </p:cSld>
  <p:clrMapOvr>
    <a:masterClrMapping/>
  </p:clrMapOvr>
  <p:transition spd="slow" advClick="0" advTm="5000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58139"/>
      </p:ext>
    </p:extLst>
  </p:cSld>
  <p:clrMapOvr>
    <a:masterClrMapping/>
  </p:clrMapOvr>
  <p:transition spd="slow" advClick="0" advTm="5000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35355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E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4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7" r:id="rId10"/>
    <p:sldLayoutId id="2147483698" r:id="rId11"/>
    <p:sldLayoutId id="2147483700" r:id="rId12"/>
    <p:sldLayoutId id="2147483801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6965A6-107A-392C-1F56-E1CDA189A60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741" y="265325"/>
            <a:ext cx="1180904" cy="11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1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A839-4FAF-4E31-9F41-4C0E297EAC69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6C227-3E6F-4078-BB08-2654D0AE050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27EB-AB73-4860-A1B1-B2B84940B1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00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  <p:sldLayoutId id="2147483778" r:id="rId10"/>
    <p:sldLayoutId id="2147483785" r:id="rId11"/>
    <p:sldLayoutId id="2147483786" r:id="rId12"/>
    <p:sldLayoutId id="2147483787" r:id="rId1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63430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1340" y="243205"/>
            <a:ext cx="739140" cy="733425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1454150" y="379730"/>
            <a:ext cx="4097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在母版中更改您的标题</a:t>
            </a:r>
          </a:p>
        </p:txBody>
      </p:sp>
    </p:spTree>
    <p:extLst>
      <p:ext uri="{BB962C8B-B14F-4D97-AF65-F5344CB8AC3E}">
        <p14:creationId xmlns:p14="http://schemas.microsoft.com/office/powerpoint/2010/main" val="83464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fld id="{82F288E0-7875-42C4-84C8-98DBBD3BF4D2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幼圆" charset="0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43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幼圆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幼圆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幼圆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幼圆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幼圆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幼圆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image" Target="../media/image43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3.mp4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8.pn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32.gif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8.png"/><Relationship Id="rId1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41.jpg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1.png"/><Relationship Id="rId4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3B1845B-0A01-0440-8FC5-F878BF46E572}"/>
              </a:ext>
            </a:extLst>
          </p:cNvPr>
          <p:cNvSpPr txBox="1"/>
          <p:nvPr/>
        </p:nvSpPr>
        <p:spPr>
          <a:xfrm>
            <a:off x="3267895" y="4493038"/>
            <a:ext cx="7027886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Times New Roman"/>
              </a:rPr>
              <a:t>⸙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Giáo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 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viên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 : Ngô 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Thi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̣ 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Hương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 Thanh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0592" y="1400330"/>
            <a:ext cx="8784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Nunito Bold" charset="0"/>
              </a:rPr>
              <a:t>TIẾNG VIỆT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98287" y="2279550"/>
            <a:ext cx="92764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Nunito Bold" charset="0"/>
              </a:rPr>
              <a:t>NÓI VÀ NGHE</a:t>
            </a:r>
          </a:p>
        </p:txBody>
      </p:sp>
      <p:pic>
        <p:nvPicPr>
          <p:cNvPr id="36" name="图片 3994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" y="5216450"/>
            <a:ext cx="1258791" cy="164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74755" descr="PPT素材-16"/>
          <p:cNvPicPr>
            <a:picLocks noChangeAspect="1"/>
          </p:cNvPicPr>
          <p:nvPr/>
        </p:nvPicPr>
        <p:blipFill rotWithShape="1">
          <a:blip r:embed="rId3"/>
          <a:srcRect l="5795" t="86641" r="89055" b="4217"/>
          <a:stretch/>
        </p:blipFill>
        <p:spPr>
          <a:xfrm>
            <a:off x="602612" y="3600774"/>
            <a:ext cx="864096" cy="93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4755" descr="PPT素材-16"/>
          <p:cNvPicPr>
            <a:picLocks noChangeAspect="1"/>
          </p:cNvPicPr>
          <p:nvPr/>
        </p:nvPicPr>
        <p:blipFill rotWithShape="1">
          <a:blip r:embed="rId3"/>
          <a:srcRect l="6654" t="33195" r="89055" b="59069"/>
          <a:stretch/>
        </p:blipFill>
        <p:spPr>
          <a:xfrm>
            <a:off x="938247" y="2571119"/>
            <a:ext cx="720080" cy="7920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74755" descr="PPT素材-16"/>
          <p:cNvPicPr>
            <a:picLocks noChangeAspect="1"/>
          </p:cNvPicPr>
          <p:nvPr/>
        </p:nvPicPr>
        <p:blipFill rotWithShape="1">
          <a:blip r:embed="rId3"/>
          <a:srcRect l="5795" t="86641" r="89055" b="4217"/>
          <a:stretch/>
        </p:blipFill>
        <p:spPr>
          <a:xfrm>
            <a:off x="11260382" y="3404330"/>
            <a:ext cx="864096" cy="93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74755" descr="PPT素材-16"/>
          <p:cNvPicPr>
            <a:picLocks noChangeAspect="1"/>
          </p:cNvPicPr>
          <p:nvPr/>
        </p:nvPicPr>
        <p:blipFill rotWithShape="1">
          <a:blip r:embed="rId3"/>
          <a:srcRect l="6654" t="33195" r="89055" b="59069"/>
          <a:stretch/>
        </p:blipFill>
        <p:spPr>
          <a:xfrm>
            <a:off x="10540302" y="2488549"/>
            <a:ext cx="720080" cy="792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B1845B-0A01-0440-8FC5-F878BF46E572}"/>
              </a:ext>
            </a:extLst>
          </p:cNvPr>
          <p:cNvSpPr txBox="1"/>
          <p:nvPr/>
        </p:nvSpPr>
        <p:spPr>
          <a:xfrm>
            <a:off x="7044988" y="5216450"/>
            <a:ext cx="2193229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Times New Roman"/>
              </a:rPr>
              <a:t>⸙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Lớp</a:t>
            </a:r>
            <a:r>
              <a:rPr kumimoji="0" lang="en-US" sz="3474" b="1" i="1" u="none" strike="noStrike" kern="1200" cap="none" spc="0" normalizeH="0" baseline="0" noProof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: 4A9</a:t>
            </a:r>
            <a:endParaRPr kumimoji="0" lang="en-US" sz="3474" b="1" i="1" u="none" strike="noStrike" kern="120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itchFamily="18" charset="0"/>
              <a:ea typeface="Cambria" pitchFamily="18" charset="0"/>
              <a:cs typeface="Lato" panose="020F0502020204030203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503522" y="5431782"/>
            <a:ext cx="660220" cy="669241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Lê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Ngǌ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062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A1CFC-7A33-44FF-E8A4-05A5D32784BE}"/>
              </a:ext>
            </a:extLst>
          </p:cNvPr>
          <p:cNvSpPr txBox="1"/>
          <p:nvPr/>
        </p:nvSpPr>
        <p:spPr>
          <a:xfrm>
            <a:off x="1152525" y="1304925"/>
            <a:ext cx="5972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Calibri" panose="020F0502020204030204"/>
              </a:rPr>
              <a:t>HĐ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02805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1025347" y="520778"/>
            <a:ext cx="1010680" cy="762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667" y="1272689"/>
            <a:ext cx="1010680" cy="762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25347" y="1290570"/>
            <a:ext cx="1010680" cy="762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N6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667" y="513287"/>
            <a:ext cx="1010680" cy="762301"/>
            <a:chOff x="793399" y="3296093"/>
            <a:chExt cx="581496" cy="510363"/>
          </a:xfrm>
        </p:grpSpPr>
        <p:sp>
          <p:nvSpPr>
            <p:cNvPr id="36" name="Rounded Rectangle 35"/>
            <p:cNvSpPr/>
            <p:nvPr/>
          </p:nvSpPr>
          <p:spPr>
            <a:xfrm>
              <a:off x="793399" y="3296093"/>
              <a:ext cx="581496" cy="5103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N2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950A6F8-BACD-4BEA-8B0E-A99BD015F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0397"/>
            <a:stretch/>
          </p:blipFill>
          <p:spPr>
            <a:xfrm>
              <a:off x="820076" y="3314196"/>
              <a:ext cx="528142" cy="469670"/>
            </a:xfrm>
            <a:prstGeom prst="rect">
              <a:avLst/>
            </a:prstGeom>
          </p:spPr>
        </p:pic>
      </p:grpSp>
      <p:pic>
        <p:nvPicPr>
          <p:cNvPr id="2" name="nhac xo n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45" y="6268052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43884-EF8F-46F1-C68E-99630B489577}"/>
              </a:ext>
            </a:extLst>
          </p:cNvPr>
          <p:cNvSpPr txBox="1"/>
          <p:nvPr/>
        </p:nvSpPr>
        <p:spPr>
          <a:xfrm>
            <a:off x="2179675" y="621502"/>
            <a:ext cx="9664996" cy="51891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Từng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giới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thiệu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miền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mình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mến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Cả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nhóm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chú ý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lắng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những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nội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thấy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thích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́,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muốn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khám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́,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trải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nghiệm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ở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miền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của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spc="15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bạn</a:t>
            </a:r>
            <a:r>
              <a:rPr lang="en-US" sz="3600" spc="15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̀ có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đặt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hỏi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hiểu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̃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điều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nói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ý: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nói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̃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ràng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̉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hiện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tình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cảm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của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mình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đối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với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miền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́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F963C-4C17-D4FC-ED57-9D33EA515480}"/>
              </a:ext>
            </a:extLst>
          </p:cNvPr>
          <p:cNvSpPr txBox="1"/>
          <p:nvPr/>
        </p:nvSpPr>
        <p:spPr>
          <a:xfrm>
            <a:off x="2133307" y="540326"/>
            <a:ext cx="9664995" cy="54522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thể hỏi bạn những điều em muốn biết rõ hơn về miền quê bạn giới thiệu</a:t>
            </a:r>
            <a:endParaRPr lang="en-US" sz="5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 ý cho bạn về nội dung giới thiệu, cách nói, giọng nói, cử chỉ, điệu bộ,...</a:t>
            </a:r>
            <a:endParaRPr lang="en-US" dirty="0"/>
          </a:p>
        </p:txBody>
      </p:sp>
      <p:pic>
        <p:nvPicPr>
          <p:cNvPr id="8" name="Đồng hồ đếm ngược 5 phút có nhạc nền">
            <a:hlinkClick r:id="" action="ppaction://media"/>
            <a:extLst>
              <a:ext uri="{FF2B5EF4-FFF2-40B4-BE49-F238E27FC236}">
                <a16:creationId xmlns:a16="http://schemas.microsoft.com/office/drawing/2014/main" id="{A3166D2C-BE30-2AA3-65FD-68BAEAA4D8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9674" y="513287"/>
            <a:ext cx="9664995" cy="52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8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2245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4" grpId="0" animBg="1"/>
      <p:bldP spid="34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11678748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A1CFC-7A33-44FF-E8A4-05A5D32784BE}"/>
              </a:ext>
            </a:extLst>
          </p:cNvPr>
          <p:cNvSpPr txBox="1"/>
          <p:nvPr/>
        </p:nvSpPr>
        <p:spPr>
          <a:xfrm>
            <a:off x="574158" y="1226267"/>
            <a:ext cx="10675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HĐ3. Trao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đổi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góp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ý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70471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KIẾM TÀI NĂNG NHÍ">
            <a:hlinkClick r:id="" action="ppaction://media"/>
            <a:extLst>
              <a:ext uri="{FF2B5EF4-FFF2-40B4-BE49-F238E27FC236}">
                <a16:creationId xmlns:a16="http://schemas.microsoft.com/office/drawing/2014/main" id="{6468EA9A-AE2C-9654-F8F9-C97A486D5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BA88D-E20A-B879-9C2C-D6CACB078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079"/>
            <a:ext cx="12192000" cy="7230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9D88E7-15B0-E4C6-D2B6-2F6C8BD1E37E}"/>
              </a:ext>
            </a:extLst>
          </p:cNvPr>
          <p:cNvSpPr txBox="1"/>
          <p:nvPr/>
        </p:nvSpPr>
        <p:spPr>
          <a:xfrm>
            <a:off x="3149895" y="1265558"/>
            <a:ext cx="6469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nl-NL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iêu chí đánh giá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F4D10-08BC-9DFA-AD47-7F409D8456F6}"/>
              </a:ext>
            </a:extLst>
          </p:cNvPr>
          <p:cNvSpPr txBox="1"/>
          <p:nvPr/>
        </p:nvSpPr>
        <p:spPr>
          <a:xfrm>
            <a:off x="226828" y="2369642"/>
            <a:ext cx="11738343" cy="383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43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nội dung</a:t>
            </a:r>
            <a:r>
              <a:rPr lang="nl-NL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Nói đúng, rõ ràng nội dung yêu cầu. T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hiện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tình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cảm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của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mình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đối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với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miền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4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́.</a:t>
            </a:r>
            <a:endParaRPr lang="en-US" sz="43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43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hình thức</a:t>
            </a:r>
            <a:r>
              <a:rPr lang="nl-NL" sz="4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Có tư liệu, hình ảnh để sử dụng khi giới thiệu. Biết kết hợp cử chỉ; điệu bộ khi giới thiệu.</a:t>
            </a:r>
            <a:endParaRPr lang="en-US" sz="43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EBA88D-E20A-B879-9C2C-D6CACB078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079"/>
            <a:ext cx="12192000" cy="72301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4FBD44-8F04-B0CD-967E-4D64DFA5E57C}"/>
              </a:ext>
            </a:extLst>
          </p:cNvPr>
          <p:cNvSpPr txBox="1"/>
          <p:nvPr/>
        </p:nvSpPr>
        <p:spPr>
          <a:xfrm>
            <a:off x="2062716" y="1302349"/>
            <a:ext cx="8367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Cách thức tính điểm bình chọn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028ED-2239-F87E-BEAC-16C6C0D52E0F}"/>
              </a:ext>
            </a:extLst>
          </p:cNvPr>
          <p:cNvSpPr txBox="1"/>
          <p:nvPr/>
        </p:nvSpPr>
        <p:spPr>
          <a:xfrm>
            <a:off x="340242" y="2361106"/>
            <a:ext cx="113236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Mỗi 1 nhóm sẽ đánh giá cho điểm các nhóm khác cao dần từ 4 điểm đến 10 điểm. Như vậy là sẽ không có 2 nhóm được 10 điểm hay 2 nhóm được 4 điểm. Sau đó sẽ tổng hợp số điểm các nhóm và xếp từ cao đến thấp </a:t>
            </a:r>
            <a:endParaRPr lang="en-US" sz="6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D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AutoShape 2"/>
          <p:cNvSpPr/>
          <p:nvPr/>
        </p:nvSpPr>
        <p:spPr>
          <a:xfrm>
            <a:off x="2779917" y="319177"/>
            <a:ext cx="1327150" cy="13970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40771462" y="0"/>
              </a:cxn>
              <a:cxn ang="0">
                <a:pos x="81542924" y="90352268"/>
              </a:cxn>
              <a:cxn ang="0">
                <a:pos x="0" y="90352268"/>
              </a:cxn>
              <a:cxn ang="0">
                <a:pos x="40771462" y="0"/>
              </a:cxn>
              <a:cxn ang="0">
                <a:pos x="40771462" y="0"/>
              </a:cxn>
            </a:cxnLst>
            <a:rect l="txL" t="txT" r="txR" b="tx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  <a:moveTo>
                  <a:pt x="10800" y="0"/>
                </a:moveTo>
              </a:path>
            </a:pathLst>
          </a:custGeom>
          <a:solidFill>
            <a:srgbClr val="FF5844"/>
          </a:solidFill>
          <a:ln w="9525">
            <a:noFill/>
            <a:miter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894" name="AutoShape 3"/>
          <p:cNvSpPr/>
          <p:nvPr/>
        </p:nvSpPr>
        <p:spPr>
          <a:xfrm>
            <a:off x="2450035" y="1724432"/>
            <a:ext cx="1957387" cy="6985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147814971" y="0"/>
              </a:cxn>
              <a:cxn ang="0">
                <a:pos x="177377938" y="22588067"/>
              </a:cxn>
              <a:cxn ang="0">
                <a:pos x="0" y="22588067"/>
              </a:cxn>
              <a:cxn ang="0">
                <a:pos x="29562978" y="0"/>
              </a:cxn>
              <a:cxn ang="0">
                <a:pos x="147814971" y="0"/>
              </a:cxn>
              <a:cxn ang="0">
                <a:pos x="147814971" y="0"/>
              </a:cxn>
            </a:cxnLst>
            <a:rect l="txL" t="txT" r="txR" b="txB"/>
            <a:pathLst>
              <a:path w="21600" h="21600">
                <a:moveTo>
                  <a:pt x="180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3600" y="0"/>
                </a:lnTo>
                <a:lnTo>
                  <a:pt x="18000" y="0"/>
                </a:lnTo>
                <a:close/>
                <a:moveTo>
                  <a:pt x="18000" y="0"/>
                </a:moveTo>
              </a:path>
            </a:pathLst>
          </a:custGeom>
          <a:solidFill>
            <a:srgbClr val="71C14E"/>
          </a:solidFill>
          <a:ln w="9525">
            <a:noFill/>
            <a:miter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895" name="AutoShape 4"/>
          <p:cNvSpPr/>
          <p:nvPr/>
        </p:nvSpPr>
        <p:spPr>
          <a:xfrm>
            <a:off x="2138885" y="2476907"/>
            <a:ext cx="2579687" cy="6985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269580419" y="0"/>
              </a:cxn>
              <a:cxn ang="0">
                <a:pos x="308091788" y="22588067"/>
              </a:cxn>
              <a:cxn ang="0">
                <a:pos x="0" y="22588067"/>
              </a:cxn>
              <a:cxn ang="0">
                <a:pos x="38511503" y="0"/>
              </a:cxn>
              <a:cxn ang="0">
                <a:pos x="269580419" y="0"/>
              </a:cxn>
              <a:cxn ang="0">
                <a:pos x="269580419" y="0"/>
              </a:cxn>
            </a:cxnLst>
            <a:rect l="txL" t="txT" r="txR" b="txB"/>
            <a:pathLst>
              <a:path w="21600" h="21600">
                <a:moveTo>
                  <a:pt x="189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2700" y="0"/>
                </a:lnTo>
                <a:lnTo>
                  <a:pt x="18900" y="0"/>
                </a:lnTo>
                <a:close/>
                <a:moveTo>
                  <a:pt x="18900" y="0"/>
                </a:moveTo>
              </a:path>
            </a:pathLst>
          </a:custGeom>
          <a:solidFill>
            <a:srgbClr val="00B1DA"/>
          </a:solidFill>
          <a:ln w="9525">
            <a:noFill/>
            <a:miter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896" name="AutoShape 5"/>
          <p:cNvSpPr/>
          <p:nvPr/>
        </p:nvSpPr>
        <p:spPr>
          <a:xfrm>
            <a:off x="1842627" y="3234366"/>
            <a:ext cx="3228975" cy="6985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434428382" y="0"/>
              </a:cxn>
              <a:cxn ang="0">
                <a:pos x="482697953" y="22588067"/>
              </a:cxn>
              <a:cxn ang="0">
                <a:pos x="0" y="22588067"/>
              </a:cxn>
              <a:cxn ang="0">
                <a:pos x="48269889" y="0"/>
              </a:cxn>
              <a:cxn ang="0">
                <a:pos x="434428382" y="0"/>
              </a:cxn>
              <a:cxn ang="0">
                <a:pos x="434428382" y="0"/>
              </a:cxn>
            </a:cxnLst>
            <a:rect l="txL" t="txT" r="txR" b="txB"/>
            <a:pathLst>
              <a:path w="21600" h="21600">
                <a:moveTo>
                  <a:pt x="1944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2160" y="0"/>
                </a:lnTo>
                <a:lnTo>
                  <a:pt x="19440" y="0"/>
                </a:lnTo>
                <a:close/>
                <a:moveTo>
                  <a:pt x="19440" y="0"/>
                </a:moveTo>
              </a:path>
            </a:pathLst>
          </a:custGeom>
          <a:solidFill>
            <a:srgbClr val="00CFAD"/>
          </a:solidFill>
          <a:ln w="9525">
            <a:noFill/>
            <a:miter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897" name="AutoShape 6"/>
          <p:cNvSpPr/>
          <p:nvPr/>
        </p:nvSpPr>
        <p:spPr>
          <a:xfrm>
            <a:off x="1489597" y="3987572"/>
            <a:ext cx="3878263" cy="6985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638278369" y="0"/>
              </a:cxn>
              <a:cxn ang="0">
                <a:pos x="696338817" y="22588067"/>
              </a:cxn>
              <a:cxn ang="0">
                <a:pos x="0" y="22588067"/>
              </a:cxn>
              <a:cxn ang="0">
                <a:pos x="58060471" y="0"/>
              </a:cxn>
              <a:cxn ang="0">
                <a:pos x="638278369" y="0"/>
              </a:cxn>
              <a:cxn ang="0">
                <a:pos x="638278369" y="0"/>
              </a:cxn>
            </a:cxnLst>
            <a:rect l="txL" t="txT" r="txR" b="txB"/>
            <a:pathLst>
              <a:path w="21600" h="21600">
                <a:moveTo>
                  <a:pt x="19799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801" y="0"/>
                </a:lnTo>
                <a:lnTo>
                  <a:pt x="19799" y="0"/>
                </a:lnTo>
                <a:close/>
                <a:moveTo>
                  <a:pt x="19799" y="0"/>
                </a:moveTo>
              </a:path>
            </a:pathLst>
          </a:custGeom>
          <a:solidFill>
            <a:srgbClr val="F7B540"/>
          </a:solidFill>
          <a:ln w="9525">
            <a:noFill/>
            <a:miter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7903" name="AutoShape 15"/>
          <p:cNvSpPr/>
          <p:nvPr/>
        </p:nvSpPr>
        <p:spPr>
          <a:xfrm>
            <a:off x="7244704" y="657167"/>
            <a:ext cx="3866338" cy="709834"/>
          </a:xfrm>
          <a:prstGeom prst="roundRect">
            <a:avLst>
              <a:gd name="adj" fmla="val 26315"/>
            </a:avLst>
          </a:prstGeom>
          <a:solidFill>
            <a:srgbClr val="FF5844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04" name="AutoShape 17"/>
          <p:cNvSpPr/>
          <p:nvPr/>
        </p:nvSpPr>
        <p:spPr>
          <a:xfrm>
            <a:off x="7244704" y="1543457"/>
            <a:ext cx="3866338" cy="707386"/>
          </a:xfrm>
          <a:prstGeom prst="roundRect">
            <a:avLst>
              <a:gd name="adj" fmla="val 26315"/>
            </a:avLst>
          </a:prstGeom>
          <a:solidFill>
            <a:srgbClr val="71C14E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05" name="AutoShape 19"/>
          <p:cNvSpPr/>
          <p:nvPr/>
        </p:nvSpPr>
        <p:spPr>
          <a:xfrm>
            <a:off x="7244704" y="2359255"/>
            <a:ext cx="3866338" cy="709834"/>
          </a:xfrm>
          <a:prstGeom prst="roundRect">
            <a:avLst>
              <a:gd name="adj" fmla="val 26315"/>
            </a:avLst>
          </a:prstGeom>
          <a:solidFill>
            <a:srgbClr val="00B1DA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06" name="AutoShape 21"/>
          <p:cNvSpPr/>
          <p:nvPr/>
        </p:nvSpPr>
        <p:spPr>
          <a:xfrm>
            <a:off x="7269869" y="3136359"/>
            <a:ext cx="3866338" cy="709834"/>
          </a:xfrm>
          <a:prstGeom prst="roundRect">
            <a:avLst>
              <a:gd name="adj" fmla="val 26315"/>
            </a:avLst>
          </a:prstGeom>
          <a:solidFill>
            <a:srgbClr val="00CFAD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07" name="AutoShape 23"/>
          <p:cNvSpPr/>
          <p:nvPr/>
        </p:nvSpPr>
        <p:spPr>
          <a:xfrm>
            <a:off x="7310107" y="3981905"/>
            <a:ext cx="3866338" cy="709834"/>
          </a:xfrm>
          <a:prstGeom prst="roundRect">
            <a:avLst>
              <a:gd name="adj" fmla="val 26315"/>
            </a:avLst>
          </a:prstGeom>
          <a:solidFill>
            <a:srgbClr val="F7B540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13" name="Oval 30"/>
          <p:cNvSpPr/>
          <p:nvPr/>
        </p:nvSpPr>
        <p:spPr>
          <a:xfrm>
            <a:off x="3948096" y="1076221"/>
            <a:ext cx="133350" cy="133350"/>
          </a:xfrm>
          <a:prstGeom prst="ellipse">
            <a:avLst/>
          </a:prstGeom>
          <a:solidFill>
            <a:srgbClr val="FF5844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14" name="Oval 31"/>
          <p:cNvSpPr/>
          <p:nvPr/>
        </p:nvSpPr>
        <p:spPr>
          <a:xfrm>
            <a:off x="7009273" y="934840"/>
            <a:ext cx="178544" cy="208056"/>
          </a:xfrm>
          <a:prstGeom prst="ellipse">
            <a:avLst/>
          </a:prstGeom>
          <a:solidFill>
            <a:srgbClr val="FF5844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15" name="Oval 32"/>
          <p:cNvSpPr/>
          <p:nvPr/>
        </p:nvSpPr>
        <p:spPr>
          <a:xfrm>
            <a:off x="7005431" y="1749205"/>
            <a:ext cx="180671" cy="205607"/>
          </a:xfrm>
          <a:prstGeom prst="ellipse">
            <a:avLst/>
          </a:prstGeom>
          <a:solidFill>
            <a:srgbClr val="71C14E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16" name="Oval 33"/>
          <p:cNvSpPr/>
          <p:nvPr/>
        </p:nvSpPr>
        <p:spPr>
          <a:xfrm>
            <a:off x="4311904" y="1992805"/>
            <a:ext cx="134937" cy="134938"/>
          </a:xfrm>
          <a:prstGeom prst="ellipse">
            <a:avLst/>
          </a:prstGeom>
          <a:solidFill>
            <a:srgbClr val="71C14E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17" name="Oval 34"/>
          <p:cNvSpPr/>
          <p:nvPr/>
        </p:nvSpPr>
        <p:spPr>
          <a:xfrm>
            <a:off x="4610250" y="2724999"/>
            <a:ext cx="133350" cy="134937"/>
          </a:xfrm>
          <a:prstGeom prst="ellipse">
            <a:avLst/>
          </a:prstGeom>
          <a:solidFill>
            <a:srgbClr val="00B1DA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18" name="Oval 35"/>
          <p:cNvSpPr/>
          <p:nvPr/>
        </p:nvSpPr>
        <p:spPr>
          <a:xfrm>
            <a:off x="7030930" y="2530263"/>
            <a:ext cx="178544" cy="208056"/>
          </a:xfrm>
          <a:prstGeom prst="ellipse">
            <a:avLst/>
          </a:prstGeom>
          <a:solidFill>
            <a:srgbClr val="00B1DA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19" name="Oval 36"/>
          <p:cNvSpPr/>
          <p:nvPr/>
        </p:nvSpPr>
        <p:spPr>
          <a:xfrm>
            <a:off x="7047593" y="3309287"/>
            <a:ext cx="178544" cy="208054"/>
          </a:xfrm>
          <a:prstGeom prst="ellipse">
            <a:avLst/>
          </a:prstGeom>
          <a:solidFill>
            <a:srgbClr val="00CFAD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20" name="Oval 37"/>
          <p:cNvSpPr/>
          <p:nvPr/>
        </p:nvSpPr>
        <p:spPr>
          <a:xfrm>
            <a:off x="4950347" y="3465919"/>
            <a:ext cx="133350" cy="134938"/>
          </a:xfrm>
          <a:prstGeom prst="ellipse">
            <a:avLst/>
          </a:prstGeom>
          <a:solidFill>
            <a:srgbClr val="00CFAD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21" name="Oval 38"/>
          <p:cNvSpPr/>
          <p:nvPr/>
        </p:nvSpPr>
        <p:spPr>
          <a:xfrm>
            <a:off x="5234510" y="4215758"/>
            <a:ext cx="133350" cy="134938"/>
          </a:xfrm>
          <a:prstGeom prst="ellipse">
            <a:avLst/>
          </a:prstGeom>
          <a:solidFill>
            <a:srgbClr val="F7B540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22" name="Oval 39"/>
          <p:cNvSpPr/>
          <p:nvPr/>
        </p:nvSpPr>
        <p:spPr>
          <a:xfrm>
            <a:off x="7049100" y="4243767"/>
            <a:ext cx="180669" cy="205607"/>
          </a:xfrm>
          <a:prstGeom prst="ellipse">
            <a:avLst/>
          </a:prstGeom>
          <a:solidFill>
            <a:srgbClr val="F7B540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37923" name="Title 1"/>
          <p:cNvSpPr txBox="1"/>
          <p:nvPr/>
        </p:nvSpPr>
        <p:spPr>
          <a:xfrm>
            <a:off x="7234504" y="634996"/>
            <a:ext cx="3886737" cy="5996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Nhóm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 </a:t>
            </a:r>
            <a:r>
              <a:rPr kumimoji="0" lang="en-US" altLang="zh-CN" sz="2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bạn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…………………………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幼圆" charset="0"/>
              <a:ea typeface="幼圆" charset="0"/>
              <a:cs typeface="+mn-cs"/>
              <a:sym typeface="Gill Sans"/>
            </a:endParaRPr>
          </a:p>
        </p:txBody>
      </p:sp>
      <p:sp>
        <p:nvSpPr>
          <p:cNvPr id="2" name="AutoShape 5">
            <a:extLst>
              <a:ext uri="{FF2B5EF4-FFF2-40B4-BE49-F238E27FC236}">
                <a16:creationId xmlns:a16="http://schemas.microsoft.com/office/drawing/2014/main" id="{DB19448D-130B-CDA2-CF2A-355E6839AB87}"/>
              </a:ext>
            </a:extLst>
          </p:cNvPr>
          <p:cNvSpPr/>
          <p:nvPr/>
        </p:nvSpPr>
        <p:spPr>
          <a:xfrm>
            <a:off x="1032692" y="4786605"/>
            <a:ext cx="4847121" cy="721398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434428382" y="0"/>
              </a:cxn>
              <a:cxn ang="0">
                <a:pos x="482697953" y="22588067"/>
              </a:cxn>
              <a:cxn ang="0">
                <a:pos x="0" y="22588067"/>
              </a:cxn>
              <a:cxn ang="0">
                <a:pos x="48269889" y="0"/>
              </a:cxn>
              <a:cxn ang="0">
                <a:pos x="434428382" y="0"/>
              </a:cxn>
              <a:cxn ang="0">
                <a:pos x="434428382" y="0"/>
              </a:cxn>
            </a:cxnLst>
            <a:rect l="txL" t="txT" r="txR" b="txB"/>
            <a:pathLst>
              <a:path w="21600" h="21600">
                <a:moveTo>
                  <a:pt x="1944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2160" y="0"/>
                </a:lnTo>
                <a:lnTo>
                  <a:pt x="19440" y="0"/>
                </a:lnTo>
                <a:close/>
                <a:moveTo>
                  <a:pt x="19440" y="0"/>
                </a:moveTo>
              </a:path>
            </a:pathLst>
          </a:custGeom>
          <a:solidFill>
            <a:srgbClr val="7030A0"/>
          </a:solidFill>
          <a:ln w="9525">
            <a:noFill/>
            <a:miter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5EE21B84-5269-C65E-4C7A-407B0FFCC416}"/>
              </a:ext>
            </a:extLst>
          </p:cNvPr>
          <p:cNvSpPr/>
          <p:nvPr/>
        </p:nvSpPr>
        <p:spPr>
          <a:xfrm>
            <a:off x="616697" y="5649382"/>
            <a:ext cx="5570602" cy="6985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638278369" y="0"/>
              </a:cxn>
              <a:cxn ang="0">
                <a:pos x="696338817" y="22588067"/>
              </a:cxn>
              <a:cxn ang="0">
                <a:pos x="0" y="22588067"/>
              </a:cxn>
              <a:cxn ang="0">
                <a:pos x="58060471" y="0"/>
              </a:cxn>
              <a:cxn ang="0">
                <a:pos x="638278369" y="0"/>
              </a:cxn>
              <a:cxn ang="0">
                <a:pos x="638278369" y="0"/>
              </a:cxn>
            </a:cxnLst>
            <a:rect l="txL" t="txT" r="txR" b="txB"/>
            <a:pathLst>
              <a:path w="21600" h="21600">
                <a:moveTo>
                  <a:pt x="19799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801" y="0"/>
                </a:lnTo>
                <a:lnTo>
                  <a:pt x="19799" y="0"/>
                </a:lnTo>
                <a:close/>
                <a:moveTo>
                  <a:pt x="19799" y="0"/>
                </a:moveTo>
              </a:path>
            </a:pathLst>
          </a:custGeom>
          <a:solidFill>
            <a:srgbClr val="FF99FF"/>
          </a:solidFill>
          <a:ln w="9525">
            <a:noFill/>
            <a:miter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AutoShape 21">
            <a:extLst>
              <a:ext uri="{FF2B5EF4-FFF2-40B4-BE49-F238E27FC236}">
                <a16:creationId xmlns:a16="http://schemas.microsoft.com/office/drawing/2014/main" id="{907B8319-4873-BDB3-708E-527DED7518AB}"/>
              </a:ext>
            </a:extLst>
          </p:cNvPr>
          <p:cNvSpPr/>
          <p:nvPr/>
        </p:nvSpPr>
        <p:spPr>
          <a:xfrm>
            <a:off x="7310107" y="4798169"/>
            <a:ext cx="3866338" cy="709834"/>
          </a:xfrm>
          <a:prstGeom prst="roundRect">
            <a:avLst>
              <a:gd name="adj" fmla="val 26315"/>
            </a:avLst>
          </a:prstGeom>
          <a:solidFill>
            <a:srgbClr val="7030A0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5" name="AutoShape 23">
            <a:extLst>
              <a:ext uri="{FF2B5EF4-FFF2-40B4-BE49-F238E27FC236}">
                <a16:creationId xmlns:a16="http://schemas.microsoft.com/office/drawing/2014/main" id="{7D48DAF1-A6FA-21A5-6CE5-0086467811F4}"/>
              </a:ext>
            </a:extLst>
          </p:cNvPr>
          <p:cNvSpPr/>
          <p:nvPr/>
        </p:nvSpPr>
        <p:spPr>
          <a:xfrm>
            <a:off x="7310107" y="5625233"/>
            <a:ext cx="3866338" cy="709834"/>
          </a:xfrm>
          <a:prstGeom prst="roundRect">
            <a:avLst>
              <a:gd name="adj" fmla="val 26315"/>
            </a:avLst>
          </a:prstGeom>
          <a:solidFill>
            <a:srgbClr val="FF99FF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8" name="Oval 36">
            <a:extLst>
              <a:ext uri="{FF2B5EF4-FFF2-40B4-BE49-F238E27FC236}">
                <a16:creationId xmlns:a16="http://schemas.microsoft.com/office/drawing/2014/main" id="{59D09B2A-B099-68B3-54DD-CE530FBB52DE}"/>
              </a:ext>
            </a:extLst>
          </p:cNvPr>
          <p:cNvSpPr/>
          <p:nvPr/>
        </p:nvSpPr>
        <p:spPr>
          <a:xfrm>
            <a:off x="7111905" y="4945032"/>
            <a:ext cx="178544" cy="208054"/>
          </a:xfrm>
          <a:prstGeom prst="ellipse">
            <a:avLst/>
          </a:prstGeom>
          <a:solidFill>
            <a:srgbClr val="7030A0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9" name="Oval 37">
            <a:extLst>
              <a:ext uri="{FF2B5EF4-FFF2-40B4-BE49-F238E27FC236}">
                <a16:creationId xmlns:a16="http://schemas.microsoft.com/office/drawing/2014/main" id="{0E2C895E-A069-F597-3A26-FBAEC42BBF76}"/>
              </a:ext>
            </a:extLst>
          </p:cNvPr>
          <p:cNvSpPr/>
          <p:nvPr/>
        </p:nvSpPr>
        <p:spPr>
          <a:xfrm>
            <a:off x="5607381" y="4981590"/>
            <a:ext cx="133350" cy="134938"/>
          </a:xfrm>
          <a:prstGeom prst="ellipse">
            <a:avLst/>
          </a:prstGeom>
          <a:solidFill>
            <a:srgbClr val="7030A0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10" name="Oval 38">
            <a:extLst>
              <a:ext uri="{FF2B5EF4-FFF2-40B4-BE49-F238E27FC236}">
                <a16:creationId xmlns:a16="http://schemas.microsoft.com/office/drawing/2014/main" id="{94B52544-4A76-8F74-A254-54D0C25D8762}"/>
              </a:ext>
            </a:extLst>
          </p:cNvPr>
          <p:cNvSpPr/>
          <p:nvPr/>
        </p:nvSpPr>
        <p:spPr>
          <a:xfrm>
            <a:off x="6021579" y="5877290"/>
            <a:ext cx="133350" cy="134938"/>
          </a:xfrm>
          <a:prstGeom prst="ellipse">
            <a:avLst/>
          </a:prstGeom>
          <a:solidFill>
            <a:srgbClr val="FF99FF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11" name="Oval 39">
            <a:extLst>
              <a:ext uri="{FF2B5EF4-FFF2-40B4-BE49-F238E27FC236}">
                <a16:creationId xmlns:a16="http://schemas.microsoft.com/office/drawing/2014/main" id="{ED7BA76B-148C-3B18-BB5F-335E420B48DA}"/>
              </a:ext>
            </a:extLst>
          </p:cNvPr>
          <p:cNvSpPr/>
          <p:nvPr/>
        </p:nvSpPr>
        <p:spPr>
          <a:xfrm>
            <a:off x="7120202" y="5905577"/>
            <a:ext cx="180669" cy="205607"/>
          </a:xfrm>
          <a:prstGeom prst="ellipse">
            <a:avLst/>
          </a:prstGeom>
          <a:solidFill>
            <a:srgbClr val="FF99FF"/>
          </a:solidFill>
          <a:ln w="9525">
            <a:noFill/>
          </a:ln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ヒラギノ角ゴ ProN W3"/>
              <a:cs typeface="+mn-cs"/>
              <a:sym typeface="Gill San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8D79D6-89B3-613F-9F63-80B9398BC659}"/>
              </a:ext>
            </a:extLst>
          </p:cNvPr>
          <p:cNvSpPr txBox="1"/>
          <p:nvPr/>
        </p:nvSpPr>
        <p:spPr>
          <a:xfrm>
            <a:off x="7186102" y="1524317"/>
            <a:ext cx="3886737" cy="5996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Nhóm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 </a:t>
            </a:r>
            <a:r>
              <a:rPr kumimoji="0" lang="en-US" altLang="zh-CN" sz="2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bạn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…………………………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幼圆" charset="0"/>
              <a:ea typeface="幼圆" charset="0"/>
              <a:cs typeface="+mn-cs"/>
              <a:sym typeface="Gill San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36777DE-EB54-EE12-99CA-9FDB3E7C51D6}"/>
              </a:ext>
            </a:extLst>
          </p:cNvPr>
          <p:cNvSpPr txBox="1"/>
          <p:nvPr/>
        </p:nvSpPr>
        <p:spPr>
          <a:xfrm>
            <a:off x="7234504" y="2327245"/>
            <a:ext cx="3886737" cy="5996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Nhóm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 </a:t>
            </a:r>
            <a:r>
              <a:rPr kumimoji="0" lang="en-US" altLang="zh-CN" sz="2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bạn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…………………………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幼圆" charset="0"/>
              <a:ea typeface="幼圆" charset="0"/>
              <a:cs typeface="+mn-cs"/>
              <a:sym typeface="Gill San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2D2F27-7415-E9A6-513A-915D2647DE38}"/>
              </a:ext>
            </a:extLst>
          </p:cNvPr>
          <p:cNvSpPr txBox="1"/>
          <p:nvPr/>
        </p:nvSpPr>
        <p:spPr>
          <a:xfrm>
            <a:off x="7258759" y="3113470"/>
            <a:ext cx="3886737" cy="5996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Nhóm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 </a:t>
            </a:r>
            <a:r>
              <a:rPr kumimoji="0" lang="en-US" altLang="zh-CN" sz="2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bạn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…………………………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幼圆" charset="0"/>
              <a:ea typeface="幼圆" charset="0"/>
              <a:cs typeface="+mn-cs"/>
              <a:sym typeface="Gill San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0BFF142-6AFB-03E6-C66F-AA148B3BD6D5}"/>
              </a:ext>
            </a:extLst>
          </p:cNvPr>
          <p:cNvSpPr txBox="1"/>
          <p:nvPr/>
        </p:nvSpPr>
        <p:spPr>
          <a:xfrm>
            <a:off x="7269869" y="3998997"/>
            <a:ext cx="3886737" cy="5996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Nhóm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 </a:t>
            </a:r>
            <a:r>
              <a:rPr kumimoji="0" lang="en-US" altLang="zh-CN" sz="2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bạn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…………………………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幼圆" charset="0"/>
              <a:ea typeface="幼圆" charset="0"/>
              <a:cs typeface="+mn-cs"/>
              <a:sym typeface="Gill San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B18688-1D53-54B8-5934-F7EFAC3E22D9}"/>
              </a:ext>
            </a:extLst>
          </p:cNvPr>
          <p:cNvSpPr txBox="1"/>
          <p:nvPr/>
        </p:nvSpPr>
        <p:spPr>
          <a:xfrm>
            <a:off x="7310107" y="4786605"/>
            <a:ext cx="3886737" cy="5996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Nhóm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 </a:t>
            </a:r>
            <a:r>
              <a:rPr kumimoji="0" lang="en-US" altLang="zh-CN" sz="2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bạn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…………………………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幼圆" charset="0"/>
              <a:ea typeface="幼圆" charset="0"/>
              <a:cs typeface="+mn-cs"/>
              <a:sym typeface="Gill San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F29199-7E1F-F0F9-C564-C06AD6441FC1}"/>
              </a:ext>
            </a:extLst>
          </p:cNvPr>
          <p:cNvSpPr txBox="1"/>
          <p:nvPr/>
        </p:nvSpPr>
        <p:spPr>
          <a:xfrm>
            <a:off x="7310107" y="5618718"/>
            <a:ext cx="3886737" cy="5996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Nhóm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 </a:t>
            </a:r>
            <a:r>
              <a:rPr kumimoji="0" lang="en-US" altLang="zh-CN" sz="2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bạn</a:t>
            </a:r>
            <a:r>
              <a:rPr kumimoji="0" lang="en-US" altLang="zh-CN" sz="2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幼圆" charset="0"/>
                <a:ea typeface="幼圆" charset="0"/>
                <a:cs typeface="+mn-cs"/>
                <a:sym typeface="Gill Sans"/>
              </a:rPr>
              <a:t>…………………………</a:t>
            </a: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幼圆" charset="0"/>
              <a:ea typeface="幼圆" charset="0"/>
              <a:cs typeface="+mn-cs"/>
              <a:sym typeface="Gill San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ED98F8-2002-FEF5-2215-9CB378CCE4D4}"/>
              </a:ext>
            </a:extLst>
          </p:cNvPr>
          <p:cNvSpPr txBox="1"/>
          <p:nvPr/>
        </p:nvSpPr>
        <p:spPr>
          <a:xfrm>
            <a:off x="3034204" y="945857"/>
            <a:ext cx="84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05CC04-DB7F-C8AD-8D17-D41FA8D10D04}"/>
              </a:ext>
            </a:extLst>
          </p:cNvPr>
          <p:cNvSpPr txBox="1"/>
          <p:nvPr/>
        </p:nvSpPr>
        <p:spPr>
          <a:xfrm>
            <a:off x="3016461" y="1715298"/>
            <a:ext cx="84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D0E9E-7AA5-EE81-1AFB-0626481F6033}"/>
              </a:ext>
            </a:extLst>
          </p:cNvPr>
          <p:cNvSpPr txBox="1"/>
          <p:nvPr/>
        </p:nvSpPr>
        <p:spPr>
          <a:xfrm>
            <a:off x="3032024" y="2492994"/>
            <a:ext cx="84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C09BC8-60C1-8425-F63C-4EE60961B196}"/>
              </a:ext>
            </a:extLst>
          </p:cNvPr>
          <p:cNvSpPr txBox="1"/>
          <p:nvPr/>
        </p:nvSpPr>
        <p:spPr>
          <a:xfrm>
            <a:off x="2999202" y="3226595"/>
            <a:ext cx="84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901127-F453-EA20-01B2-4078426B3742}"/>
              </a:ext>
            </a:extLst>
          </p:cNvPr>
          <p:cNvSpPr txBox="1"/>
          <p:nvPr/>
        </p:nvSpPr>
        <p:spPr>
          <a:xfrm>
            <a:off x="3016461" y="3998997"/>
            <a:ext cx="84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EDF91-F469-E566-1230-911F586BB952}"/>
              </a:ext>
            </a:extLst>
          </p:cNvPr>
          <p:cNvSpPr txBox="1"/>
          <p:nvPr/>
        </p:nvSpPr>
        <p:spPr>
          <a:xfrm>
            <a:off x="2979950" y="4743680"/>
            <a:ext cx="84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DBF8C0-A2E5-63B5-2834-7DC5C073A06A}"/>
              </a:ext>
            </a:extLst>
          </p:cNvPr>
          <p:cNvSpPr txBox="1"/>
          <p:nvPr/>
        </p:nvSpPr>
        <p:spPr>
          <a:xfrm>
            <a:off x="2979949" y="5577752"/>
            <a:ext cx="84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4</a:t>
            </a:r>
          </a:p>
        </p:txBody>
      </p:sp>
    </p:spTree>
  </p:cSld>
  <p:clrMapOvr>
    <a:masterClrMapping/>
  </p:clrMapOvr>
  <p:transition spd="slow" advClick="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BAA089-943B-9551-3334-654663173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" y="0"/>
            <a:ext cx="12168445" cy="6858000"/>
          </a:xfrm>
          <a:prstGeom prst="rect">
            <a:avLst/>
          </a:prstGeom>
        </p:spPr>
      </p:pic>
      <p:pic>
        <p:nvPicPr>
          <p:cNvPr id="4" name="nhạc trao giải">
            <a:hlinkClick r:id="" action="ppaction://media"/>
            <a:extLst>
              <a:ext uri="{FF2B5EF4-FFF2-40B4-BE49-F238E27FC236}">
                <a16:creationId xmlns:a16="http://schemas.microsoft.com/office/drawing/2014/main" id="{4D583F0A-D405-E989-8222-4691A43F2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1730" y="62560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7218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11678748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A1CFC-7A33-44FF-E8A4-05A5D32784BE}"/>
              </a:ext>
            </a:extLst>
          </p:cNvPr>
          <p:cNvSpPr txBox="1"/>
          <p:nvPr/>
        </p:nvSpPr>
        <p:spPr>
          <a:xfrm>
            <a:off x="574158" y="1226267"/>
            <a:ext cx="10675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HĐ3. Trao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đổi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góp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ý</a:t>
            </a:r>
          </a:p>
        </p:txBody>
      </p:sp>
    </p:spTree>
    <p:extLst>
      <p:ext uri="{BB962C8B-B14F-4D97-AF65-F5344CB8AC3E}">
        <p14:creationId xmlns:p14="http://schemas.microsoft.com/office/powerpoint/2010/main" val="265139757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1270D2-8C64-C648-6B79-942CE9C5B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65" y="2147595"/>
            <a:ext cx="725486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20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39762-659B-46DA-93DA-DA14072A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824" y="1945758"/>
            <a:ext cx="8866632" cy="2613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19EB6-E5CD-3DA9-B6FA-A9A3B2CCE9C0}"/>
              </a:ext>
            </a:extLst>
          </p:cNvPr>
          <p:cNvSpPr txBox="1"/>
          <p:nvPr/>
        </p:nvSpPr>
        <p:spPr>
          <a:xfrm>
            <a:off x="2399926" y="2544966"/>
            <a:ext cx="5822428" cy="1415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DEF47-9C09-4492-3B6B-A22FBD3B7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18" y="2466341"/>
            <a:ext cx="2209800" cy="319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8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315093" y="646463"/>
            <a:ext cx="10007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latin typeface="Calibri" panose="020F0502020204030204"/>
              </a:rPr>
              <a:t>1. Chia sẻ với người thân thông tin về những miền quê em hoặc bạn đã giới thiệu.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53762" y="2060282"/>
            <a:ext cx="7804935" cy="38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257175"/>
            <a:ext cx="11301984" cy="63436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01984"/>
                      <a:gd name="connsiteY0" fmla="*/ 1057295 h 6343650"/>
                      <a:gd name="connsiteX1" fmla="*/ 987933 w 11301984"/>
                      <a:gd name="connsiteY1" fmla="*/ 0 h 6343650"/>
                      <a:gd name="connsiteX2" fmla="*/ 1374301 w 11301984"/>
                      <a:gd name="connsiteY2" fmla="*/ 0 h 6343650"/>
                      <a:gd name="connsiteX3" fmla="*/ 1947191 w 11301984"/>
                      <a:gd name="connsiteY3" fmla="*/ 0 h 6343650"/>
                      <a:gd name="connsiteX4" fmla="*/ 2613342 w 11301984"/>
                      <a:gd name="connsiteY4" fmla="*/ 0 h 6343650"/>
                      <a:gd name="connsiteX5" fmla="*/ 3186232 w 11301984"/>
                      <a:gd name="connsiteY5" fmla="*/ 0 h 6343650"/>
                      <a:gd name="connsiteX6" fmla="*/ 3759122 w 11301984"/>
                      <a:gd name="connsiteY6" fmla="*/ 0 h 6343650"/>
                      <a:gd name="connsiteX7" fmla="*/ 4518535 w 11301984"/>
                      <a:gd name="connsiteY7" fmla="*/ 0 h 6343650"/>
                      <a:gd name="connsiteX8" fmla="*/ 5091425 w 11301984"/>
                      <a:gd name="connsiteY8" fmla="*/ 0 h 6343650"/>
                      <a:gd name="connsiteX9" fmla="*/ 5757576 w 11301984"/>
                      <a:gd name="connsiteY9" fmla="*/ 0 h 6343650"/>
                      <a:gd name="connsiteX10" fmla="*/ 6237205 w 11301984"/>
                      <a:gd name="connsiteY10" fmla="*/ 0 h 6343650"/>
                      <a:gd name="connsiteX11" fmla="*/ 6996618 w 11301984"/>
                      <a:gd name="connsiteY11" fmla="*/ 0 h 6343650"/>
                      <a:gd name="connsiteX12" fmla="*/ 7849291 w 11301984"/>
                      <a:gd name="connsiteY12" fmla="*/ 0 h 6343650"/>
                      <a:gd name="connsiteX13" fmla="*/ 8701965 w 11301984"/>
                      <a:gd name="connsiteY13" fmla="*/ 0 h 6343650"/>
                      <a:gd name="connsiteX14" fmla="*/ 9274855 w 11301984"/>
                      <a:gd name="connsiteY14" fmla="*/ 0 h 6343650"/>
                      <a:gd name="connsiteX15" fmla="*/ 10314051 w 11301984"/>
                      <a:gd name="connsiteY15" fmla="*/ 0 h 6343650"/>
                      <a:gd name="connsiteX16" fmla="*/ 11301984 w 11301984"/>
                      <a:gd name="connsiteY16" fmla="*/ 1057295 h 6343650"/>
                      <a:gd name="connsiteX17" fmla="*/ 11301984 w 11301984"/>
                      <a:gd name="connsiteY17" fmla="*/ 1846719 h 6343650"/>
                      <a:gd name="connsiteX18" fmla="*/ 11301984 w 11301984"/>
                      <a:gd name="connsiteY18" fmla="*/ 2509271 h 6343650"/>
                      <a:gd name="connsiteX19" fmla="*/ 11301984 w 11301984"/>
                      <a:gd name="connsiteY19" fmla="*/ 3256405 h 6343650"/>
                      <a:gd name="connsiteX20" fmla="*/ 11301984 w 11301984"/>
                      <a:gd name="connsiteY20" fmla="*/ 3918958 h 6343650"/>
                      <a:gd name="connsiteX21" fmla="*/ 11301984 w 11301984"/>
                      <a:gd name="connsiteY21" fmla="*/ 4581510 h 6343650"/>
                      <a:gd name="connsiteX22" fmla="*/ 11301984 w 11301984"/>
                      <a:gd name="connsiteY22" fmla="*/ 5286354 h 6343650"/>
                      <a:gd name="connsiteX23" fmla="*/ 10314051 w 11301984"/>
                      <a:gd name="connsiteY23" fmla="*/ 6343650 h 6343650"/>
                      <a:gd name="connsiteX24" fmla="*/ 9554639 w 11301984"/>
                      <a:gd name="connsiteY24" fmla="*/ 6343650 h 6343650"/>
                      <a:gd name="connsiteX25" fmla="*/ 8888487 w 11301984"/>
                      <a:gd name="connsiteY25" fmla="*/ 6343650 h 6343650"/>
                      <a:gd name="connsiteX26" fmla="*/ 8408858 w 11301984"/>
                      <a:gd name="connsiteY26" fmla="*/ 6343650 h 6343650"/>
                      <a:gd name="connsiteX27" fmla="*/ 7556185 w 11301984"/>
                      <a:gd name="connsiteY27" fmla="*/ 6343650 h 6343650"/>
                      <a:gd name="connsiteX28" fmla="*/ 6983295 w 11301984"/>
                      <a:gd name="connsiteY28" fmla="*/ 6343650 h 6343650"/>
                      <a:gd name="connsiteX29" fmla="*/ 6130621 w 11301984"/>
                      <a:gd name="connsiteY29" fmla="*/ 6343650 h 6343650"/>
                      <a:gd name="connsiteX30" fmla="*/ 5744253 w 11301984"/>
                      <a:gd name="connsiteY30" fmla="*/ 6343650 h 6343650"/>
                      <a:gd name="connsiteX31" fmla="*/ 5171363 w 11301984"/>
                      <a:gd name="connsiteY31" fmla="*/ 6343650 h 6343650"/>
                      <a:gd name="connsiteX32" fmla="*/ 4598473 w 11301984"/>
                      <a:gd name="connsiteY32" fmla="*/ 6343650 h 6343650"/>
                      <a:gd name="connsiteX33" fmla="*/ 3745799 w 11301984"/>
                      <a:gd name="connsiteY33" fmla="*/ 6343650 h 6343650"/>
                      <a:gd name="connsiteX34" fmla="*/ 3359432 w 11301984"/>
                      <a:gd name="connsiteY34" fmla="*/ 6343650 h 6343650"/>
                      <a:gd name="connsiteX35" fmla="*/ 2879803 w 11301984"/>
                      <a:gd name="connsiteY35" fmla="*/ 6343650 h 6343650"/>
                      <a:gd name="connsiteX36" fmla="*/ 2213651 w 11301984"/>
                      <a:gd name="connsiteY36" fmla="*/ 6343650 h 6343650"/>
                      <a:gd name="connsiteX37" fmla="*/ 1734022 w 11301984"/>
                      <a:gd name="connsiteY37" fmla="*/ 6343650 h 6343650"/>
                      <a:gd name="connsiteX38" fmla="*/ 987933 w 11301984"/>
                      <a:gd name="connsiteY38" fmla="*/ 6343650 h 6343650"/>
                      <a:gd name="connsiteX39" fmla="*/ 0 w 11301984"/>
                      <a:gd name="connsiteY39" fmla="*/ 5286354 h 6343650"/>
                      <a:gd name="connsiteX40" fmla="*/ 0 w 11301984"/>
                      <a:gd name="connsiteY40" fmla="*/ 4623801 h 6343650"/>
                      <a:gd name="connsiteX41" fmla="*/ 0 w 11301984"/>
                      <a:gd name="connsiteY41" fmla="*/ 3876668 h 6343650"/>
                      <a:gd name="connsiteX42" fmla="*/ 0 w 11301984"/>
                      <a:gd name="connsiteY42" fmla="*/ 3171825 h 6343650"/>
                      <a:gd name="connsiteX43" fmla="*/ 0 w 11301984"/>
                      <a:gd name="connsiteY43" fmla="*/ 2466981 h 6343650"/>
                      <a:gd name="connsiteX44" fmla="*/ 0 w 11301984"/>
                      <a:gd name="connsiteY44" fmla="*/ 1804429 h 6343650"/>
                      <a:gd name="connsiteX45" fmla="*/ 0 w 11301984"/>
                      <a:gd name="connsiteY45" fmla="*/ 1057295 h 6343650"/>
                      <a:gd name="connsiteX0" fmla="*/ 0 w 11301984"/>
                      <a:gd name="connsiteY0" fmla="*/ 1057295 h 6343650"/>
                      <a:gd name="connsiteX1" fmla="*/ 987933 w 11301984"/>
                      <a:gd name="connsiteY1" fmla="*/ 0 h 6343650"/>
                      <a:gd name="connsiteX2" fmla="*/ 1840607 w 11301984"/>
                      <a:gd name="connsiteY2" fmla="*/ 0 h 6343650"/>
                      <a:gd name="connsiteX3" fmla="*/ 2226974 w 11301984"/>
                      <a:gd name="connsiteY3" fmla="*/ 0 h 6343650"/>
                      <a:gd name="connsiteX4" fmla="*/ 2986387 w 11301984"/>
                      <a:gd name="connsiteY4" fmla="*/ 0 h 6343650"/>
                      <a:gd name="connsiteX5" fmla="*/ 3466016 w 11301984"/>
                      <a:gd name="connsiteY5" fmla="*/ 0 h 6343650"/>
                      <a:gd name="connsiteX6" fmla="*/ 4318689 w 11301984"/>
                      <a:gd name="connsiteY6" fmla="*/ 0 h 6343650"/>
                      <a:gd name="connsiteX7" fmla="*/ 5171363 w 11301984"/>
                      <a:gd name="connsiteY7" fmla="*/ 0 h 6343650"/>
                      <a:gd name="connsiteX8" fmla="*/ 5650992 w 11301984"/>
                      <a:gd name="connsiteY8" fmla="*/ 0 h 6343650"/>
                      <a:gd name="connsiteX9" fmla="*/ 6317143 w 11301984"/>
                      <a:gd name="connsiteY9" fmla="*/ 0 h 6343650"/>
                      <a:gd name="connsiteX10" fmla="*/ 7169817 w 11301984"/>
                      <a:gd name="connsiteY10" fmla="*/ 0 h 6343650"/>
                      <a:gd name="connsiteX11" fmla="*/ 7649446 w 11301984"/>
                      <a:gd name="connsiteY11" fmla="*/ 0 h 6343650"/>
                      <a:gd name="connsiteX12" fmla="*/ 8222336 w 11301984"/>
                      <a:gd name="connsiteY12" fmla="*/ 0 h 6343650"/>
                      <a:gd name="connsiteX13" fmla="*/ 9075010 w 11301984"/>
                      <a:gd name="connsiteY13" fmla="*/ 0 h 6343650"/>
                      <a:gd name="connsiteX14" fmla="*/ 9647900 w 11301984"/>
                      <a:gd name="connsiteY14" fmla="*/ 0 h 6343650"/>
                      <a:gd name="connsiteX15" fmla="*/ 10314051 w 11301984"/>
                      <a:gd name="connsiteY15" fmla="*/ 0 h 6343650"/>
                      <a:gd name="connsiteX16" fmla="*/ 11301984 w 11301984"/>
                      <a:gd name="connsiteY16" fmla="*/ 1057295 h 6343650"/>
                      <a:gd name="connsiteX17" fmla="*/ 11301984 w 11301984"/>
                      <a:gd name="connsiteY17" fmla="*/ 1846719 h 6343650"/>
                      <a:gd name="connsiteX18" fmla="*/ 11301984 w 11301984"/>
                      <a:gd name="connsiteY18" fmla="*/ 2551563 h 6343650"/>
                      <a:gd name="connsiteX19" fmla="*/ 11301984 w 11301984"/>
                      <a:gd name="connsiteY19" fmla="*/ 3214115 h 6343650"/>
                      <a:gd name="connsiteX20" fmla="*/ 11301984 w 11301984"/>
                      <a:gd name="connsiteY20" fmla="*/ 3792086 h 6343650"/>
                      <a:gd name="connsiteX21" fmla="*/ 11301984 w 11301984"/>
                      <a:gd name="connsiteY21" fmla="*/ 4454639 h 6343650"/>
                      <a:gd name="connsiteX22" fmla="*/ 11301984 w 11301984"/>
                      <a:gd name="connsiteY22" fmla="*/ 5286354 h 6343650"/>
                      <a:gd name="connsiteX23" fmla="*/ 10314051 w 11301984"/>
                      <a:gd name="connsiteY23" fmla="*/ 6343650 h 6343650"/>
                      <a:gd name="connsiteX24" fmla="*/ 9461377 w 11301984"/>
                      <a:gd name="connsiteY24" fmla="*/ 6343650 h 6343650"/>
                      <a:gd name="connsiteX25" fmla="*/ 8608704 w 11301984"/>
                      <a:gd name="connsiteY25" fmla="*/ 6343650 h 6343650"/>
                      <a:gd name="connsiteX26" fmla="*/ 7849291 w 11301984"/>
                      <a:gd name="connsiteY26" fmla="*/ 6343650 h 6343650"/>
                      <a:gd name="connsiteX27" fmla="*/ 7089879 w 11301984"/>
                      <a:gd name="connsiteY27" fmla="*/ 6343650 h 6343650"/>
                      <a:gd name="connsiteX28" fmla="*/ 6237205 w 11301984"/>
                      <a:gd name="connsiteY28" fmla="*/ 6343650 h 6343650"/>
                      <a:gd name="connsiteX29" fmla="*/ 5571054 w 11301984"/>
                      <a:gd name="connsiteY29" fmla="*/ 6343650 h 6343650"/>
                      <a:gd name="connsiteX30" fmla="*/ 5184686 w 11301984"/>
                      <a:gd name="connsiteY30" fmla="*/ 6343650 h 6343650"/>
                      <a:gd name="connsiteX31" fmla="*/ 4518535 w 11301984"/>
                      <a:gd name="connsiteY31" fmla="*/ 6343650 h 6343650"/>
                      <a:gd name="connsiteX32" fmla="*/ 3665861 w 11301984"/>
                      <a:gd name="connsiteY32" fmla="*/ 6343650 h 6343650"/>
                      <a:gd name="connsiteX33" fmla="*/ 2999710 w 11301984"/>
                      <a:gd name="connsiteY33" fmla="*/ 6343650 h 6343650"/>
                      <a:gd name="connsiteX34" fmla="*/ 2613342 w 11301984"/>
                      <a:gd name="connsiteY34" fmla="*/ 6343650 h 6343650"/>
                      <a:gd name="connsiteX35" fmla="*/ 2226974 w 11301984"/>
                      <a:gd name="connsiteY35" fmla="*/ 6343650 h 6343650"/>
                      <a:gd name="connsiteX36" fmla="*/ 1560823 w 11301984"/>
                      <a:gd name="connsiteY36" fmla="*/ 6343650 h 6343650"/>
                      <a:gd name="connsiteX37" fmla="*/ 987933 w 11301984"/>
                      <a:gd name="connsiteY37" fmla="*/ 6343650 h 6343650"/>
                      <a:gd name="connsiteX38" fmla="*/ 0 w 11301984"/>
                      <a:gd name="connsiteY38" fmla="*/ 5286354 h 6343650"/>
                      <a:gd name="connsiteX39" fmla="*/ 0 w 11301984"/>
                      <a:gd name="connsiteY39" fmla="*/ 4623801 h 6343650"/>
                      <a:gd name="connsiteX40" fmla="*/ 0 w 11301984"/>
                      <a:gd name="connsiteY40" fmla="*/ 4045830 h 6343650"/>
                      <a:gd name="connsiteX41" fmla="*/ 0 w 11301984"/>
                      <a:gd name="connsiteY41" fmla="*/ 3256405 h 6343650"/>
                      <a:gd name="connsiteX42" fmla="*/ 0 w 11301984"/>
                      <a:gd name="connsiteY42" fmla="*/ 2636144 h 6343650"/>
                      <a:gd name="connsiteX43" fmla="*/ 0 w 11301984"/>
                      <a:gd name="connsiteY43" fmla="*/ 2015882 h 6343650"/>
                      <a:gd name="connsiteX44" fmla="*/ 0 w 11301984"/>
                      <a:gd name="connsiteY44" fmla="*/ 1057295 h 6343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343650" fill="none" extrusionOk="0">
                        <a:moveTo>
                          <a:pt x="0" y="1057295"/>
                        </a:moveTo>
                        <a:cubicBezTo>
                          <a:pt x="-138977" y="419191"/>
                          <a:pt x="545303" y="30978"/>
                          <a:pt x="987933" y="0"/>
                        </a:cubicBezTo>
                        <a:cubicBezTo>
                          <a:pt x="1099530" y="24792"/>
                          <a:pt x="1189514" y="-18067"/>
                          <a:pt x="1374301" y="0"/>
                        </a:cubicBezTo>
                        <a:cubicBezTo>
                          <a:pt x="1529801" y="13438"/>
                          <a:pt x="1800883" y="4789"/>
                          <a:pt x="1947191" y="0"/>
                        </a:cubicBezTo>
                        <a:cubicBezTo>
                          <a:pt x="2101059" y="-30629"/>
                          <a:pt x="2301953" y="-24921"/>
                          <a:pt x="2613342" y="0"/>
                        </a:cubicBezTo>
                        <a:cubicBezTo>
                          <a:pt x="2912020" y="28452"/>
                          <a:pt x="2931314" y="23238"/>
                          <a:pt x="3186232" y="0"/>
                        </a:cubicBezTo>
                        <a:cubicBezTo>
                          <a:pt x="3435751" y="-20767"/>
                          <a:pt x="3472009" y="-23846"/>
                          <a:pt x="3759122" y="0"/>
                        </a:cubicBezTo>
                        <a:cubicBezTo>
                          <a:pt x="4041151" y="-10954"/>
                          <a:pt x="4262108" y="40888"/>
                          <a:pt x="4518535" y="0"/>
                        </a:cubicBezTo>
                        <a:cubicBezTo>
                          <a:pt x="4770765" y="-10996"/>
                          <a:pt x="4922142" y="19717"/>
                          <a:pt x="5091425" y="0"/>
                        </a:cubicBezTo>
                        <a:cubicBezTo>
                          <a:pt x="5216373" y="-6406"/>
                          <a:pt x="5619397" y="5026"/>
                          <a:pt x="5757576" y="0"/>
                        </a:cubicBezTo>
                        <a:cubicBezTo>
                          <a:pt x="5892780" y="6791"/>
                          <a:pt x="6113750" y="-22531"/>
                          <a:pt x="6237205" y="0"/>
                        </a:cubicBezTo>
                        <a:cubicBezTo>
                          <a:pt x="6384117" y="65061"/>
                          <a:pt x="6578121" y="-29038"/>
                          <a:pt x="6996618" y="0"/>
                        </a:cubicBezTo>
                        <a:cubicBezTo>
                          <a:pt x="7348566" y="-6736"/>
                          <a:pt x="7585417" y="-58060"/>
                          <a:pt x="7849291" y="0"/>
                        </a:cubicBezTo>
                        <a:cubicBezTo>
                          <a:pt x="8143687" y="4568"/>
                          <a:pt x="8267579" y="5821"/>
                          <a:pt x="8701965" y="0"/>
                        </a:cubicBezTo>
                        <a:cubicBezTo>
                          <a:pt x="9094705" y="-7923"/>
                          <a:pt x="9027972" y="5480"/>
                          <a:pt x="9274855" y="0"/>
                        </a:cubicBezTo>
                        <a:cubicBezTo>
                          <a:pt x="9471195" y="-14826"/>
                          <a:pt x="9868656" y="99398"/>
                          <a:pt x="10314051" y="0"/>
                        </a:cubicBezTo>
                        <a:cubicBezTo>
                          <a:pt x="10782500" y="-67188"/>
                          <a:pt x="11196997" y="449896"/>
                          <a:pt x="11301984" y="1057295"/>
                        </a:cubicBezTo>
                        <a:cubicBezTo>
                          <a:pt x="11273099" y="1286260"/>
                          <a:pt x="11229887" y="1512252"/>
                          <a:pt x="11301984" y="1846719"/>
                        </a:cubicBezTo>
                        <a:cubicBezTo>
                          <a:pt x="11361930" y="2145325"/>
                          <a:pt x="11306635" y="2322523"/>
                          <a:pt x="11301984" y="2509271"/>
                        </a:cubicBezTo>
                        <a:cubicBezTo>
                          <a:pt x="11302034" y="2704368"/>
                          <a:pt x="11286875" y="3090747"/>
                          <a:pt x="11301984" y="3256405"/>
                        </a:cubicBezTo>
                        <a:cubicBezTo>
                          <a:pt x="11302295" y="3442011"/>
                          <a:pt x="11297811" y="3650648"/>
                          <a:pt x="11301984" y="3918958"/>
                        </a:cubicBezTo>
                        <a:cubicBezTo>
                          <a:pt x="11342339" y="4145234"/>
                          <a:pt x="11342360" y="4426364"/>
                          <a:pt x="11301984" y="4581510"/>
                        </a:cubicBezTo>
                        <a:cubicBezTo>
                          <a:pt x="11315264" y="4746490"/>
                          <a:pt x="11271110" y="5125113"/>
                          <a:pt x="11301984" y="5286354"/>
                        </a:cubicBezTo>
                        <a:cubicBezTo>
                          <a:pt x="11366788" y="5867832"/>
                          <a:pt x="10994626" y="6301196"/>
                          <a:pt x="10314051" y="6343650"/>
                        </a:cubicBezTo>
                        <a:cubicBezTo>
                          <a:pt x="10134146" y="6414397"/>
                          <a:pt x="9781171" y="6356995"/>
                          <a:pt x="9554639" y="6343650"/>
                        </a:cubicBezTo>
                        <a:cubicBezTo>
                          <a:pt x="9337924" y="6382713"/>
                          <a:pt x="9118894" y="6294337"/>
                          <a:pt x="8888487" y="6343650"/>
                        </a:cubicBezTo>
                        <a:cubicBezTo>
                          <a:pt x="8643521" y="6384999"/>
                          <a:pt x="8493600" y="6307622"/>
                          <a:pt x="8408858" y="6343650"/>
                        </a:cubicBezTo>
                        <a:cubicBezTo>
                          <a:pt x="8312789" y="6393924"/>
                          <a:pt x="7869741" y="6359066"/>
                          <a:pt x="7556185" y="6343650"/>
                        </a:cubicBezTo>
                        <a:cubicBezTo>
                          <a:pt x="7223766" y="6369571"/>
                          <a:pt x="7156508" y="6343055"/>
                          <a:pt x="6983295" y="6343650"/>
                        </a:cubicBezTo>
                        <a:cubicBezTo>
                          <a:pt x="6855554" y="6304827"/>
                          <a:pt x="6542797" y="6365918"/>
                          <a:pt x="6130621" y="6343650"/>
                        </a:cubicBezTo>
                        <a:cubicBezTo>
                          <a:pt x="5756565" y="6384274"/>
                          <a:pt x="5893514" y="6330856"/>
                          <a:pt x="5744253" y="6343650"/>
                        </a:cubicBezTo>
                        <a:cubicBezTo>
                          <a:pt x="5568507" y="6338299"/>
                          <a:pt x="5449386" y="6361513"/>
                          <a:pt x="5171363" y="6343650"/>
                        </a:cubicBezTo>
                        <a:cubicBezTo>
                          <a:pt x="4903285" y="6357987"/>
                          <a:pt x="4865839" y="6322177"/>
                          <a:pt x="4598473" y="6343650"/>
                        </a:cubicBezTo>
                        <a:cubicBezTo>
                          <a:pt x="4327415" y="6395977"/>
                          <a:pt x="4020759" y="6354186"/>
                          <a:pt x="3745799" y="6343650"/>
                        </a:cubicBezTo>
                        <a:cubicBezTo>
                          <a:pt x="3498058" y="6349038"/>
                          <a:pt x="3537470" y="6329188"/>
                          <a:pt x="3359432" y="6343650"/>
                        </a:cubicBezTo>
                        <a:cubicBezTo>
                          <a:pt x="3161383" y="6360649"/>
                          <a:pt x="3102623" y="6345590"/>
                          <a:pt x="2879803" y="6343650"/>
                        </a:cubicBezTo>
                        <a:cubicBezTo>
                          <a:pt x="2651399" y="6346163"/>
                          <a:pt x="2422648" y="6308792"/>
                          <a:pt x="2213651" y="6343650"/>
                        </a:cubicBezTo>
                        <a:cubicBezTo>
                          <a:pt x="1998728" y="6331550"/>
                          <a:pt x="1965121" y="6320303"/>
                          <a:pt x="1734022" y="6343650"/>
                        </a:cubicBezTo>
                        <a:cubicBezTo>
                          <a:pt x="1501184" y="6410814"/>
                          <a:pt x="1229686" y="6276459"/>
                          <a:pt x="987933" y="6343650"/>
                        </a:cubicBezTo>
                        <a:cubicBezTo>
                          <a:pt x="407961" y="6378233"/>
                          <a:pt x="-81322" y="5722245"/>
                          <a:pt x="0" y="5286354"/>
                        </a:cubicBezTo>
                        <a:cubicBezTo>
                          <a:pt x="-16251" y="5083333"/>
                          <a:pt x="-16856" y="4817448"/>
                          <a:pt x="0" y="4623801"/>
                        </a:cubicBezTo>
                        <a:cubicBezTo>
                          <a:pt x="-5223" y="4392533"/>
                          <a:pt x="-25612" y="4062970"/>
                          <a:pt x="0" y="3876668"/>
                        </a:cubicBezTo>
                        <a:cubicBezTo>
                          <a:pt x="36834" y="3698646"/>
                          <a:pt x="14926" y="3316659"/>
                          <a:pt x="0" y="3171825"/>
                        </a:cubicBezTo>
                        <a:cubicBezTo>
                          <a:pt x="-8987" y="3012576"/>
                          <a:pt x="27832" y="2637170"/>
                          <a:pt x="0" y="2466981"/>
                        </a:cubicBezTo>
                        <a:cubicBezTo>
                          <a:pt x="-32002" y="2248950"/>
                          <a:pt x="-33511" y="2046263"/>
                          <a:pt x="0" y="1804429"/>
                        </a:cubicBezTo>
                        <a:cubicBezTo>
                          <a:pt x="3321" y="1547544"/>
                          <a:pt x="3910" y="1413311"/>
                          <a:pt x="0" y="1057295"/>
                        </a:cubicBezTo>
                        <a:close/>
                      </a:path>
                      <a:path w="11301984" h="6343650" stroke="0" extrusionOk="0">
                        <a:moveTo>
                          <a:pt x="0" y="1057295"/>
                        </a:moveTo>
                        <a:cubicBezTo>
                          <a:pt x="8460" y="568790"/>
                          <a:pt x="413236" y="89750"/>
                          <a:pt x="987933" y="0"/>
                        </a:cubicBezTo>
                        <a:cubicBezTo>
                          <a:pt x="1169059" y="-6357"/>
                          <a:pt x="1685290" y="34820"/>
                          <a:pt x="1840607" y="0"/>
                        </a:cubicBezTo>
                        <a:cubicBezTo>
                          <a:pt x="2037983" y="-19805"/>
                          <a:pt x="2084532" y="-12503"/>
                          <a:pt x="2226974" y="0"/>
                        </a:cubicBezTo>
                        <a:cubicBezTo>
                          <a:pt x="2336237" y="-5482"/>
                          <a:pt x="2825063" y="-27793"/>
                          <a:pt x="2986387" y="0"/>
                        </a:cubicBezTo>
                        <a:cubicBezTo>
                          <a:pt x="3154480" y="41698"/>
                          <a:pt x="3254837" y="9893"/>
                          <a:pt x="3466016" y="0"/>
                        </a:cubicBezTo>
                        <a:cubicBezTo>
                          <a:pt x="3668692" y="-2961"/>
                          <a:pt x="4073705" y="-83042"/>
                          <a:pt x="4318689" y="0"/>
                        </a:cubicBezTo>
                        <a:cubicBezTo>
                          <a:pt x="4594123" y="47121"/>
                          <a:pt x="4983461" y="-8023"/>
                          <a:pt x="5171363" y="0"/>
                        </a:cubicBezTo>
                        <a:cubicBezTo>
                          <a:pt x="5337087" y="21479"/>
                          <a:pt x="5459594" y="-30953"/>
                          <a:pt x="5650992" y="0"/>
                        </a:cubicBezTo>
                        <a:cubicBezTo>
                          <a:pt x="5836492" y="5828"/>
                          <a:pt x="5971649" y="3317"/>
                          <a:pt x="6317143" y="0"/>
                        </a:cubicBezTo>
                        <a:cubicBezTo>
                          <a:pt x="6610294" y="1614"/>
                          <a:pt x="6927376" y="-41347"/>
                          <a:pt x="7169817" y="0"/>
                        </a:cubicBezTo>
                        <a:cubicBezTo>
                          <a:pt x="7415214" y="9611"/>
                          <a:pt x="7446238" y="13372"/>
                          <a:pt x="7649446" y="0"/>
                        </a:cubicBezTo>
                        <a:cubicBezTo>
                          <a:pt x="7871614" y="-33931"/>
                          <a:pt x="8095010" y="-3029"/>
                          <a:pt x="8222336" y="0"/>
                        </a:cubicBezTo>
                        <a:cubicBezTo>
                          <a:pt x="8375011" y="6726"/>
                          <a:pt x="8671702" y="38607"/>
                          <a:pt x="9075010" y="0"/>
                        </a:cubicBezTo>
                        <a:cubicBezTo>
                          <a:pt x="9436893" y="-5345"/>
                          <a:pt x="9398535" y="24198"/>
                          <a:pt x="9647900" y="0"/>
                        </a:cubicBezTo>
                        <a:cubicBezTo>
                          <a:pt x="9896315" y="-29544"/>
                          <a:pt x="9992226" y="-26681"/>
                          <a:pt x="10314051" y="0"/>
                        </a:cubicBezTo>
                        <a:cubicBezTo>
                          <a:pt x="10809944" y="-78964"/>
                          <a:pt x="11212916" y="516372"/>
                          <a:pt x="11301984" y="1057295"/>
                        </a:cubicBezTo>
                        <a:cubicBezTo>
                          <a:pt x="11304775" y="1205757"/>
                          <a:pt x="11323805" y="1617479"/>
                          <a:pt x="11301984" y="1846719"/>
                        </a:cubicBezTo>
                        <a:cubicBezTo>
                          <a:pt x="11331771" y="2078860"/>
                          <a:pt x="11315261" y="2265369"/>
                          <a:pt x="11301984" y="2551563"/>
                        </a:cubicBezTo>
                        <a:cubicBezTo>
                          <a:pt x="11282822" y="2851160"/>
                          <a:pt x="11279081" y="3063120"/>
                          <a:pt x="11301984" y="3214115"/>
                        </a:cubicBezTo>
                        <a:cubicBezTo>
                          <a:pt x="11307002" y="3343039"/>
                          <a:pt x="11348877" y="3622713"/>
                          <a:pt x="11301984" y="3792086"/>
                        </a:cubicBezTo>
                        <a:cubicBezTo>
                          <a:pt x="11305607" y="3969895"/>
                          <a:pt x="11298546" y="4254507"/>
                          <a:pt x="11301984" y="4454639"/>
                        </a:cubicBezTo>
                        <a:cubicBezTo>
                          <a:pt x="11273562" y="4614098"/>
                          <a:pt x="11321453" y="5037672"/>
                          <a:pt x="11301984" y="5286354"/>
                        </a:cubicBezTo>
                        <a:cubicBezTo>
                          <a:pt x="11272533" y="5931400"/>
                          <a:pt x="10968725" y="6401968"/>
                          <a:pt x="10314051" y="6343650"/>
                        </a:cubicBezTo>
                        <a:cubicBezTo>
                          <a:pt x="10031659" y="6321578"/>
                          <a:pt x="9809752" y="6290486"/>
                          <a:pt x="9461377" y="6343650"/>
                        </a:cubicBezTo>
                        <a:cubicBezTo>
                          <a:pt x="9082585" y="6348219"/>
                          <a:pt x="8943755" y="6328110"/>
                          <a:pt x="8608704" y="6343650"/>
                        </a:cubicBezTo>
                        <a:cubicBezTo>
                          <a:pt x="8248850" y="6351699"/>
                          <a:pt x="8077552" y="6320904"/>
                          <a:pt x="7849291" y="6343650"/>
                        </a:cubicBezTo>
                        <a:cubicBezTo>
                          <a:pt x="7627056" y="6359186"/>
                          <a:pt x="7307289" y="6312060"/>
                          <a:pt x="7089879" y="6343650"/>
                        </a:cubicBezTo>
                        <a:cubicBezTo>
                          <a:pt x="6864710" y="6342539"/>
                          <a:pt x="6506613" y="6349267"/>
                          <a:pt x="6237205" y="6343650"/>
                        </a:cubicBezTo>
                        <a:cubicBezTo>
                          <a:pt x="5975835" y="6288567"/>
                          <a:pt x="5772967" y="6350593"/>
                          <a:pt x="5571054" y="6343650"/>
                        </a:cubicBezTo>
                        <a:cubicBezTo>
                          <a:pt x="5375153" y="6363942"/>
                          <a:pt x="5304774" y="6315112"/>
                          <a:pt x="5184686" y="6343650"/>
                        </a:cubicBezTo>
                        <a:cubicBezTo>
                          <a:pt x="5063827" y="6367789"/>
                          <a:pt x="4739204" y="6303256"/>
                          <a:pt x="4518535" y="6343650"/>
                        </a:cubicBezTo>
                        <a:cubicBezTo>
                          <a:pt x="4317188" y="6321535"/>
                          <a:pt x="3848251" y="6400204"/>
                          <a:pt x="3665861" y="6343650"/>
                        </a:cubicBezTo>
                        <a:cubicBezTo>
                          <a:pt x="3448841" y="6328724"/>
                          <a:pt x="3321064" y="6303164"/>
                          <a:pt x="2999710" y="6343650"/>
                        </a:cubicBezTo>
                        <a:cubicBezTo>
                          <a:pt x="2677681" y="6378081"/>
                          <a:pt x="2719167" y="6318420"/>
                          <a:pt x="2613342" y="6343650"/>
                        </a:cubicBezTo>
                        <a:cubicBezTo>
                          <a:pt x="2508792" y="6350823"/>
                          <a:pt x="2346361" y="6356659"/>
                          <a:pt x="2226974" y="6343650"/>
                        </a:cubicBezTo>
                        <a:cubicBezTo>
                          <a:pt x="2114097" y="6344466"/>
                          <a:pt x="1739973" y="6322134"/>
                          <a:pt x="1560823" y="6343650"/>
                        </a:cubicBezTo>
                        <a:cubicBezTo>
                          <a:pt x="1357153" y="6334501"/>
                          <a:pt x="1260235" y="6351722"/>
                          <a:pt x="987933" y="6343650"/>
                        </a:cubicBezTo>
                        <a:cubicBezTo>
                          <a:pt x="335051" y="6270293"/>
                          <a:pt x="-79494" y="5860686"/>
                          <a:pt x="0" y="5286354"/>
                        </a:cubicBezTo>
                        <a:cubicBezTo>
                          <a:pt x="-11125" y="5020857"/>
                          <a:pt x="-44055" y="4790251"/>
                          <a:pt x="0" y="4623801"/>
                        </a:cubicBezTo>
                        <a:cubicBezTo>
                          <a:pt x="24896" y="4446724"/>
                          <a:pt x="-9946" y="4193981"/>
                          <a:pt x="0" y="4045830"/>
                        </a:cubicBezTo>
                        <a:cubicBezTo>
                          <a:pt x="29426" y="3862975"/>
                          <a:pt x="11700" y="3414020"/>
                          <a:pt x="0" y="3256405"/>
                        </a:cubicBezTo>
                        <a:cubicBezTo>
                          <a:pt x="-34680" y="3076917"/>
                          <a:pt x="-14347" y="2799416"/>
                          <a:pt x="0" y="2636144"/>
                        </a:cubicBezTo>
                        <a:cubicBezTo>
                          <a:pt x="65651" y="2442087"/>
                          <a:pt x="30578" y="2236062"/>
                          <a:pt x="0" y="2015882"/>
                        </a:cubicBezTo>
                        <a:cubicBezTo>
                          <a:pt x="1454" y="1791945"/>
                          <a:pt x="81404" y="1441957"/>
                          <a:pt x="0" y="1057295"/>
                        </a:cubicBezTo>
                        <a:close/>
                      </a:path>
                      <a:path w="11301984" h="6343650" fill="none" stroke="0" extrusionOk="0">
                        <a:moveTo>
                          <a:pt x="0" y="1057295"/>
                        </a:moveTo>
                        <a:cubicBezTo>
                          <a:pt x="14544" y="428729"/>
                          <a:pt x="534971" y="175192"/>
                          <a:pt x="987933" y="0"/>
                        </a:cubicBezTo>
                        <a:cubicBezTo>
                          <a:pt x="1117507" y="25548"/>
                          <a:pt x="1189579" y="-10934"/>
                          <a:pt x="1374301" y="0"/>
                        </a:cubicBezTo>
                        <a:cubicBezTo>
                          <a:pt x="1542561" y="2467"/>
                          <a:pt x="1800373" y="-9553"/>
                          <a:pt x="1947191" y="0"/>
                        </a:cubicBezTo>
                        <a:cubicBezTo>
                          <a:pt x="2115884" y="-27693"/>
                          <a:pt x="2326242" y="-39003"/>
                          <a:pt x="2613342" y="0"/>
                        </a:cubicBezTo>
                        <a:cubicBezTo>
                          <a:pt x="2908907" y="31166"/>
                          <a:pt x="2928104" y="18908"/>
                          <a:pt x="3186232" y="0"/>
                        </a:cubicBezTo>
                        <a:cubicBezTo>
                          <a:pt x="3438165" y="-26012"/>
                          <a:pt x="3467635" y="-26516"/>
                          <a:pt x="3759122" y="0"/>
                        </a:cubicBezTo>
                        <a:cubicBezTo>
                          <a:pt x="4006515" y="22771"/>
                          <a:pt x="4254808" y="25695"/>
                          <a:pt x="4518535" y="0"/>
                        </a:cubicBezTo>
                        <a:cubicBezTo>
                          <a:pt x="4761887" y="-505"/>
                          <a:pt x="4948218" y="27176"/>
                          <a:pt x="5091425" y="0"/>
                        </a:cubicBezTo>
                        <a:cubicBezTo>
                          <a:pt x="5227848" y="-20066"/>
                          <a:pt x="5628848" y="46994"/>
                          <a:pt x="5757576" y="0"/>
                        </a:cubicBezTo>
                        <a:cubicBezTo>
                          <a:pt x="5880462" y="-16400"/>
                          <a:pt x="6123707" y="13477"/>
                          <a:pt x="6237205" y="0"/>
                        </a:cubicBezTo>
                        <a:cubicBezTo>
                          <a:pt x="6358949" y="-16541"/>
                          <a:pt x="6587721" y="-17633"/>
                          <a:pt x="6996618" y="0"/>
                        </a:cubicBezTo>
                        <a:cubicBezTo>
                          <a:pt x="7367177" y="8218"/>
                          <a:pt x="7530724" y="-14529"/>
                          <a:pt x="7849291" y="0"/>
                        </a:cubicBezTo>
                        <a:cubicBezTo>
                          <a:pt x="8155870" y="35873"/>
                          <a:pt x="8283429" y="-27269"/>
                          <a:pt x="8701965" y="0"/>
                        </a:cubicBezTo>
                        <a:cubicBezTo>
                          <a:pt x="9103179" y="4907"/>
                          <a:pt x="9028103" y="26582"/>
                          <a:pt x="9274855" y="0"/>
                        </a:cubicBezTo>
                        <a:cubicBezTo>
                          <a:pt x="9582291" y="-29666"/>
                          <a:pt x="9867926" y="54563"/>
                          <a:pt x="10314051" y="0"/>
                        </a:cubicBezTo>
                        <a:cubicBezTo>
                          <a:pt x="10794101" y="-134598"/>
                          <a:pt x="11180181" y="473600"/>
                          <a:pt x="11301984" y="1057295"/>
                        </a:cubicBezTo>
                        <a:cubicBezTo>
                          <a:pt x="11303614" y="1360697"/>
                          <a:pt x="11270818" y="1524836"/>
                          <a:pt x="11301984" y="1846719"/>
                        </a:cubicBezTo>
                        <a:cubicBezTo>
                          <a:pt x="11334930" y="2114435"/>
                          <a:pt x="11301777" y="2326959"/>
                          <a:pt x="11301984" y="2509271"/>
                        </a:cubicBezTo>
                        <a:cubicBezTo>
                          <a:pt x="11286936" y="2704923"/>
                          <a:pt x="11342811" y="3053700"/>
                          <a:pt x="11301984" y="3256405"/>
                        </a:cubicBezTo>
                        <a:cubicBezTo>
                          <a:pt x="11319316" y="3463690"/>
                          <a:pt x="11315737" y="3692916"/>
                          <a:pt x="11301984" y="3918958"/>
                        </a:cubicBezTo>
                        <a:cubicBezTo>
                          <a:pt x="11338661" y="4122840"/>
                          <a:pt x="11288635" y="4410095"/>
                          <a:pt x="11301984" y="4581510"/>
                        </a:cubicBezTo>
                        <a:cubicBezTo>
                          <a:pt x="11294656" y="4703334"/>
                          <a:pt x="11276249" y="5134265"/>
                          <a:pt x="11301984" y="5286354"/>
                        </a:cubicBezTo>
                        <a:cubicBezTo>
                          <a:pt x="11338954" y="6008001"/>
                          <a:pt x="10853740" y="6181707"/>
                          <a:pt x="10314051" y="6343650"/>
                        </a:cubicBezTo>
                        <a:cubicBezTo>
                          <a:pt x="10151015" y="6349028"/>
                          <a:pt x="9779407" y="6274642"/>
                          <a:pt x="9554639" y="6343650"/>
                        </a:cubicBezTo>
                        <a:cubicBezTo>
                          <a:pt x="9347946" y="6363488"/>
                          <a:pt x="9152078" y="6303860"/>
                          <a:pt x="8888487" y="6343650"/>
                        </a:cubicBezTo>
                        <a:cubicBezTo>
                          <a:pt x="8651789" y="6383990"/>
                          <a:pt x="8489120" y="6339272"/>
                          <a:pt x="8408858" y="6343650"/>
                        </a:cubicBezTo>
                        <a:cubicBezTo>
                          <a:pt x="8322773" y="6318147"/>
                          <a:pt x="7902400" y="6244327"/>
                          <a:pt x="7556185" y="6343650"/>
                        </a:cubicBezTo>
                        <a:cubicBezTo>
                          <a:pt x="7220157" y="6378817"/>
                          <a:pt x="7166372" y="6352724"/>
                          <a:pt x="6983295" y="6343650"/>
                        </a:cubicBezTo>
                        <a:cubicBezTo>
                          <a:pt x="6851423" y="6345149"/>
                          <a:pt x="6514255" y="6281391"/>
                          <a:pt x="6130621" y="6343650"/>
                        </a:cubicBezTo>
                        <a:cubicBezTo>
                          <a:pt x="5754642" y="6370572"/>
                          <a:pt x="5865753" y="6307752"/>
                          <a:pt x="5744253" y="6343650"/>
                        </a:cubicBezTo>
                        <a:cubicBezTo>
                          <a:pt x="5572113" y="6347974"/>
                          <a:pt x="5421558" y="6303477"/>
                          <a:pt x="5171363" y="6343650"/>
                        </a:cubicBezTo>
                        <a:cubicBezTo>
                          <a:pt x="4899855" y="6357660"/>
                          <a:pt x="4849336" y="6305652"/>
                          <a:pt x="4598473" y="6343650"/>
                        </a:cubicBezTo>
                        <a:cubicBezTo>
                          <a:pt x="4377123" y="6371798"/>
                          <a:pt x="4017842" y="6341359"/>
                          <a:pt x="3745799" y="6343650"/>
                        </a:cubicBezTo>
                        <a:cubicBezTo>
                          <a:pt x="3494886" y="6345636"/>
                          <a:pt x="3537614" y="6331923"/>
                          <a:pt x="3359432" y="6343650"/>
                        </a:cubicBezTo>
                        <a:cubicBezTo>
                          <a:pt x="3181331" y="6353702"/>
                          <a:pt x="3087926" y="6335645"/>
                          <a:pt x="2879803" y="6343650"/>
                        </a:cubicBezTo>
                        <a:cubicBezTo>
                          <a:pt x="2634593" y="6308299"/>
                          <a:pt x="2402854" y="6388948"/>
                          <a:pt x="2213651" y="6343650"/>
                        </a:cubicBezTo>
                        <a:cubicBezTo>
                          <a:pt x="2000746" y="6331864"/>
                          <a:pt x="1974173" y="6326647"/>
                          <a:pt x="1734022" y="6343650"/>
                        </a:cubicBezTo>
                        <a:cubicBezTo>
                          <a:pt x="1460463" y="6374694"/>
                          <a:pt x="1189967" y="6329827"/>
                          <a:pt x="987933" y="6343650"/>
                        </a:cubicBezTo>
                        <a:cubicBezTo>
                          <a:pt x="412800" y="6329440"/>
                          <a:pt x="-63277" y="5774604"/>
                          <a:pt x="0" y="5286354"/>
                        </a:cubicBezTo>
                        <a:cubicBezTo>
                          <a:pt x="5225" y="5085818"/>
                          <a:pt x="52800" y="4847367"/>
                          <a:pt x="0" y="4623801"/>
                        </a:cubicBezTo>
                        <a:cubicBezTo>
                          <a:pt x="-14557" y="4393153"/>
                          <a:pt x="-47550" y="4051105"/>
                          <a:pt x="0" y="3876668"/>
                        </a:cubicBezTo>
                        <a:cubicBezTo>
                          <a:pt x="36796" y="3696825"/>
                          <a:pt x="-1347" y="3309158"/>
                          <a:pt x="0" y="3171825"/>
                        </a:cubicBezTo>
                        <a:cubicBezTo>
                          <a:pt x="5759" y="3066544"/>
                          <a:pt x="33915" y="2676799"/>
                          <a:pt x="0" y="2466981"/>
                        </a:cubicBezTo>
                        <a:cubicBezTo>
                          <a:pt x="-38424" y="2214776"/>
                          <a:pt x="-28432" y="2075383"/>
                          <a:pt x="0" y="1804429"/>
                        </a:cubicBezTo>
                        <a:cubicBezTo>
                          <a:pt x="18571" y="1543748"/>
                          <a:pt x="-797" y="1432575"/>
                          <a:pt x="0" y="10572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305568" y="379763"/>
            <a:ext cx="10007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66"/>
                </a:solidFill>
                <a:latin typeface="Calibri" panose="020F0502020204030204"/>
              </a:rPr>
              <a:t>2. Tìm đọc sách báo về quê hương, đất nước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F4AF8-7FDC-1A9B-9642-9153D958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13" y="1361983"/>
            <a:ext cx="4052888" cy="45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63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0"/>
            <a:ext cx="12192000" cy="6858000"/>
          </a:xfrm>
          <a:prstGeom prst="rect">
            <a:avLst/>
          </a:prstGeom>
        </p:spPr>
      </p:pic>
      <p:pic>
        <p:nvPicPr>
          <p:cNvPr id="4" name="图片 3" descr="桌子.png"/>
          <p:cNvPicPr>
            <a:picLocks noChangeAspect="1"/>
          </p:cNvPicPr>
          <p:nvPr/>
        </p:nvPicPr>
        <p:blipFill>
          <a:blip r:embed="rId4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5" name="图片 4" descr="书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590" y="3194356"/>
            <a:ext cx="3045849" cy="2603206"/>
          </a:xfrm>
          <a:prstGeom prst="rect">
            <a:avLst/>
          </a:prstGeom>
        </p:spPr>
      </p:pic>
      <p:pic>
        <p:nvPicPr>
          <p:cNvPr id="6" name="图片 5" descr="钟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74332" y="5395069"/>
            <a:ext cx="924770" cy="882736"/>
          </a:xfrm>
          <a:prstGeom prst="rect">
            <a:avLst/>
          </a:prstGeom>
        </p:spPr>
      </p:pic>
      <p:pic>
        <p:nvPicPr>
          <p:cNvPr id="7" name="图片 6" descr="铅笔筒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12448" y="4979971"/>
            <a:ext cx="1224270" cy="1324105"/>
          </a:xfrm>
          <a:prstGeom prst="rect">
            <a:avLst/>
          </a:prstGeom>
        </p:spPr>
      </p:pic>
      <p:pic>
        <p:nvPicPr>
          <p:cNvPr id="8" name="图片 7" descr="眼镜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0076" y="6060597"/>
            <a:ext cx="941951" cy="4344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325386" y="5207954"/>
            <a:ext cx="5932602" cy="1650046"/>
          </a:xfrm>
          <a:prstGeom prst="rect">
            <a:avLst/>
          </a:prstGeom>
        </p:spPr>
      </p:pic>
      <p:sp>
        <p:nvSpPr>
          <p:cNvPr id="42" name="WordArt 5">
            <a:extLst>
              <a:ext uri="{FF2B5EF4-FFF2-40B4-BE49-F238E27FC236}">
                <a16:creationId xmlns:a16="http://schemas.microsoft.com/office/drawing/2014/main" id="{B3BC5A89-0D56-8576-035F-1C95DB484A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292428">
            <a:off x="2548625" y="1375837"/>
            <a:ext cx="9245600" cy="35870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CHÀO TẠM BIỆT!</a:t>
            </a:r>
          </a:p>
        </p:txBody>
      </p:sp>
    </p:spTree>
    <p:extLst>
      <p:ext uri="{BB962C8B-B14F-4D97-AF65-F5344CB8AC3E}">
        <p14:creationId xmlns:p14="http://schemas.microsoft.com/office/powerpoint/2010/main" val="34933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449660" y="3383687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70174" y="3364021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BÁU VẬT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800" b="1" i="0" u="none" strike="noStrike" kern="120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36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768578" y="2991352"/>
            <a:ext cx="2746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̀̀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/>
              </a:rPr>
              <a:t>Gươm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Hoàn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Kiếm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3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 Box 16">
            <a:extLst>
              <a:ext uri="{FF2B5EF4-FFF2-40B4-BE49-F238E27FC236}">
                <a16:creationId xmlns:a16="http://schemas.microsoft.com/office/drawing/2014/main" id="{DE8C5499-ABE2-401B-B9DF-819F48569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733" y="1260699"/>
            <a:ext cx="6585592" cy="9725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None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ở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  <a:buNone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Rùa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15">
            <a:extLst>
              <a:ext uri="{FF2B5EF4-FFF2-40B4-BE49-F238E27FC236}">
                <a16:creationId xmlns:a16="http://schemas.microsoft.com/office/drawing/2014/main" id="{3F1095A0-980C-4E0E-8685-6EAE2E1F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350" y="276225"/>
            <a:ext cx="5476875" cy="49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75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768784" y="3751951"/>
            <a:ext cx="3499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Nước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Việt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4670" y="3849248"/>
            <a:ext cx="536494" cy="4823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5113" y="3787600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A4486DBE-6AE6-46A1-B5DF-A303ABC4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832" y="219425"/>
            <a:ext cx="4937877" cy="498105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012E4-2214-DCBE-FF45-C0D8EA90CA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29" y="139666"/>
            <a:ext cx="6124576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4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3B1845B-0A01-0440-8FC5-F878BF46E572}"/>
              </a:ext>
            </a:extLst>
          </p:cNvPr>
          <p:cNvSpPr txBox="1"/>
          <p:nvPr/>
        </p:nvSpPr>
        <p:spPr>
          <a:xfrm>
            <a:off x="3267895" y="4493038"/>
            <a:ext cx="7027886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Times New Roman"/>
              </a:rPr>
              <a:t>⸙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Giáo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 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viên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 : Ngô 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Thi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̣ 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Hương</a:t>
            </a:r>
            <a:r>
              <a:rPr kumimoji="0" lang="en-US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 Thanh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25307" y="1033208"/>
            <a:ext cx="8784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Nunito Bold" charset="0"/>
              </a:rPr>
              <a:t>TIẾNG VIỆT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3002" y="1912428"/>
            <a:ext cx="92764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itchFamily="18" charset="0"/>
                <a:ea typeface="Cambria" pitchFamily="18" charset="0"/>
                <a:cs typeface="Nunito Bold" charset="0"/>
              </a:rPr>
              <a:t>NÓI VÀ NGHE</a:t>
            </a:r>
          </a:p>
        </p:txBody>
      </p:sp>
      <p:pic>
        <p:nvPicPr>
          <p:cNvPr id="36" name="图片 3994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" y="5216450"/>
            <a:ext cx="1258791" cy="1641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74755" descr="PPT素材-16"/>
          <p:cNvPicPr>
            <a:picLocks noChangeAspect="1"/>
          </p:cNvPicPr>
          <p:nvPr/>
        </p:nvPicPr>
        <p:blipFill rotWithShape="1">
          <a:blip r:embed="rId3"/>
          <a:srcRect l="5795" t="86641" r="89055" b="4217"/>
          <a:stretch/>
        </p:blipFill>
        <p:spPr>
          <a:xfrm>
            <a:off x="602612" y="3600774"/>
            <a:ext cx="864096" cy="93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4755" descr="PPT素材-16"/>
          <p:cNvPicPr>
            <a:picLocks noChangeAspect="1"/>
          </p:cNvPicPr>
          <p:nvPr/>
        </p:nvPicPr>
        <p:blipFill rotWithShape="1">
          <a:blip r:embed="rId3"/>
          <a:srcRect l="6654" t="33195" r="89055" b="59069"/>
          <a:stretch/>
        </p:blipFill>
        <p:spPr>
          <a:xfrm>
            <a:off x="1162962" y="2203997"/>
            <a:ext cx="720080" cy="7920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74755" descr="PPT素材-16"/>
          <p:cNvPicPr>
            <a:picLocks noChangeAspect="1"/>
          </p:cNvPicPr>
          <p:nvPr/>
        </p:nvPicPr>
        <p:blipFill rotWithShape="1">
          <a:blip r:embed="rId3"/>
          <a:srcRect l="5795" t="86641" r="89055" b="4217"/>
          <a:stretch/>
        </p:blipFill>
        <p:spPr>
          <a:xfrm>
            <a:off x="11260382" y="3404330"/>
            <a:ext cx="864096" cy="93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74755" descr="PPT素材-16"/>
          <p:cNvPicPr>
            <a:picLocks noChangeAspect="1"/>
          </p:cNvPicPr>
          <p:nvPr/>
        </p:nvPicPr>
        <p:blipFill rotWithShape="1">
          <a:blip r:embed="rId3"/>
          <a:srcRect l="6654" t="33195" r="89055" b="59069"/>
          <a:stretch/>
        </p:blipFill>
        <p:spPr>
          <a:xfrm>
            <a:off x="10765017" y="2121427"/>
            <a:ext cx="720080" cy="792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B1845B-0A01-0440-8FC5-F878BF46E572}"/>
              </a:ext>
            </a:extLst>
          </p:cNvPr>
          <p:cNvSpPr txBox="1"/>
          <p:nvPr/>
        </p:nvSpPr>
        <p:spPr>
          <a:xfrm>
            <a:off x="7044988" y="5216450"/>
            <a:ext cx="2193229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474" b="1" i="1" u="none" strike="noStrike" kern="1200" cap="none" spc="0" normalizeH="0" baseline="0" noProof="0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Times New Roman"/>
              </a:rPr>
              <a:t>⸙</a:t>
            </a:r>
            <a:r>
              <a:rPr kumimoji="0" lang="en-US" sz="3474" b="1" i="1" u="none" strike="noStrike" kern="1200" cap="none" spc="0" normalizeH="0" baseline="0" noProof="0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Lớp</a:t>
            </a:r>
            <a:r>
              <a:rPr kumimoji="0" lang="en-US" sz="3474" b="1" i="1" u="none" strike="noStrike" kern="1200" cap="none" spc="0" normalizeH="0" baseline="0" noProof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itchFamily="18" charset="0"/>
                <a:ea typeface="Cambria" pitchFamily="18" charset="0"/>
                <a:cs typeface="Lato" panose="020F0502020204030203" pitchFamily="34" charset="0"/>
              </a:rPr>
              <a:t>: 4A9</a:t>
            </a:r>
            <a:endParaRPr kumimoji="0" lang="en-US" sz="3474" b="1" i="1" u="none" strike="noStrike" kern="1200" cap="none" spc="0" normalizeH="0" baseline="0" noProof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itchFamily="18" charset="0"/>
              <a:ea typeface="Cambria" pitchFamily="18" charset="0"/>
              <a:cs typeface="Lato" panose="020F050202020403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7149" y="2983747"/>
            <a:ext cx="10260950" cy="1029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113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Nunito Bold" charset="0"/>
              </a:rPr>
              <a:t>NHỮNG MIỀN QUÊ YÊU DẤU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503522" y="5431782"/>
            <a:ext cx="660220" cy="669241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Lê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P001 4 hàng" panose="020B0603050302020204" pitchFamily="34" charset="0"/>
                <a:ea typeface="+mj-ea"/>
                <a:cs typeface="+mj-cs"/>
              </a:rPr>
              <a:t>Ngǌ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HP001 4 hàng" panose="020B06030503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0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1025347" y="520778"/>
            <a:ext cx="1010680" cy="762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667" y="1272689"/>
            <a:ext cx="1010680" cy="762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25347" y="1290570"/>
            <a:ext cx="1010680" cy="762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N6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667" y="513287"/>
            <a:ext cx="1010680" cy="762301"/>
            <a:chOff x="793399" y="3296093"/>
            <a:chExt cx="581496" cy="510363"/>
          </a:xfrm>
        </p:grpSpPr>
        <p:sp>
          <p:nvSpPr>
            <p:cNvPr id="36" name="Rounded Rectangle 35"/>
            <p:cNvSpPr/>
            <p:nvPr/>
          </p:nvSpPr>
          <p:spPr>
            <a:xfrm>
              <a:off x="793399" y="3296093"/>
              <a:ext cx="581496" cy="5103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N2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950A6F8-BACD-4BEA-8B0E-A99BD015F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397"/>
            <a:stretch/>
          </p:blipFill>
          <p:spPr>
            <a:xfrm>
              <a:off x="820076" y="3314196"/>
              <a:ext cx="528142" cy="469670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14667" y="454767"/>
            <a:ext cx="2028653" cy="1617437"/>
            <a:chOff x="793399" y="3296093"/>
            <a:chExt cx="581496" cy="510363"/>
          </a:xfrm>
        </p:grpSpPr>
        <p:sp>
          <p:nvSpPr>
            <p:cNvPr id="57" name="Rounded Rectangle 56"/>
            <p:cNvSpPr/>
            <p:nvPr/>
          </p:nvSpPr>
          <p:spPr>
            <a:xfrm>
              <a:off x="793399" y="3296093"/>
              <a:ext cx="581496" cy="5103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rPr>
                <a:t>N2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950A6F8-BACD-4BEA-8B0E-A99BD015F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397"/>
            <a:stretch/>
          </p:blipFill>
          <p:spPr>
            <a:xfrm>
              <a:off x="820076" y="3314196"/>
              <a:ext cx="528142" cy="469670"/>
            </a:xfrm>
            <a:prstGeom prst="rect">
              <a:avLst/>
            </a:prstGeom>
          </p:spPr>
        </p:pic>
      </p:grpSp>
      <p:pic>
        <p:nvPicPr>
          <p:cNvPr id="2" name="nhac xo n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45" y="6268052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47B014-B35D-3C8C-EF3C-6BFE8A93682D}"/>
              </a:ext>
            </a:extLst>
          </p:cNvPr>
          <p:cNvSpPr txBox="1"/>
          <p:nvPr/>
        </p:nvSpPr>
        <p:spPr>
          <a:xfrm>
            <a:off x="2266950" y="435413"/>
            <a:ext cx="973455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mến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67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4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1768" y="3186235"/>
            <a:ext cx="2498330" cy="3671765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F9D79964-FC70-53B2-AE7B-428165DD5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728" y="-1507046"/>
            <a:ext cx="8431219" cy="52195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8A0AE7-AFEC-19B5-F2DE-9D25D9A1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27848" y="3571633"/>
            <a:ext cx="3860628" cy="3112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A1CFC-7A33-44FF-E8A4-05A5D32784BE}"/>
              </a:ext>
            </a:extLst>
          </p:cNvPr>
          <p:cNvSpPr txBox="1"/>
          <p:nvPr/>
        </p:nvSpPr>
        <p:spPr>
          <a:xfrm>
            <a:off x="877222" y="1226267"/>
            <a:ext cx="7460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HĐ1.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001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>
            <a:cxnSpLocks/>
          </p:cNvCxnSpPr>
          <p:nvPr/>
        </p:nvCxnSpPr>
        <p:spPr>
          <a:xfrm>
            <a:off x="7824453" y="2576126"/>
            <a:ext cx="169926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cxnSpLocks/>
          </p:cNvCxnSpPr>
          <p:nvPr/>
        </p:nvCxnSpPr>
        <p:spPr>
          <a:xfrm>
            <a:off x="7824453" y="4767254"/>
            <a:ext cx="102648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2653665" y="2533594"/>
            <a:ext cx="169926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2653665" y="4724722"/>
            <a:ext cx="169926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5"/>
          <p:cNvSpPr/>
          <p:nvPr/>
        </p:nvSpPr>
        <p:spPr bwMode="auto">
          <a:xfrm rot="5400000">
            <a:off x="1324359" y="1056049"/>
            <a:ext cx="2089302" cy="198422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FF858E"/>
              </a:gs>
              <a:gs pos="0">
                <a:srgbClr val="F02832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FF858E"/>
                </a:gs>
                <a:gs pos="100000">
                  <a:srgbClr val="F02832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17" name="Freeform 5"/>
          <p:cNvSpPr/>
          <p:nvPr/>
        </p:nvSpPr>
        <p:spPr bwMode="auto">
          <a:xfrm rot="5400000">
            <a:off x="10474063" y="5205727"/>
            <a:ext cx="1225383" cy="142368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FFC46D"/>
              </a:gs>
              <a:gs pos="0">
                <a:srgbClr val="FFA015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FFC46D"/>
                </a:gs>
                <a:gs pos="100000">
                  <a:srgbClr val="FFA015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18" name="Freeform 5"/>
          <p:cNvSpPr/>
          <p:nvPr/>
        </p:nvSpPr>
        <p:spPr bwMode="auto">
          <a:xfrm rot="5400000">
            <a:off x="1225545" y="3263142"/>
            <a:ext cx="2106639" cy="199805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1CFE5"/>
              </a:gs>
              <a:gs pos="0">
                <a:srgbClr val="0192A1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1CFE5"/>
                </a:gs>
                <a:gs pos="100000">
                  <a:srgbClr val="0192A1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0" name="Freeform 5"/>
          <p:cNvSpPr/>
          <p:nvPr/>
        </p:nvSpPr>
        <p:spPr bwMode="auto">
          <a:xfrm rot="5400000">
            <a:off x="8801707" y="3275065"/>
            <a:ext cx="2089305" cy="198422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FFC46D"/>
              </a:gs>
              <a:gs pos="0">
                <a:srgbClr val="FFA015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FFC46D"/>
                </a:gs>
                <a:gs pos="100000">
                  <a:srgbClr val="FFA015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 dirty="0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1" name="Freeform 5"/>
          <p:cNvSpPr/>
          <p:nvPr/>
        </p:nvSpPr>
        <p:spPr bwMode="auto">
          <a:xfrm rot="5400000">
            <a:off x="2785170" y="5345460"/>
            <a:ext cx="1225383" cy="141482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1CFE5"/>
              </a:gs>
              <a:gs pos="0">
                <a:srgbClr val="0192A1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1CFE5"/>
                </a:gs>
                <a:gs pos="100000">
                  <a:srgbClr val="0192A1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pic>
        <p:nvPicPr>
          <p:cNvPr id="23" name="Picture 6" descr="iMac-mock-up-diferents-views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26241" y="1901191"/>
            <a:ext cx="4040504" cy="3657600"/>
          </a:xfrm>
          <a:prstGeom prst="rect">
            <a:avLst/>
          </a:prstGeom>
        </p:spPr>
      </p:pic>
      <p:sp>
        <p:nvSpPr>
          <p:cNvPr id="25" name="Freeform 5"/>
          <p:cNvSpPr/>
          <p:nvPr/>
        </p:nvSpPr>
        <p:spPr bwMode="auto">
          <a:xfrm rot="5400000">
            <a:off x="7939322" y="45561"/>
            <a:ext cx="1225384" cy="145558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864D9D"/>
              </a:gs>
              <a:gs pos="0">
                <a:srgbClr val="4F2D5D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864D9D"/>
                </a:gs>
                <a:gs pos="100000">
                  <a:srgbClr val="4F2D5D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6" name="Freeform 5"/>
          <p:cNvSpPr/>
          <p:nvPr/>
        </p:nvSpPr>
        <p:spPr bwMode="auto">
          <a:xfrm rot="5400000">
            <a:off x="10458112" y="17463"/>
            <a:ext cx="1225385" cy="145558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864D9D"/>
              </a:gs>
              <a:gs pos="0">
                <a:srgbClr val="4F2D5D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864D9D"/>
                </a:gs>
                <a:gs pos="100000">
                  <a:srgbClr val="4F2D5D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7" name="Freeform 5"/>
          <p:cNvSpPr/>
          <p:nvPr/>
        </p:nvSpPr>
        <p:spPr bwMode="auto">
          <a:xfrm rot="5400000">
            <a:off x="8782656" y="1103070"/>
            <a:ext cx="2127404" cy="1955329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864D9D"/>
              </a:gs>
              <a:gs pos="0">
                <a:srgbClr val="4F2D5D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864D9D"/>
                </a:gs>
                <a:gs pos="100000">
                  <a:srgbClr val="4F2D5D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 dirty="0">
              <a:solidFill>
                <a:prstClr val="black"/>
              </a:solidFill>
              <a:latin typeface="Times New Roman" panose="02020603050405020304" pitchFamily="18" charset="0"/>
              <a:ea typeface="造字工房悦黑体验版细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76898" y="1514241"/>
            <a:ext cx="1984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Cảnh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vật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có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gi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̀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thu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́ vị?</a:t>
            </a:r>
            <a:endParaRPr lang="zh-CN" altLang="en-US" sz="2800" dirty="0">
              <a:latin typeface="Times New Roman" panose="02020603050405020304" pitchFamily="18" charset="0"/>
              <a:ea typeface="造字工房悦黑体验版细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154381" y="3477340"/>
            <a:ext cx="21682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Em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mong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ước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điều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gi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̀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miền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quê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đo</a:t>
            </a:r>
            <a:r>
              <a:rPr lang="en-US" altLang="zh-CN" sz="2800" dirty="0"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́?</a:t>
            </a:r>
            <a:endParaRPr lang="zh-CN" altLang="en-US" sz="2800" dirty="0">
              <a:latin typeface="Times New Roman" panose="02020603050405020304" pitchFamily="18" charset="0"/>
              <a:ea typeface="造字工房悦黑体验版细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857015" y="3599201"/>
            <a:ext cx="2072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Em có </a:t>
            </a:r>
            <a:r>
              <a:rPr lang="en-US" altLang="zh-CN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tranh</a:t>
            </a:r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hay </a:t>
            </a:r>
            <a:r>
              <a:rPr lang="en-US" altLang="zh-CN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tư</a:t>
            </a:r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liệu</a:t>
            </a:r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hay video</a:t>
            </a:r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ea typeface="造字工房悦黑体验版细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B25C9E-62BC-9DF4-87E4-4B571ABE9C38}"/>
              </a:ext>
            </a:extLst>
          </p:cNvPr>
          <p:cNvSpPr txBox="1"/>
          <p:nvPr/>
        </p:nvSpPr>
        <p:spPr>
          <a:xfrm>
            <a:off x="4105275" y="2179865"/>
            <a:ext cx="3960488" cy="249299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MUỐN GIỚI THIỆU MIỀN QUÊ NÀO?</a:t>
            </a:r>
          </a:p>
          <a:p>
            <a:r>
              <a:rPr lang="en-US" dirty="0"/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endParaRPr lang="en-US" dirty="0"/>
          </a:p>
        </p:txBody>
      </p:sp>
      <p:sp>
        <p:nvSpPr>
          <p:cNvPr id="50" name="文本框 41">
            <a:extLst>
              <a:ext uri="{FF2B5EF4-FFF2-40B4-BE49-F238E27FC236}">
                <a16:creationId xmlns:a16="http://schemas.microsoft.com/office/drawing/2014/main" id="{EF80CEDB-96F2-0CE1-C6F4-43612049C54A}"/>
              </a:ext>
            </a:extLst>
          </p:cNvPr>
          <p:cNvSpPr txBox="1"/>
          <p:nvPr/>
        </p:nvSpPr>
        <p:spPr>
          <a:xfrm>
            <a:off x="8825535" y="1430237"/>
            <a:ext cx="1984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Con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người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 có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gi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̀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thu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造字工房悦黑体验版细体" pitchFamily="50" charset="-122"/>
                <a:cs typeface="Times New Roman" panose="02020603050405020304" pitchFamily="18" charset="0"/>
              </a:rPr>
              <a:t>́ vị?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造字工房悦黑体验版细体" pitchFamily="50" charset="-122"/>
              <a:cs typeface="Times New Roman" panose="02020603050405020304" pitchFamily="18" charset="0"/>
            </a:endParaRPr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770DAFEF-1C5B-B5E4-A1CE-3F3B9BDABCDD}"/>
              </a:ext>
            </a:extLst>
          </p:cNvPr>
          <p:cNvSpPr/>
          <p:nvPr/>
        </p:nvSpPr>
        <p:spPr bwMode="auto">
          <a:xfrm rot="5400000">
            <a:off x="544779" y="5264938"/>
            <a:ext cx="1225383" cy="138302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01CFE5"/>
              </a:gs>
              <a:gs pos="0">
                <a:srgbClr val="0192A1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01CFE5"/>
                </a:gs>
                <a:gs pos="100000">
                  <a:srgbClr val="0192A1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DA5AAC60-925F-0A54-A883-5C7498095526}"/>
              </a:ext>
            </a:extLst>
          </p:cNvPr>
          <p:cNvSpPr/>
          <p:nvPr/>
        </p:nvSpPr>
        <p:spPr bwMode="auto">
          <a:xfrm rot="5400000">
            <a:off x="2910787" y="-30649"/>
            <a:ext cx="1225386" cy="142530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FF858E"/>
              </a:gs>
              <a:gs pos="0">
                <a:srgbClr val="F02832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FF858E"/>
                </a:gs>
                <a:gs pos="100000">
                  <a:srgbClr val="F02832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40BF80FB-1B08-CE19-E2CE-8FC3B4A9A94B}"/>
              </a:ext>
            </a:extLst>
          </p:cNvPr>
          <p:cNvSpPr/>
          <p:nvPr/>
        </p:nvSpPr>
        <p:spPr bwMode="auto">
          <a:xfrm rot="5400000">
            <a:off x="493364" y="54652"/>
            <a:ext cx="1225386" cy="142530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FF858E"/>
              </a:gs>
              <a:gs pos="0">
                <a:srgbClr val="F02832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FF858E"/>
                </a:gs>
                <a:gs pos="100000">
                  <a:srgbClr val="F02832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8666838D-89F9-D0DB-5364-5F54F3BA5C08}"/>
              </a:ext>
            </a:extLst>
          </p:cNvPr>
          <p:cNvSpPr/>
          <p:nvPr/>
        </p:nvSpPr>
        <p:spPr bwMode="auto">
          <a:xfrm rot="5400000">
            <a:off x="8105548" y="5158074"/>
            <a:ext cx="1225383" cy="152474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rgbClr val="FFC46D"/>
              </a:gs>
              <a:gs pos="0">
                <a:srgbClr val="FFA015"/>
              </a:gs>
            </a:gsLst>
            <a:lin ang="18900000" scaled="0"/>
            <a:tileRect/>
          </a:gradFill>
          <a:ln w="25400">
            <a:gradFill flip="none" rotWithShape="1">
              <a:gsLst>
                <a:gs pos="0">
                  <a:srgbClr val="FFC46D"/>
                </a:gs>
                <a:gs pos="100000">
                  <a:srgbClr val="FFA015"/>
                </a:gs>
              </a:gsLst>
              <a:lin ang="18900000" scaled="0"/>
              <a:tileRect/>
            </a:gradFill>
          </a:ln>
          <a:effectLst>
            <a:outerShdw blurRad="444500" dist="1524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/>
            <a:endParaRPr lang="zh-CN" altLang="en-US" sz="1353">
              <a:solidFill>
                <a:prstClr val="black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76FFB2-11E6-16EF-7742-92C338D1FBA3}"/>
              </a:ext>
            </a:extLst>
          </p:cNvPr>
          <p:cNvCxnSpPr/>
          <p:nvPr/>
        </p:nvCxnSpPr>
        <p:spPr>
          <a:xfrm>
            <a:off x="5071730" y="-340242"/>
            <a:ext cx="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F9BA20-A9C6-6BDE-1D2A-AD2B8C81A8BE}"/>
              </a:ext>
            </a:extLst>
          </p:cNvPr>
          <p:cNvCxnSpPr>
            <a:cxnSpLocks/>
            <a:stCxn id="53" idx="10"/>
            <a:endCxn id="42" idx="1"/>
          </p:cNvCxnSpPr>
          <p:nvPr/>
        </p:nvCxnSpPr>
        <p:spPr>
          <a:xfrm>
            <a:off x="465957" y="1112641"/>
            <a:ext cx="910941" cy="8786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5044282-A83F-B0C6-FE9E-B94B62EDE97A}"/>
              </a:ext>
            </a:extLst>
          </p:cNvPr>
          <p:cNvCxnSpPr>
            <a:cxnSpLocks/>
            <a:stCxn id="52" idx="7"/>
          </p:cNvCxnSpPr>
          <p:nvPr/>
        </p:nvCxnSpPr>
        <p:spPr>
          <a:xfrm flipH="1">
            <a:off x="3361119" y="1027341"/>
            <a:ext cx="802462" cy="9639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C373FB7-CC67-BD5A-839B-0EE2A4081A3F}"/>
              </a:ext>
            </a:extLst>
          </p:cNvPr>
          <p:cNvCxnSpPr>
            <a:cxnSpLocks/>
            <a:endCxn id="51" idx="1"/>
          </p:cNvCxnSpPr>
          <p:nvPr/>
        </p:nvCxnSpPr>
        <p:spPr>
          <a:xfrm flipH="1">
            <a:off x="536357" y="4262170"/>
            <a:ext cx="698790" cy="13480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6F22905-FA9C-4F95-A7E6-1B4810374BB9}"/>
              </a:ext>
            </a:extLst>
          </p:cNvPr>
          <p:cNvCxnSpPr>
            <a:cxnSpLocks/>
            <a:stCxn id="43" idx="3"/>
            <a:endCxn id="21" idx="4"/>
          </p:cNvCxnSpPr>
          <p:nvPr/>
        </p:nvCxnSpPr>
        <p:spPr>
          <a:xfrm>
            <a:off x="3322582" y="4385281"/>
            <a:ext cx="710673" cy="13213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7E317FA-5317-16A3-FA28-96D36917D2FD}"/>
              </a:ext>
            </a:extLst>
          </p:cNvPr>
          <p:cNvCxnSpPr>
            <a:cxnSpLocks/>
            <a:stCxn id="25" idx="10"/>
          </p:cNvCxnSpPr>
          <p:nvPr/>
        </p:nvCxnSpPr>
        <p:spPr>
          <a:xfrm>
            <a:off x="7898318" y="1118687"/>
            <a:ext cx="934187" cy="9169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AF06C38-33A1-A454-5B05-3C5F0E6151E4}"/>
              </a:ext>
            </a:extLst>
          </p:cNvPr>
          <p:cNvCxnSpPr>
            <a:cxnSpLocks/>
            <a:stCxn id="26" idx="7"/>
          </p:cNvCxnSpPr>
          <p:nvPr/>
        </p:nvCxnSpPr>
        <p:spPr>
          <a:xfrm flipH="1">
            <a:off x="10834704" y="1090589"/>
            <a:ext cx="889797" cy="9007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075FBCF-0B89-B51D-0688-DFF8DCA9A405}"/>
              </a:ext>
            </a:extLst>
          </p:cNvPr>
          <p:cNvCxnSpPr>
            <a:cxnSpLocks/>
            <a:stCxn id="45" idx="1"/>
            <a:endCxn id="54" idx="1"/>
          </p:cNvCxnSpPr>
          <p:nvPr/>
        </p:nvCxnSpPr>
        <p:spPr>
          <a:xfrm flipH="1">
            <a:off x="8033481" y="4291699"/>
            <a:ext cx="823534" cy="12825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091E82-E363-E500-05D0-8469E81BCFDA}"/>
              </a:ext>
            </a:extLst>
          </p:cNvPr>
          <p:cNvCxnSpPr>
            <a:cxnSpLocks/>
            <a:endCxn id="17" idx="4"/>
          </p:cNvCxnSpPr>
          <p:nvPr/>
        </p:nvCxnSpPr>
        <p:spPr>
          <a:xfrm>
            <a:off x="10841655" y="4366042"/>
            <a:ext cx="884470" cy="12052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3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004教育公开课09">
      <a:dk1>
        <a:sysClr val="windowText" lastClr="000000"/>
      </a:dk1>
      <a:lt1>
        <a:sysClr val="window" lastClr="FFFFFF"/>
      </a:lt1>
      <a:dk2>
        <a:srgbClr val="682A8E"/>
      </a:dk2>
      <a:lt2>
        <a:srgbClr val="D8D8D8"/>
      </a:lt2>
      <a:accent1>
        <a:srgbClr val="F17A1A"/>
      </a:accent1>
      <a:accent2>
        <a:srgbClr val="1BA4E3"/>
      </a:accent2>
      <a:accent3>
        <a:srgbClr val="682A8E"/>
      </a:accent3>
      <a:accent4>
        <a:srgbClr val="F5AE0F"/>
      </a:accent4>
      <a:accent5>
        <a:srgbClr val="F17A1A"/>
      </a:accent5>
      <a:accent6>
        <a:srgbClr val="1BA4E3"/>
      </a:accent6>
      <a:hlink>
        <a:srgbClr val="682A8E"/>
      </a:hlink>
      <a:folHlink>
        <a:srgbClr val="F5AE0F"/>
      </a:folHlink>
    </a:clrScheme>
    <a:fontScheme name="Temp">
      <a:majorFont>
        <a:latin typeface="Corbel" panose="020F0302020204030204"/>
        <a:ea typeface="微软雅黑"/>
        <a:cs typeface=""/>
      </a:majorFont>
      <a:minorFont>
        <a:latin typeface="Corbe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126A"/>
      </a:accent1>
      <a:accent2>
        <a:srgbClr val="FFE597"/>
      </a:accent2>
      <a:accent3>
        <a:srgbClr val="AD550F"/>
      </a:accent3>
      <a:accent4>
        <a:srgbClr val="FE126A"/>
      </a:accent4>
      <a:accent5>
        <a:srgbClr val="C97A36"/>
      </a:accent5>
      <a:accent6>
        <a:srgbClr val="FFE597"/>
      </a:accent6>
      <a:hlink>
        <a:srgbClr val="0563C1"/>
      </a:hlink>
      <a:folHlink>
        <a:srgbClr val="954F72"/>
      </a:folHlink>
    </a:clrScheme>
    <a:fontScheme name="2lorlvzk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466</Words>
  <Application>Microsoft Office PowerPoint</Application>
  <PresentationFormat>Widescreen</PresentationFormat>
  <Paragraphs>68</Paragraphs>
  <Slides>22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Times New Roman</vt:lpstr>
      <vt:lpstr>Cambria</vt:lpstr>
      <vt:lpstr>HP001 4 hàng</vt:lpstr>
      <vt:lpstr>Nunito Bold</vt:lpstr>
      <vt:lpstr>Calibri Light</vt:lpstr>
      <vt:lpstr>Arial</vt:lpstr>
      <vt:lpstr>宋体</vt:lpstr>
      <vt:lpstr>幼圆</vt:lpstr>
      <vt:lpstr>等线</vt:lpstr>
      <vt:lpstr>Gill Sans</vt:lpstr>
      <vt:lpstr>字魂35号-经典雅黑</vt:lpstr>
      <vt:lpstr>Impact</vt:lpstr>
      <vt:lpstr>Tahoma</vt:lpstr>
      <vt:lpstr>Corbel</vt:lpstr>
      <vt:lpstr>等线 Light</vt:lpstr>
      <vt:lpstr>造字工房悦黑体验版细体</vt:lpstr>
      <vt:lpstr>Lato</vt:lpstr>
      <vt:lpstr>Microsoft YaHei</vt:lpstr>
      <vt:lpstr>Calibri</vt:lpstr>
      <vt:lpstr>.VnTime</vt:lpstr>
      <vt:lpstr>ヒラギノ角ゴ ProN W3</vt:lpstr>
      <vt:lpstr>Office Theme</vt:lpstr>
      <vt:lpstr>2_Office 主题​​</vt:lpstr>
      <vt:lpstr>2_Office Theme</vt:lpstr>
      <vt:lpstr>1_Office 主题</vt:lpstr>
      <vt:lpstr>1_自定义设计方案</vt:lpstr>
      <vt:lpstr>自定义设计方案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141</cp:revision>
  <dcterms:created xsi:type="dcterms:W3CDTF">2019-03-13T16:43:13Z</dcterms:created>
  <dcterms:modified xsi:type="dcterms:W3CDTF">2024-05-12T23:56:56Z</dcterms:modified>
</cp:coreProperties>
</file>