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23"/>
  </p:notesMasterIdLst>
  <p:sldIdLst>
    <p:sldId id="304" r:id="rId3"/>
    <p:sldId id="301" r:id="rId4"/>
    <p:sldId id="303" r:id="rId5"/>
    <p:sldId id="302" r:id="rId6"/>
    <p:sldId id="268" r:id="rId7"/>
    <p:sldId id="305" r:id="rId8"/>
    <p:sldId id="300" r:id="rId9"/>
    <p:sldId id="306" r:id="rId10"/>
    <p:sldId id="307" r:id="rId11"/>
    <p:sldId id="311" r:id="rId12"/>
    <p:sldId id="308" r:id="rId13"/>
    <p:sldId id="309" r:id="rId14"/>
    <p:sldId id="295" r:id="rId15"/>
    <p:sldId id="297" r:id="rId16"/>
    <p:sldId id="298" r:id="rId17"/>
    <p:sldId id="312" r:id="rId18"/>
    <p:sldId id="279" r:id="rId19"/>
    <p:sldId id="283" r:id="rId20"/>
    <p:sldId id="284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E24"/>
    <a:srgbClr val="FFF445"/>
    <a:srgbClr val="ECD606"/>
    <a:srgbClr val="FFC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BA3D3-7C11-4B78-842E-3DAEC0FDF0EE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7EF87-46B0-43BA-8EC5-2402DF538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8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76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48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889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42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87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2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8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3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7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2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8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1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4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86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4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2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55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1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7.xml"/><Relationship Id="rId7" Type="http://schemas.openxmlformats.org/officeDocument/2006/relationships/audio" Target="../media/audio2.wav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5.wav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jpe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4.wav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5.wav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_库_文本框 5">
            <a:extLst>
              <a:ext uri="{FF2B5EF4-FFF2-40B4-BE49-F238E27FC236}">
                <a16:creationId xmlns:a16="http://schemas.microsoft.com/office/drawing/2014/main" id="{4AE40353-B70C-F6F8-4217-C17D312222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4716" y="739978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zh-CN" sz="8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Khởi</a:t>
            </a:r>
            <a:r>
              <a:rPr kumimoji="0" lang="en-US" altLang="zh-CN" sz="8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zh-CN" sz="8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động</a:t>
            </a:r>
            <a:endParaRPr kumimoji="0" lang="en-US" altLang="zh-CN" sz="80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A_库_图片 2">
            <a:extLst>
              <a:ext uri="{FF2B5EF4-FFF2-40B4-BE49-F238E27FC236}">
                <a16:creationId xmlns:a16="http://schemas.microsoft.com/office/drawing/2014/main" id="{263C5A8A-C003-5A2D-7B9E-257194B037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1362910" y="2098679"/>
            <a:ext cx="4105496" cy="410549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F92EA0-21BF-CFD4-1F75-E564BB333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54628"/>
            <a:ext cx="10134600" cy="28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5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_库_文本框 183">
            <a:extLst>
              <a:ext uri="{FF2B5EF4-FFF2-40B4-BE49-F238E27FC236}">
                <a16:creationId xmlns:a16="http://schemas.microsoft.com/office/drawing/2014/main" id="{E0D94A76-46A0-246B-C180-82C389752F0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24003" y="1999615"/>
            <a:ext cx="9144000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zh-CN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Xử</a:t>
            </a:r>
            <a:r>
              <a:rPr kumimoji="0" lang="en-US" altLang="zh-CN" sz="72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lý tình huống</a:t>
            </a:r>
            <a:endParaRPr kumimoji="0" lang="en-US" altLang="zh-CN" sz="7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BFDA9B-EE33-FA78-E011-A929A5F88D74}"/>
              </a:ext>
            </a:extLst>
          </p:cNvPr>
          <p:cNvSpPr txBox="1"/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 sẽ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làm gì trong các tình huống dưới đây?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E2128F-AB7C-D779-E163-CE0DC59825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77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BB96AE-F382-F83C-A816-306CBDA5F5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9713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pic>
        <p:nvPicPr>
          <p:cNvPr id="5" name="ĐÊM NGƯƠC 3 PHUT - BONG SÔ">
            <a:hlinkClick r:id="" action="ppaction://media"/>
            <a:extLst>
              <a:ext uri="{FF2B5EF4-FFF2-40B4-BE49-F238E27FC236}">
                <a16:creationId xmlns:a16="http://schemas.microsoft.com/office/drawing/2014/main" id="{4E8992BE-36B8-51D7-CA80-A8C5EAB80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3294" y="966793"/>
            <a:ext cx="2498706" cy="14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51C75-8573-455A-9E8A-3D3B578DF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63" y="1749436"/>
            <a:ext cx="8811102" cy="2569514"/>
          </a:xfrm>
          <a:prstGeom prst="rect">
            <a:avLst/>
          </a:prstGeom>
        </p:spPr>
      </p:pic>
      <p:sp>
        <p:nvSpPr>
          <p:cNvPr id="80" name="Right Triangle 7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图片 2124">
            <a:extLst>
              <a:ext uri="{FF2B5EF4-FFF2-40B4-BE49-F238E27FC236}">
                <a16:creationId xmlns:a16="http://schemas.microsoft.com/office/drawing/2014/main" id="{D001D670-500C-4E31-B72C-FB636E2062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934" y="4640683"/>
            <a:ext cx="2563223" cy="17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AE8C1-DF89-55B7-3894-45947EE6B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25" y="147841"/>
            <a:ext cx="9277003" cy="632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93794-7F1D-5EFF-F894-0CFC3565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756" y="70768"/>
            <a:ext cx="9153940" cy="68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60AC72-A382-200F-F72B-BD31A4940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15" y="1946787"/>
            <a:ext cx="10884372" cy="249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21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1"/>
            </p:custDataLst>
          </p:nvPr>
        </p:nvSpPr>
        <p:spPr>
          <a:xfrm>
            <a:off x="7905136" y="2783180"/>
            <a:ext cx="2454830" cy="28036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096" y="3168320"/>
            <a:ext cx="2033338" cy="2033338"/>
          </a:xfrm>
          <a:prstGeom prst="rect">
            <a:avLst/>
          </a:prstGeom>
        </p:spPr>
      </p:pic>
      <p:sp>
        <p:nvSpPr>
          <p:cNvPr id="10" name="PA_库_文本框 9"/>
          <p:cNvSpPr txBox="1"/>
          <p:nvPr>
            <p:custDataLst>
              <p:tags r:id="rId3"/>
            </p:custDataLst>
          </p:nvPr>
        </p:nvSpPr>
        <p:spPr>
          <a:xfrm>
            <a:off x="1618692" y="1916337"/>
            <a:ext cx="64203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Trò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chơi</a:t>
            </a:r>
            <a:endParaRPr kumimoji="0" lang="en-US" altLang="zh-CN" sz="6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prstClr val="black"/>
                </a:solidFill>
                <a:latin typeface="Arial" panose="020B0604020202020204" pitchFamily="34" charset="0"/>
                <a:ea typeface="方正静蕾简体" panose="02000000000000000000" pitchFamily="2" charset="-122"/>
              </a:rPr>
              <a:t>A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nhanh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 ai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đúng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1962566" y="3560527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port-rock-logo3-137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65274" y="4895847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2546" y="4895847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68" y="4936143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15" y="4935742"/>
            <a:ext cx="672128" cy="5377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776865" y="1863201"/>
            <a:ext cx="4920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bệnh tai mũi họng ở trẻ em">
            <a:extLst>
              <a:ext uri="{FF2B5EF4-FFF2-40B4-BE49-F238E27FC236}">
                <a16:creationId xmlns:a16="http://schemas.microsoft.com/office/drawing/2014/main" id="{DAD28496-D013-4B62-8214-EB5DC997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03" y="137653"/>
            <a:ext cx="4282162" cy="430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731C9732-9B9C-35D1-4C0B-76D99C32AD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5993" r="24827"/>
          <a:stretch/>
        </p:blipFill>
        <p:spPr>
          <a:xfrm>
            <a:off x="10176387" y="23094"/>
            <a:ext cx="2019672" cy="1922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14826" y="5439706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37990" y="5439706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45" y="5487950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59" y="5466273"/>
            <a:ext cx="672128" cy="5377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243480" y="1933144"/>
            <a:ext cx="3796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Em có đồng ý với việc làm trên không?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Nguy hại khôn lường của việc hút thuốc lá thụ động - Baogiaothong.vn">
            <a:extLst>
              <a:ext uri="{FF2B5EF4-FFF2-40B4-BE49-F238E27FC236}">
                <a16:creationId xmlns:a16="http://schemas.microsoft.com/office/drawing/2014/main" id="{04C21567-35A0-4404-9890-3F04914FB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" y="265471"/>
            <a:ext cx="6116243" cy="433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7DB5D06B-9335-CF80-01F5-1397580F2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5993" r="24827"/>
          <a:stretch/>
        </p:blipFill>
        <p:spPr>
          <a:xfrm>
            <a:off x="10176387" y="23094"/>
            <a:ext cx="2019672" cy="1922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29B9C4B-08E2-919C-F475-EDEC0667AD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0" y="-187583"/>
            <a:ext cx="12192000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82717"/>
            <a:ext cx="4422856" cy="24065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82717"/>
            <a:ext cx="4068539" cy="24065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xuyên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49980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20" y="4135481"/>
            <a:ext cx="672128" cy="5377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78865" y="1601254"/>
            <a:ext cx="5341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Đồng hồ bấm giờ 5s">
            <a:hlinkClick r:id="" action="ppaction://media"/>
            <a:extLst>
              <a:ext uri="{FF2B5EF4-FFF2-40B4-BE49-F238E27FC236}">
                <a16:creationId xmlns:a16="http://schemas.microsoft.com/office/drawing/2014/main" id="{60B559E5-383E-6EE6-6AD9-FA7C5C4A6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5993" r="24827"/>
          <a:stretch/>
        </p:blipFill>
        <p:spPr>
          <a:xfrm>
            <a:off x="10176387" y="23094"/>
            <a:ext cx="2019672" cy="1922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CECA18-1FC0-2EBB-C5A5-E1BDF7BA3A79}"/>
              </a:ext>
            </a:extLst>
          </p:cNvPr>
          <p:cNvSpPr txBox="1"/>
          <p:nvPr/>
        </p:nvSpPr>
        <p:spPr>
          <a:xfrm>
            <a:off x="4038600" y="1939159"/>
            <a:ext cx="7644627" cy="2751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>
                <a:ln/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Bảo vệ cơ quan hô hấp (Tiết 3)</a:t>
            </a:r>
          </a:p>
        </p:txBody>
      </p:sp>
    </p:spTree>
    <p:extLst>
      <p:ext uri="{BB962C8B-B14F-4D97-AF65-F5344CB8AC3E}">
        <p14:creationId xmlns:p14="http://schemas.microsoft.com/office/powerpoint/2010/main" val="35912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_库_文本框 183">
            <a:extLst>
              <a:ext uri="{FF2B5EF4-FFF2-40B4-BE49-F238E27FC236}">
                <a16:creationId xmlns:a16="http://schemas.microsoft.com/office/drawing/2014/main" id="{0FACC3A6-1CBD-51A6-077D-834B30EB23A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6600" b="1" dirty="0"/>
              <a:t>3. </a:t>
            </a:r>
            <a:r>
              <a:rPr lang="en-US" altLang="zh-CN" sz="6600" b="1" dirty="0" err="1"/>
              <a:t>Một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số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việc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nên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và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không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nên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làm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để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bảo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vệ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cơ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quan</a:t>
            </a:r>
            <a:r>
              <a:rPr lang="en-US" altLang="zh-CN" sz="6600" b="1" dirty="0"/>
              <a:t> </a:t>
            </a:r>
            <a:r>
              <a:rPr lang="en-US" altLang="zh-CN" sz="6600" b="1" dirty="0" err="1"/>
              <a:t>hấp</a:t>
            </a:r>
            <a:r>
              <a:rPr lang="en-US" altLang="zh-CN" sz="6600" b="1" dirty="0"/>
              <a:t>.</a:t>
            </a:r>
            <a:endParaRPr kumimoji="0" lang="en-US" altLang="zh-CN" sz="66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图片 2124">
            <a:extLst>
              <a:ext uri="{FF2B5EF4-FFF2-40B4-BE49-F238E27FC236}">
                <a16:creationId xmlns:a16="http://schemas.microsoft.com/office/drawing/2014/main" id="{6F2BBD02-E5D2-B2BB-BF61-58B24DEE26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068" y="4553095"/>
            <a:ext cx="3106737" cy="207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2F360-E3B9-455B-B1B0-66D77825209C}"/>
              </a:ext>
            </a:extLst>
          </p:cNvPr>
          <p:cNvSpPr txBox="1"/>
          <p:nvPr/>
        </p:nvSpPr>
        <p:spPr>
          <a:xfrm>
            <a:off x="803499" y="1456241"/>
            <a:ext cx="2937080" cy="34900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Hãy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latin typeface="+mj-lt"/>
                <a:ea typeface="+mj-ea"/>
                <a:cs typeface="+mj-cs"/>
              </a:rPr>
              <a:t>n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ói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về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các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việc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nên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và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không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nên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làm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để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bảo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vệ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hô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hấp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847AA189-C998-44DB-912F-2CE6E5674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692" y="420143"/>
            <a:ext cx="7813499" cy="6017078"/>
          </a:xfrm>
          <a:prstGeom prst="rect">
            <a:avLst/>
          </a:prstGeom>
        </p:spPr>
      </p:pic>
      <p:pic>
        <p:nvPicPr>
          <p:cNvPr id="3" name="ĐÊM NGƯƠC 3 PHUT - BONG SÔ">
            <a:hlinkClick r:id="" action="ppaction://media"/>
            <a:extLst>
              <a:ext uri="{FF2B5EF4-FFF2-40B4-BE49-F238E27FC236}">
                <a16:creationId xmlns:a16="http://schemas.microsoft.com/office/drawing/2014/main" id="{0258B5C5-E0FF-9C07-D599-BB2D15522D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27" y="5122606"/>
            <a:ext cx="2703712" cy="152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8AD520-516E-34B3-546D-77D959695696}"/>
              </a:ext>
            </a:extLst>
          </p:cNvPr>
          <p:cNvGrpSpPr/>
          <p:nvPr/>
        </p:nvGrpSpPr>
        <p:grpSpPr>
          <a:xfrm>
            <a:off x="643467" y="812361"/>
            <a:ext cx="10905066" cy="5233276"/>
            <a:chOff x="2032103" y="1450138"/>
            <a:chExt cx="9537598" cy="4577036"/>
          </a:xfrm>
        </p:grpSpPr>
        <p:sp>
          <p:nvSpPr>
            <p:cNvPr id="3" name="Explosion: 14 Points 2">
              <a:extLst>
                <a:ext uri="{FF2B5EF4-FFF2-40B4-BE49-F238E27FC236}">
                  <a16:creationId xmlns:a16="http://schemas.microsoft.com/office/drawing/2014/main" id="{FF17473B-F0B6-2305-A2FA-2449D679D46B}"/>
                </a:ext>
              </a:extLst>
            </p:cNvPr>
            <p:cNvSpPr/>
            <p:nvPr/>
          </p:nvSpPr>
          <p:spPr>
            <a:xfrm>
              <a:off x="2032103" y="1450138"/>
              <a:ext cx="9537598" cy="4577036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D873E0-BA20-81AD-EACD-6AE59D0CD4BD}"/>
                </a:ext>
              </a:extLst>
            </p:cNvPr>
            <p:cNvSpPr txBox="1"/>
            <p:nvPr/>
          </p:nvSpPr>
          <p:spPr>
            <a:xfrm rot="20832486">
              <a:off x="3755923" y="3254477"/>
              <a:ext cx="54277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042416">
                <a:spcAft>
                  <a:spcPts val="600"/>
                </a:spcAft>
              </a:pPr>
              <a:r>
                <a:rPr lang="en-US" sz="6156" b="1" kern="1200" dirty="0" err="1">
                  <a:ln w="10160">
                    <a:solidFill>
                      <a:srgbClr val="002060"/>
                    </a:solidFill>
                    <a:prstDash val="solid"/>
                  </a:ln>
                  <a:solidFill>
                    <a:srgbClr val="55555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Phóng</a:t>
              </a:r>
              <a:r>
                <a:rPr lang="en-US" sz="6156" b="1" kern="1200" dirty="0">
                  <a:ln w="10160">
                    <a:solidFill>
                      <a:srgbClr val="002060"/>
                    </a:solidFill>
                    <a:prstDash val="solid"/>
                  </a:ln>
                  <a:solidFill>
                    <a:srgbClr val="55555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 </a:t>
              </a:r>
              <a:r>
                <a:rPr lang="en-US" sz="6156" b="1" kern="1200" dirty="0" err="1">
                  <a:ln w="10160">
                    <a:solidFill>
                      <a:srgbClr val="002060"/>
                    </a:solidFill>
                    <a:prstDash val="solid"/>
                  </a:ln>
                  <a:solidFill>
                    <a:srgbClr val="55555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viên</a:t>
              </a:r>
              <a:r>
                <a:rPr lang="en-US" sz="6156" b="1" kern="1200" dirty="0">
                  <a:ln w="10160">
                    <a:solidFill>
                      <a:srgbClr val="002060"/>
                    </a:solidFill>
                    <a:prstDash val="solid"/>
                  </a:ln>
                  <a:solidFill>
                    <a:srgbClr val="55555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 </a:t>
              </a:r>
              <a:r>
                <a:rPr lang="en-US" sz="6156" b="1" kern="1200" dirty="0" err="1">
                  <a:ln w="10160">
                    <a:solidFill>
                      <a:srgbClr val="002060"/>
                    </a:solidFill>
                    <a:prstDash val="solid"/>
                  </a:ln>
                  <a:solidFill>
                    <a:srgbClr val="55555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nhí</a:t>
              </a:r>
              <a:endParaRPr lang="vi-VN" sz="5400" b="1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987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ke-guitar-dry-837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7AA189-C998-44DB-912F-2CE6E5674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3" y="78659"/>
            <a:ext cx="9569251" cy="666354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270014C-C3D2-4DC6-BC1D-90EB6B14AF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13" y="240225"/>
            <a:ext cx="1380704" cy="1380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64E3BA-0BA8-469E-B588-770D87D1CE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07" y="290932"/>
            <a:ext cx="1548211" cy="154821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05C42CF-803D-4BC2-997E-AE43ACC56E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326" y="3074709"/>
            <a:ext cx="1380704" cy="13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F9F7C7-C07E-27D0-D610-E36993F95D15}"/>
              </a:ext>
            </a:extLst>
          </p:cNvPr>
          <p:cNvSpPr txBox="1"/>
          <p:nvPr/>
        </p:nvSpPr>
        <p:spPr>
          <a:xfrm>
            <a:off x="5656218" y="1463039"/>
            <a:ext cx="5542387" cy="43004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b="1" dirty="0"/>
              <a:t>Em </a:t>
            </a:r>
            <a:r>
              <a:rPr lang="en-US" sz="5400" b="1" dirty="0" err="1"/>
              <a:t>cần</a:t>
            </a:r>
            <a:r>
              <a:rPr lang="en-US" sz="5400" b="1" dirty="0"/>
              <a:t> </a:t>
            </a:r>
            <a:r>
              <a:rPr lang="en-US" sz="5400" b="1" dirty="0" err="1"/>
              <a:t>thay</a:t>
            </a:r>
            <a:r>
              <a:rPr lang="en-US" sz="5400" b="1" dirty="0"/>
              <a:t> </a:t>
            </a:r>
            <a:r>
              <a:rPr lang="en-US" sz="5400" b="1" dirty="0" err="1"/>
              <a:t>đổi</a:t>
            </a:r>
            <a:r>
              <a:rPr lang="en-US" sz="5400" b="1" dirty="0"/>
              <a:t> </a:t>
            </a:r>
            <a:r>
              <a:rPr lang="en-US" sz="5400" b="1" dirty="0" err="1"/>
              <a:t>thói</a:t>
            </a:r>
            <a:r>
              <a:rPr lang="en-US" sz="5400" b="1" dirty="0"/>
              <a:t> </a:t>
            </a:r>
            <a:r>
              <a:rPr lang="en-US" sz="5400" b="1" dirty="0" err="1"/>
              <a:t>quen</a:t>
            </a:r>
            <a:r>
              <a:rPr lang="en-US" sz="5400" b="1" dirty="0"/>
              <a:t> </a:t>
            </a:r>
            <a:r>
              <a:rPr lang="en-US" sz="5400" b="1" dirty="0" err="1"/>
              <a:t>gì</a:t>
            </a:r>
            <a:r>
              <a:rPr lang="en-US" sz="5400" b="1" dirty="0"/>
              <a:t> </a:t>
            </a:r>
            <a:r>
              <a:rPr lang="en-US" sz="5400" b="1" dirty="0" err="1"/>
              <a:t>để</a:t>
            </a:r>
            <a:r>
              <a:rPr lang="en-US" sz="5400" b="1" dirty="0"/>
              <a:t> </a:t>
            </a:r>
            <a:r>
              <a:rPr lang="en-US" sz="5400" b="1" dirty="0" err="1"/>
              <a:t>phòng</a:t>
            </a:r>
            <a:r>
              <a:rPr lang="en-US" sz="5400" b="1" dirty="0"/>
              <a:t> </a:t>
            </a:r>
            <a:r>
              <a:rPr lang="en-US" sz="5400" b="1" dirty="0" err="1"/>
              <a:t>tránh</a:t>
            </a:r>
            <a:r>
              <a:rPr lang="en-US" sz="5400" b="1" dirty="0"/>
              <a:t> </a:t>
            </a:r>
            <a:r>
              <a:rPr lang="en-US" sz="5400" b="1" dirty="0" err="1"/>
              <a:t>các</a:t>
            </a:r>
            <a:r>
              <a:rPr lang="en-US" sz="5400" b="1" dirty="0"/>
              <a:t> </a:t>
            </a:r>
            <a:r>
              <a:rPr lang="en-US" sz="5400" b="1" dirty="0" err="1"/>
              <a:t>bệnh</a:t>
            </a:r>
            <a:r>
              <a:rPr lang="en-US" sz="5400" b="1" dirty="0"/>
              <a:t> </a:t>
            </a:r>
            <a:r>
              <a:rPr lang="en-US" sz="5400" b="1" dirty="0" err="1"/>
              <a:t>về</a:t>
            </a:r>
            <a:r>
              <a:rPr lang="en-US" sz="5400" b="1" dirty="0"/>
              <a:t> </a:t>
            </a:r>
            <a:r>
              <a:rPr lang="en-US" sz="5400" b="1" dirty="0" err="1"/>
              <a:t>hô</a:t>
            </a:r>
            <a:r>
              <a:rPr lang="en-US" sz="5400" b="1" dirty="0"/>
              <a:t> </a:t>
            </a:r>
            <a:r>
              <a:rPr lang="en-US" sz="5400" b="1" dirty="0" err="1"/>
              <a:t>hấp</a:t>
            </a:r>
            <a:r>
              <a:rPr lang="en-US" sz="5400" b="1" dirty="0"/>
              <a:t>?</a:t>
            </a:r>
          </a:p>
        </p:txBody>
      </p:sp>
      <p:pic>
        <p:nvPicPr>
          <p:cNvPr id="3" name="图片 2124">
            <a:extLst>
              <a:ext uri="{FF2B5EF4-FFF2-40B4-BE49-F238E27FC236}">
                <a16:creationId xmlns:a16="http://schemas.microsoft.com/office/drawing/2014/main" id="{6FA530DF-5013-F45A-5DC1-BE4863247B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080" y="2577683"/>
            <a:ext cx="3106737" cy="207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2124" descr="Cartoon of a baby dinosaur&#10;&#10;Description automatically generated">
            <a:extLst>
              <a:ext uri="{FF2B5EF4-FFF2-40B4-BE49-F238E27FC236}">
                <a16:creationId xmlns:a16="http://schemas.microsoft.com/office/drawing/2014/main" id="{7CF08A99-E49A-4536-8042-F32DBCB358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21" y="4414683"/>
            <a:ext cx="2568481" cy="17144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6085D1-4B32-5A3A-6468-DE0743554A15}"/>
              </a:ext>
            </a:extLst>
          </p:cNvPr>
          <p:cNvSpPr txBox="1"/>
          <p:nvPr/>
        </p:nvSpPr>
        <p:spPr>
          <a:xfrm>
            <a:off x="2458065" y="1061884"/>
            <a:ext cx="8893333" cy="4541474"/>
          </a:xfrm>
          <a:prstGeom prst="rect">
            <a:avLst/>
          </a:prstGeom>
          <a:solidFill>
            <a:srgbClr val="FCCE24"/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b="1" dirty="0" err="1"/>
              <a:t>Kết</a:t>
            </a:r>
            <a:r>
              <a:rPr lang="en-US" sz="4000" b="1" dirty="0"/>
              <a:t> </a:t>
            </a:r>
            <a:r>
              <a:rPr lang="en-US" sz="4000" b="1" dirty="0" err="1"/>
              <a:t>luận</a:t>
            </a:r>
            <a:r>
              <a:rPr lang="en-US" sz="4000" b="1" dirty="0"/>
              <a:t>:</a:t>
            </a:r>
          </a:p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       </a:t>
            </a:r>
            <a:r>
              <a:rPr lang="en-US" sz="4000" dirty="0" err="1"/>
              <a:t>Mũi</a:t>
            </a:r>
            <a:r>
              <a:rPr lang="en-US" sz="4000" dirty="0"/>
              <a:t>, </a:t>
            </a:r>
            <a:r>
              <a:rPr lang="en-US" sz="4000" dirty="0" err="1"/>
              <a:t>họng</a:t>
            </a:r>
            <a:r>
              <a:rPr lang="en-US" sz="4000" dirty="0"/>
              <a:t> </a:t>
            </a:r>
            <a:r>
              <a:rPr lang="en-US" sz="4000" dirty="0" err="1"/>
              <a:t>nếu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chăm</a:t>
            </a:r>
            <a:r>
              <a:rPr lang="en-US" sz="4000" dirty="0"/>
              <a:t> </a:t>
            </a:r>
            <a:r>
              <a:rPr lang="en-US" sz="4000" dirty="0" err="1"/>
              <a:t>sóc</a:t>
            </a:r>
            <a:r>
              <a:rPr lang="en-US" sz="4000" dirty="0"/>
              <a:t> </a:t>
            </a:r>
            <a:r>
              <a:rPr lang="en-US" sz="4000" dirty="0" err="1"/>
              <a:t>đúng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chỉ</a:t>
            </a:r>
            <a:r>
              <a:rPr lang="en-US" sz="4000" dirty="0"/>
              <a:t> </a:t>
            </a:r>
            <a:r>
              <a:rPr lang="en-US" sz="4000" dirty="0" err="1"/>
              <a:t>giúp</a:t>
            </a:r>
            <a:r>
              <a:rPr lang="en-US" sz="4000" dirty="0"/>
              <a:t> </a:t>
            </a:r>
            <a:r>
              <a:rPr lang="en-US" sz="4000" dirty="0" err="1"/>
              <a:t>chúng</a:t>
            </a:r>
            <a:r>
              <a:rPr lang="en-US" sz="4000" dirty="0"/>
              <a:t> ta </a:t>
            </a:r>
            <a:r>
              <a:rPr lang="en-US" sz="4000" dirty="0" err="1"/>
              <a:t>phòng</a:t>
            </a:r>
            <a:r>
              <a:rPr lang="en-US" sz="4000" dirty="0"/>
              <a:t> </a:t>
            </a:r>
            <a:r>
              <a:rPr lang="en-US" sz="4000" dirty="0" err="1"/>
              <a:t>tránh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viêm</a:t>
            </a:r>
            <a:r>
              <a:rPr lang="en-US" sz="4000" dirty="0"/>
              <a:t> </a:t>
            </a:r>
            <a:r>
              <a:rPr lang="en-US" sz="4000" dirty="0" err="1"/>
              <a:t>mũi</a:t>
            </a:r>
            <a:r>
              <a:rPr lang="en-US" sz="4000" dirty="0"/>
              <a:t>, </a:t>
            </a:r>
            <a:r>
              <a:rPr lang="en-US" sz="4000" dirty="0" err="1"/>
              <a:t>viêm</a:t>
            </a:r>
            <a:r>
              <a:rPr lang="en-US" sz="4000" dirty="0"/>
              <a:t> </a:t>
            </a:r>
            <a:r>
              <a:rPr lang="en-US" sz="4000" dirty="0" err="1"/>
              <a:t>họng</a:t>
            </a:r>
            <a:r>
              <a:rPr lang="en-US" sz="4000" dirty="0"/>
              <a:t> </a:t>
            </a:r>
            <a:r>
              <a:rPr lang="en-US" sz="4000" dirty="0" err="1"/>
              <a:t>mà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vệ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r>
              <a:rPr lang="en-US" sz="4000" dirty="0"/>
              <a:t> </a:t>
            </a:r>
            <a:r>
              <a:rPr lang="en-US" sz="4000" dirty="0" err="1"/>
              <a:t>khí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, </a:t>
            </a:r>
            <a:r>
              <a:rPr lang="en-US" sz="4000" dirty="0" err="1"/>
              <a:t>phế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phổi</a:t>
            </a:r>
            <a:r>
              <a:rPr lang="en-US" sz="4000" dirty="0"/>
              <a:t>.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231</Words>
  <Application>Microsoft Office PowerPoint</Application>
  <PresentationFormat>Widescreen</PresentationFormat>
  <Paragraphs>25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等线</vt:lpstr>
      <vt:lpstr>Arial</vt:lpstr>
      <vt:lpstr>Calibri</vt:lpstr>
      <vt:lpstr>Times New Roman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36</cp:revision>
  <dcterms:created xsi:type="dcterms:W3CDTF">2022-01-01T07:51:16Z</dcterms:created>
  <dcterms:modified xsi:type="dcterms:W3CDTF">2024-03-14T01:16:16Z</dcterms:modified>
</cp:coreProperties>
</file>