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media/audio3.wav" ContentType="audio/wav"/>
  <Override PartName="/ppt/media/audio6.wav" ContentType="audio/wav"/>
  <Override PartName="/ppt/media/audio7.wav" ContentType="audio/wav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007577178" r:id="rId2"/>
    <p:sldId id="2007577180" r:id="rId3"/>
    <p:sldId id="2007577181" r:id="rId4"/>
    <p:sldId id="2007577182" r:id="rId5"/>
    <p:sldId id="2007577183" r:id="rId6"/>
    <p:sldId id="2007577184" r:id="rId7"/>
    <p:sldId id="2007577160" r:id="rId8"/>
    <p:sldId id="426" r:id="rId9"/>
    <p:sldId id="2007577142" r:id="rId10"/>
    <p:sldId id="2007577175" r:id="rId11"/>
    <p:sldId id="2007577179" r:id="rId12"/>
    <p:sldId id="395" r:id="rId13"/>
    <p:sldId id="402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33CCFF"/>
    <a:srgbClr val="0099FF"/>
    <a:srgbClr val="0099CC"/>
    <a:srgbClr val="000066"/>
    <a:srgbClr val="99FF66"/>
    <a:srgbClr val="00FF00"/>
    <a:srgbClr val="0000CC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7" autoAdjust="0"/>
    <p:restoredTop sz="94641" autoAdjust="0"/>
  </p:normalViewPr>
  <p:slideViewPr>
    <p:cSldViewPr snapToGrid="0">
      <p:cViewPr varScale="1">
        <p:scale>
          <a:sx n="73" d="100"/>
          <a:sy n="73" d="100"/>
        </p:scale>
        <p:origin x="4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9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0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16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5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36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50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ontrol" Target="../activeX/activeX2.xml"/><Relationship Id="rId7" Type="http://schemas.openxmlformats.org/officeDocument/2006/relationships/image" Target="../media/image26.png"/><Relationship Id="rId12" Type="http://schemas.openxmlformats.org/officeDocument/2006/relationships/image" Target="../media/image3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37.png"/><Relationship Id="rId5" Type="http://schemas.openxmlformats.org/officeDocument/2006/relationships/control" Target="../activeX/activeX4.xml"/><Relationship Id="rId10" Type="http://schemas.openxmlformats.org/officeDocument/2006/relationships/image" Target="../media/image36.png"/><Relationship Id="rId4" Type="http://schemas.openxmlformats.org/officeDocument/2006/relationships/control" Target="../activeX/activeX3.xml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5" Type="http://schemas.openxmlformats.org/officeDocument/2006/relationships/image" Target="../media/image18.gif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gif"/><Relationship Id="rId1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2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.wav"/><Relationship Id="rId11" Type="http://schemas.openxmlformats.org/officeDocument/2006/relationships/image" Target="../media/image22.png"/><Relationship Id="rId5" Type="http://schemas.openxmlformats.org/officeDocument/2006/relationships/audio" Target="../media/audio5.wav"/><Relationship Id="rId10" Type="http://schemas.openxmlformats.org/officeDocument/2006/relationships/image" Target="../media/image21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.wav"/><Relationship Id="rId11" Type="http://schemas.openxmlformats.org/officeDocument/2006/relationships/image" Target="../media/image23.wmf"/><Relationship Id="rId5" Type="http://schemas.openxmlformats.org/officeDocument/2006/relationships/audio" Target="../media/audio5.wav"/><Relationship Id="rId10" Type="http://schemas.openxmlformats.org/officeDocument/2006/relationships/image" Target="../media/image21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2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.wav"/><Relationship Id="rId11" Type="http://schemas.openxmlformats.org/officeDocument/2006/relationships/image" Target="../media/image22.png"/><Relationship Id="rId5" Type="http://schemas.openxmlformats.org/officeDocument/2006/relationships/audio" Target="../media/audio5.wav"/><Relationship Id="rId10" Type="http://schemas.openxmlformats.org/officeDocument/2006/relationships/image" Target="../media/image21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2B959-944F-48F3-A15C-4AEAF521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9886" y="2942328"/>
            <a:ext cx="7292228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3067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>
            <a:extLst>
              <a:ext uri="{FF2B5EF4-FFF2-40B4-BE49-F238E27FC236}">
                <a16:creationId xmlns:a16="http://schemas.microsoft.com/office/drawing/2014/main" id="{A0B5E82E-D2AC-4D1D-B91C-DF010893E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423BED8-2B53-4228-BAAD-C33A6CD81CFD}"/>
              </a:ext>
            </a:extLst>
          </p:cNvPr>
          <p:cNvSpPr/>
          <p:nvPr/>
        </p:nvSpPr>
        <p:spPr>
          <a:xfrm>
            <a:off x="350195" y="234055"/>
            <a:ext cx="11556460" cy="6388813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7A57C1E-B341-4403-83C9-6070B11DFD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" t="-1" r="2760" b="46297"/>
          <a:stretch/>
        </p:blipFill>
        <p:spPr>
          <a:xfrm>
            <a:off x="1192168" y="1049065"/>
            <a:ext cx="10522662" cy="409291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9E15E7-6CDC-4DEF-AD86-ED60A78DEE56}"/>
              </a:ext>
            </a:extLst>
          </p:cNvPr>
          <p:cNvSpPr/>
          <p:nvPr/>
        </p:nvSpPr>
        <p:spPr>
          <a:xfrm>
            <a:off x="4380474" y="134293"/>
            <a:ext cx="2752927" cy="5232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262 + 427 = 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D7343C-9945-4A68-A2F0-775FE2A52B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" t="-1" r="3772" b="46297"/>
          <a:stretch/>
        </p:blipFill>
        <p:spPr>
          <a:xfrm>
            <a:off x="496624" y="1049065"/>
            <a:ext cx="10412722" cy="40929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A796BF-14BA-401D-80E5-DACF6C811F74}"/>
              </a:ext>
            </a:extLst>
          </p:cNvPr>
          <p:cNvSpPr txBox="1"/>
          <p:nvPr/>
        </p:nvSpPr>
        <p:spPr>
          <a:xfrm>
            <a:off x="1192168" y="1436669"/>
            <a:ext cx="95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262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B446B-EE11-4A0E-906B-244C51982C8F}"/>
              </a:ext>
            </a:extLst>
          </p:cNvPr>
          <p:cNvSpPr txBox="1"/>
          <p:nvPr/>
        </p:nvSpPr>
        <p:spPr>
          <a:xfrm>
            <a:off x="1196481" y="2090172"/>
            <a:ext cx="1028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427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213338-8AAF-4A1F-B415-C9B0D46EA866}"/>
              </a:ext>
            </a:extLst>
          </p:cNvPr>
          <p:cNvSpPr txBox="1"/>
          <p:nvPr/>
        </p:nvSpPr>
        <p:spPr>
          <a:xfrm>
            <a:off x="930842" y="162165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60472E-E26C-4636-86E7-8740F9C4C48D}"/>
              </a:ext>
            </a:extLst>
          </p:cNvPr>
          <p:cNvCxnSpPr>
            <a:cxnSpLocks/>
          </p:cNvCxnSpPr>
          <p:nvPr/>
        </p:nvCxnSpPr>
        <p:spPr>
          <a:xfrm>
            <a:off x="1101168" y="2590879"/>
            <a:ext cx="905598" cy="932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513ED8-522F-4F6F-8A6F-509559CA4444}"/>
              </a:ext>
            </a:extLst>
          </p:cNvPr>
          <p:cNvSpPr txBox="1"/>
          <p:nvPr/>
        </p:nvSpPr>
        <p:spPr>
          <a:xfrm>
            <a:off x="977902" y="3445546"/>
            <a:ext cx="146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10EB23-E03D-4343-A023-203CE10B179F}"/>
              </a:ext>
            </a:extLst>
          </p:cNvPr>
          <p:cNvSpPr txBox="1"/>
          <p:nvPr/>
        </p:nvSpPr>
        <p:spPr>
          <a:xfrm>
            <a:off x="3911959" y="1424457"/>
            <a:ext cx="84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5D249B-DA4D-4A20-823E-AB01B409B488}"/>
              </a:ext>
            </a:extLst>
          </p:cNvPr>
          <p:cNvSpPr txBox="1"/>
          <p:nvPr/>
        </p:nvSpPr>
        <p:spPr>
          <a:xfrm>
            <a:off x="3911959" y="2094410"/>
            <a:ext cx="768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D39A93-0CAA-43FC-B76A-917C3DDDF4D5}"/>
              </a:ext>
            </a:extLst>
          </p:cNvPr>
          <p:cNvSpPr txBox="1"/>
          <p:nvPr/>
        </p:nvSpPr>
        <p:spPr>
          <a:xfrm>
            <a:off x="3663762" y="162165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7E176AB-B7A8-4AEB-A231-B3F93DF043FC}"/>
              </a:ext>
            </a:extLst>
          </p:cNvPr>
          <p:cNvCxnSpPr/>
          <p:nvPr/>
        </p:nvCxnSpPr>
        <p:spPr>
          <a:xfrm>
            <a:off x="3931588" y="260020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A7A72E2-AAD0-44C2-9708-43D417F7403D}"/>
              </a:ext>
            </a:extLst>
          </p:cNvPr>
          <p:cNvSpPr txBox="1"/>
          <p:nvPr/>
        </p:nvSpPr>
        <p:spPr>
          <a:xfrm>
            <a:off x="4428884" y="1406492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CFF3C7-2840-4468-8487-0BB8C1A4ECF4}"/>
              </a:ext>
            </a:extLst>
          </p:cNvPr>
          <p:cNvSpPr txBox="1"/>
          <p:nvPr/>
        </p:nvSpPr>
        <p:spPr>
          <a:xfrm>
            <a:off x="4423890" y="2099056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37C3C1-7EBB-4550-840C-E3EEB61345A0}"/>
              </a:ext>
            </a:extLst>
          </p:cNvPr>
          <p:cNvSpPr txBox="1"/>
          <p:nvPr/>
        </p:nvSpPr>
        <p:spPr>
          <a:xfrm>
            <a:off x="4394442" y="276909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F39784-AA2C-4E07-A1D7-7A15FDEF8413}"/>
              </a:ext>
            </a:extLst>
          </p:cNvPr>
          <p:cNvSpPr txBox="1"/>
          <p:nvPr/>
        </p:nvSpPr>
        <p:spPr>
          <a:xfrm>
            <a:off x="2974431" y="3383474"/>
            <a:ext cx="2659545" cy="108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7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9,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1F19AC-C8B0-486B-A7F4-A2A4EF4894F8}"/>
              </a:ext>
            </a:extLst>
          </p:cNvPr>
          <p:cNvSpPr txBox="1"/>
          <p:nvPr/>
        </p:nvSpPr>
        <p:spPr>
          <a:xfrm>
            <a:off x="7177090" y="1428868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DF4DF9-4E32-4720-AB08-0B651DC5CE52}"/>
              </a:ext>
            </a:extLst>
          </p:cNvPr>
          <p:cNvSpPr txBox="1"/>
          <p:nvPr/>
        </p:nvSpPr>
        <p:spPr>
          <a:xfrm>
            <a:off x="7185906" y="2084557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A062F2-D8C9-423E-BB6F-CFA52EDEDB98}"/>
              </a:ext>
            </a:extLst>
          </p:cNvPr>
          <p:cNvSpPr txBox="1"/>
          <p:nvPr/>
        </p:nvSpPr>
        <p:spPr>
          <a:xfrm>
            <a:off x="6453052" y="162165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FD4105-4732-41B3-9E71-7D69DFF9902A}"/>
              </a:ext>
            </a:extLst>
          </p:cNvPr>
          <p:cNvSpPr txBox="1"/>
          <p:nvPr/>
        </p:nvSpPr>
        <p:spPr>
          <a:xfrm>
            <a:off x="6925926" y="1434309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2D6AB8-DF1B-464D-AD7D-E1EDE4FC4E3B}"/>
              </a:ext>
            </a:extLst>
          </p:cNvPr>
          <p:cNvSpPr txBox="1"/>
          <p:nvPr/>
        </p:nvSpPr>
        <p:spPr>
          <a:xfrm>
            <a:off x="6915507" y="2094636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2A156D-7C87-4746-A695-2CAE658682E8}"/>
              </a:ext>
            </a:extLst>
          </p:cNvPr>
          <p:cNvSpPr txBox="1"/>
          <p:nvPr/>
        </p:nvSpPr>
        <p:spPr>
          <a:xfrm>
            <a:off x="7192138" y="2748215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9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A62B3E-40E7-4B98-B4FA-F85A6CFD4039}"/>
              </a:ext>
            </a:extLst>
          </p:cNvPr>
          <p:cNvCxnSpPr/>
          <p:nvPr/>
        </p:nvCxnSpPr>
        <p:spPr>
          <a:xfrm>
            <a:off x="6626396" y="2590879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6B09006-05A6-4626-BDA1-C4A9010E3946}"/>
              </a:ext>
            </a:extLst>
          </p:cNvPr>
          <p:cNvSpPr txBox="1"/>
          <p:nvPr/>
        </p:nvSpPr>
        <p:spPr>
          <a:xfrm>
            <a:off x="6926483" y="275867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7D5BCB-3B33-4305-94BD-46FBD4CF22CC}"/>
              </a:ext>
            </a:extLst>
          </p:cNvPr>
          <p:cNvSpPr txBox="1"/>
          <p:nvPr/>
        </p:nvSpPr>
        <p:spPr>
          <a:xfrm>
            <a:off x="6062240" y="3373711"/>
            <a:ext cx="2659545" cy="108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6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8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8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F1A4B3A-D158-40C3-BD29-DC04853D92D5}"/>
              </a:ext>
            </a:extLst>
          </p:cNvPr>
          <p:cNvSpPr/>
          <p:nvPr/>
        </p:nvSpPr>
        <p:spPr>
          <a:xfrm>
            <a:off x="802401" y="3594999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3EFFF9E-B8AC-4C47-9292-C9C33F60299D}"/>
              </a:ext>
            </a:extLst>
          </p:cNvPr>
          <p:cNvSpPr/>
          <p:nvPr/>
        </p:nvSpPr>
        <p:spPr>
          <a:xfrm>
            <a:off x="2787413" y="3594999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6DD7BFD-1518-44BB-A720-CBA4FC799B81}"/>
              </a:ext>
            </a:extLst>
          </p:cNvPr>
          <p:cNvSpPr/>
          <p:nvPr/>
        </p:nvSpPr>
        <p:spPr>
          <a:xfrm>
            <a:off x="5812788" y="3594999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154021-F309-4320-BED6-EFF890949926}"/>
              </a:ext>
            </a:extLst>
          </p:cNvPr>
          <p:cNvSpPr txBox="1"/>
          <p:nvPr/>
        </p:nvSpPr>
        <p:spPr>
          <a:xfrm>
            <a:off x="6674762" y="1424457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79C083-BF2A-427A-90AB-8FEBBA03BF63}"/>
              </a:ext>
            </a:extLst>
          </p:cNvPr>
          <p:cNvSpPr txBox="1"/>
          <p:nvPr/>
        </p:nvSpPr>
        <p:spPr>
          <a:xfrm>
            <a:off x="6677922" y="2090123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FD340D-7105-44EF-B550-4F1681C7DA93}"/>
              </a:ext>
            </a:extLst>
          </p:cNvPr>
          <p:cNvSpPr txBox="1"/>
          <p:nvPr/>
        </p:nvSpPr>
        <p:spPr>
          <a:xfrm>
            <a:off x="9945033" y="1428868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6B9290-DE24-4B51-A94D-7CCBBC98EE2A}"/>
              </a:ext>
            </a:extLst>
          </p:cNvPr>
          <p:cNvSpPr txBox="1"/>
          <p:nvPr/>
        </p:nvSpPr>
        <p:spPr>
          <a:xfrm>
            <a:off x="9953849" y="2094285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62FC4C-0C9E-427F-85F2-FC2607622208}"/>
              </a:ext>
            </a:extLst>
          </p:cNvPr>
          <p:cNvSpPr txBox="1"/>
          <p:nvPr/>
        </p:nvSpPr>
        <p:spPr>
          <a:xfrm>
            <a:off x="9220995" y="162165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A02F9C9-E224-409D-B06E-94CD04F8AF4B}"/>
              </a:ext>
            </a:extLst>
          </p:cNvPr>
          <p:cNvSpPr txBox="1"/>
          <p:nvPr/>
        </p:nvSpPr>
        <p:spPr>
          <a:xfrm>
            <a:off x="9430287" y="1427112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FDC5276-B01D-4D8F-9D27-E3FFBEC8BB6E}"/>
              </a:ext>
            </a:extLst>
          </p:cNvPr>
          <p:cNvSpPr txBox="1"/>
          <p:nvPr/>
        </p:nvSpPr>
        <p:spPr>
          <a:xfrm>
            <a:off x="9449424" y="2094626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A1E13B-E8B0-4EFD-8C47-35A7EF4DDD02}"/>
              </a:ext>
            </a:extLst>
          </p:cNvPr>
          <p:cNvSpPr txBox="1"/>
          <p:nvPr/>
        </p:nvSpPr>
        <p:spPr>
          <a:xfrm>
            <a:off x="9960081" y="2748215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9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8B24AD0-F379-4632-A70E-3D3EBD5254A9}"/>
              </a:ext>
            </a:extLst>
          </p:cNvPr>
          <p:cNvCxnSpPr/>
          <p:nvPr/>
        </p:nvCxnSpPr>
        <p:spPr>
          <a:xfrm>
            <a:off x="9394339" y="2590879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F58F589-4242-449E-9FBC-182ADA5DDADE}"/>
              </a:ext>
            </a:extLst>
          </p:cNvPr>
          <p:cNvSpPr txBox="1"/>
          <p:nvPr/>
        </p:nvSpPr>
        <p:spPr>
          <a:xfrm>
            <a:off x="9459596" y="2748215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27BD773-CA69-44CA-A868-C5EF6F74AF45}"/>
              </a:ext>
            </a:extLst>
          </p:cNvPr>
          <p:cNvSpPr txBox="1"/>
          <p:nvPr/>
        </p:nvSpPr>
        <p:spPr>
          <a:xfrm>
            <a:off x="9706103" y="1419616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CBF345-4484-4E95-AADC-7242E2E95F8C}"/>
              </a:ext>
            </a:extLst>
          </p:cNvPr>
          <p:cNvSpPr txBox="1"/>
          <p:nvPr/>
        </p:nvSpPr>
        <p:spPr>
          <a:xfrm>
            <a:off x="9677856" y="2094150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7FF0E9-E200-4163-B540-9DF3C04978FA}"/>
              </a:ext>
            </a:extLst>
          </p:cNvPr>
          <p:cNvSpPr txBox="1"/>
          <p:nvPr/>
        </p:nvSpPr>
        <p:spPr>
          <a:xfrm>
            <a:off x="9703642" y="2748215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B2231E-C788-42D7-A956-EE40F0C0B802}"/>
              </a:ext>
            </a:extLst>
          </p:cNvPr>
          <p:cNvSpPr txBox="1"/>
          <p:nvPr/>
        </p:nvSpPr>
        <p:spPr>
          <a:xfrm>
            <a:off x="9049873" y="3389666"/>
            <a:ext cx="2659545" cy="108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30D5ECA-9211-4B8E-8AC6-D048846848AF}"/>
              </a:ext>
            </a:extLst>
          </p:cNvPr>
          <p:cNvSpPr/>
          <p:nvPr/>
        </p:nvSpPr>
        <p:spPr>
          <a:xfrm>
            <a:off x="8795967" y="3594999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AB12306-A056-4F0F-BC61-714B3C1E4091}"/>
              </a:ext>
            </a:extLst>
          </p:cNvPr>
          <p:cNvGrpSpPr/>
          <p:nvPr/>
        </p:nvGrpSpPr>
        <p:grpSpPr>
          <a:xfrm>
            <a:off x="4034180" y="5371360"/>
            <a:ext cx="4271619" cy="576917"/>
            <a:chOff x="168283" y="3638943"/>
            <a:chExt cx="3451804" cy="856999"/>
          </a:xfrm>
          <a:solidFill>
            <a:srgbClr val="C00000"/>
          </a:solidFill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4A35C33D-1307-4C9B-8C5B-0F04FF1DD815}"/>
                </a:ext>
              </a:extLst>
            </p:cNvPr>
            <p:cNvSpPr/>
            <p:nvPr/>
          </p:nvSpPr>
          <p:spPr>
            <a:xfrm>
              <a:off x="168283" y="3638943"/>
              <a:ext cx="3371285" cy="85699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880817D-1EB1-47B9-A1F1-BD087DD2F5F0}"/>
                </a:ext>
              </a:extLst>
            </p:cNvPr>
            <p:cNvSpPr txBox="1"/>
            <p:nvPr/>
          </p:nvSpPr>
          <p:spPr>
            <a:xfrm>
              <a:off x="355168" y="3658070"/>
              <a:ext cx="3264919" cy="777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Vậy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262 + 427 = 689</a:t>
              </a:r>
              <a:r>
                <a: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95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23" grpId="0"/>
      <p:bldP spid="26" grpId="0"/>
      <p:bldP spid="27" grpId="0"/>
      <p:bldP spid="39" grpId="0"/>
      <p:bldP spid="43" grpId="0"/>
      <p:bldP spid="45" grpId="0"/>
      <p:bldP spid="45" grpId="1"/>
      <p:bldP spid="46" grpId="0"/>
      <p:bldP spid="46" grpId="1"/>
      <p:bldP spid="47" grpId="0"/>
      <p:bldP spid="49" grpId="0"/>
      <p:bldP spid="50" grpId="0"/>
      <p:bldP spid="51" grpId="0"/>
      <p:bldP spid="52" grpId="0"/>
      <p:bldP spid="53" grpId="0"/>
      <p:bldP spid="53" grpId="1"/>
      <p:bldP spid="54" grpId="0"/>
      <p:bldP spid="54" grpId="1"/>
      <p:bldP spid="55" grpId="0"/>
      <p:bldP spid="57" grpId="0"/>
      <p:bldP spid="58" grpId="0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7" grpId="1"/>
      <p:bldP spid="68" grpId="0"/>
      <p:bldP spid="68" grpId="1"/>
      <p:bldP spid="69" grpId="0"/>
      <p:bldP spid="71" grpId="0"/>
      <p:bldP spid="72" grpId="0"/>
      <p:bldP spid="73" grpId="0"/>
      <p:bldP spid="74" grpId="0"/>
      <p:bldP spid="75" grpId="0"/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5C9FE39-52E5-4F1C-A090-A151867F80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261034" y="2130014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694487" y="2130014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196122" y="2130014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697757" y="2130014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815998" y="864699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solidFill>
              <a:srgbClr val="33CCF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768685" y="2256020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623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322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1747898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495980" y="251763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236878" y="2256020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208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241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/>
          <p:nvPr/>
        </p:nvCxnSpPr>
        <p:spPr>
          <a:xfrm>
            <a:off x="4216091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3964173" y="251763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6798748" y="2265027"/>
            <a:ext cx="99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417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111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777962" y="3370527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526044" y="252663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158444" y="2256020"/>
            <a:ext cx="108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759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137657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8885739" y="251763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31" t="43805" r="79771" b="18395"/>
          <a:stretch/>
        </p:blipFill>
        <p:spPr>
          <a:xfrm>
            <a:off x="2619753" y="3713518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459" t="29862" r="38758" b="17202"/>
          <a:stretch/>
        </p:blipFill>
        <p:spPr>
          <a:xfrm flipH="1">
            <a:off x="7702047" y="3713518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262" t="47022" r="2690" b="18212"/>
          <a:stretch/>
        </p:blipFill>
        <p:spPr>
          <a:xfrm>
            <a:off x="10215787" y="3781152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932" t="28077" r="19166" b="18134"/>
          <a:stretch/>
        </p:blipFill>
        <p:spPr>
          <a:xfrm>
            <a:off x="5207250" y="3644426"/>
            <a:ext cx="626178" cy="1128252"/>
          </a:xfrm>
          <a:prstGeom prst="rect">
            <a:avLst/>
          </a:prstGeom>
        </p:spPr>
      </p:pic>
      <p:pic>
        <p:nvPicPr>
          <p:cNvPr id="34" name="Google Shape;3052;p29">
            <a:extLst>
              <a:ext uri="{FF2B5EF4-FFF2-40B4-BE49-F238E27FC236}">
                <a16:creationId xmlns:a16="http://schemas.microsoft.com/office/drawing/2014/main" id="{F53BD1D3-E78A-4D8F-AC57-5198358EC02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-129676" y="-61399"/>
            <a:ext cx="1625656" cy="188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id="{56A4A5EE-0CB4-4C2F-8A22-1B796EE894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370728" y="4802004"/>
            <a:ext cx="1672602" cy="1403315"/>
          </a:xfrm>
          <a:prstGeom prst="rect">
            <a:avLst/>
          </a:prstGeom>
          <a:noFill/>
          <a:ln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214" name="TextBox1" r:id="rId2" imgW="961920" imgH="495360"/>
        </mc:Choice>
        <mc:Fallback>
          <p:control name="TextBox1" r:id="rId2" imgW="961920" imgH="49536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49021" y="3452672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15" name="TextBox2" r:id="rId3" imgW="961920" imgH="495360"/>
        </mc:Choice>
        <mc:Fallback>
          <p:control name="TextBox2" r:id="rId3" imgW="961920" imgH="495360">
            <p:pic>
              <p:nvPicPr>
                <p:cNvPr id="39" name="TextBox2">
                  <a:extLst>
                    <a:ext uri="{FF2B5EF4-FFF2-40B4-BE49-F238E27FC236}">
                      <a16:creationId xmlns:a16="http://schemas.microsoft.com/office/drawing/2014/main" id="{187EFDB7-D2D3-4A28-8CEA-67B84B0E568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23914" y="3429000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16" name="TextBox3" r:id="rId4" imgW="961920" imgH="495360"/>
        </mc:Choice>
        <mc:Fallback>
          <p:control name="TextBox3" r:id="rId4" imgW="961920" imgH="495360">
            <p:pic>
              <p:nvPicPr>
                <p:cNvPr id="40" name="TextBox3">
                  <a:extLst>
                    <a:ext uri="{FF2B5EF4-FFF2-40B4-BE49-F238E27FC236}">
                      <a16:creationId xmlns:a16="http://schemas.microsoft.com/office/drawing/2014/main" id="{B9941457-8674-464F-954A-15ADD1E38FA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15657" y="3422412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17" name="TextBox4" r:id="rId5" imgW="961920" imgH="495360"/>
        </mc:Choice>
        <mc:Fallback>
          <p:control name="TextBox4" r:id="rId5" imgW="961920" imgH="495360">
            <p:pic>
              <p:nvPicPr>
                <p:cNvPr id="42" name="TextBox4">
                  <a:extLst>
                    <a:ext uri="{FF2B5EF4-FFF2-40B4-BE49-F238E27FC236}">
                      <a16:creationId xmlns:a16="http://schemas.microsoft.com/office/drawing/2014/main" id="{D9F49577-7DB1-4FEE-A2C4-BD537148D6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37657" y="3422411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888535CB-8C34-447C-AD3C-34CADE11E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9"/>
          <a:stretch/>
        </p:blipFill>
        <p:spPr>
          <a:xfrm>
            <a:off x="0" y="38100"/>
            <a:ext cx="12192000" cy="691134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158926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734441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343032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9062053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159855" y="419414"/>
            <a:ext cx="4099937" cy="713374"/>
            <a:chOff x="-3307054" y="258912"/>
            <a:chExt cx="4027364" cy="87017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8" y="258912"/>
              <a:ext cx="3996328" cy="870177"/>
            </a:xfrm>
            <a:prstGeom prst="roundRect">
              <a:avLst>
                <a:gd name="adj" fmla="val 49773"/>
              </a:avLst>
            </a:prstGeom>
            <a:solidFill>
              <a:srgbClr val="33CCF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696730" y="2932623"/>
            <a:ext cx="1069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1443076" y="3988527"/>
            <a:ext cx="1077780" cy="82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443076" y="319423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2603532" y="4334411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7834939" y="4323531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62" t="47022" r="2690" b="18212"/>
          <a:stretch/>
        </p:blipFill>
        <p:spPr>
          <a:xfrm>
            <a:off x="10566065" y="4391165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5233186" y="4254439"/>
            <a:ext cx="626178" cy="1128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968058" y="1570534"/>
            <a:ext cx="22036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153 + 426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3522886" y="1563098"/>
            <a:ext cx="22028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582 + 207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126612" y="1563098"/>
            <a:ext cx="22028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450 + 125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8B111B-7450-4632-8631-D03C4C4D6CDB}"/>
              </a:ext>
            </a:extLst>
          </p:cNvPr>
          <p:cNvSpPr txBox="1"/>
          <p:nvPr/>
        </p:nvSpPr>
        <p:spPr>
          <a:xfrm>
            <a:off x="8871565" y="1536839"/>
            <a:ext cx="22028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666 + 300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1703685" y="3443080"/>
            <a:ext cx="100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426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696730" y="4031143"/>
            <a:ext cx="1005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579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290959" y="2922250"/>
            <a:ext cx="99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582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179519" y="3988527"/>
            <a:ext cx="889621" cy="67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3997410" y="317109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297914" y="3432707"/>
            <a:ext cx="943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264612" y="4021490"/>
            <a:ext cx="99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789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6859661" y="2863531"/>
            <a:ext cx="96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450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6744929" y="3958763"/>
            <a:ext cx="89298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6606006" y="3125141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6866616" y="3373988"/>
            <a:ext cx="96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6897761" y="3962051"/>
            <a:ext cx="96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575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3E8CBF-9A94-4AD3-846F-D6CDC4139A16}"/>
              </a:ext>
            </a:extLst>
          </p:cNvPr>
          <p:cNvSpPr txBox="1"/>
          <p:nvPr/>
        </p:nvSpPr>
        <p:spPr>
          <a:xfrm>
            <a:off x="9590258" y="2878131"/>
            <a:ext cx="99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666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44EC921-1590-4C56-8EFE-38200FA313A5}"/>
              </a:ext>
            </a:extLst>
          </p:cNvPr>
          <p:cNvCxnSpPr>
            <a:cxnSpLocks/>
          </p:cNvCxnSpPr>
          <p:nvPr/>
        </p:nvCxnSpPr>
        <p:spPr>
          <a:xfrm>
            <a:off x="9399639" y="3958763"/>
            <a:ext cx="10372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CE356CB-CBBC-4653-86D6-FA6C31DA5FC5}"/>
              </a:ext>
            </a:extLst>
          </p:cNvPr>
          <p:cNvSpPr txBox="1"/>
          <p:nvPr/>
        </p:nvSpPr>
        <p:spPr>
          <a:xfrm>
            <a:off x="9307021" y="3142661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011DBE-0315-4B76-A79C-6C76EC5C9CCA}"/>
              </a:ext>
            </a:extLst>
          </p:cNvPr>
          <p:cNvSpPr txBox="1"/>
          <p:nvPr/>
        </p:nvSpPr>
        <p:spPr>
          <a:xfrm>
            <a:off x="9597213" y="3388588"/>
            <a:ext cx="94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4981D3-4F1E-4687-829B-8E1354536FBE}"/>
              </a:ext>
            </a:extLst>
          </p:cNvPr>
          <p:cNvSpPr txBox="1"/>
          <p:nvPr/>
        </p:nvSpPr>
        <p:spPr>
          <a:xfrm>
            <a:off x="9609309" y="3976651"/>
            <a:ext cx="95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966</a:t>
            </a:r>
          </a:p>
        </p:txBody>
      </p:sp>
      <p:pic>
        <p:nvPicPr>
          <p:cNvPr id="63" name="Google Shape;3052;p29">
            <a:extLst>
              <a:ext uri="{FF2B5EF4-FFF2-40B4-BE49-F238E27FC236}">
                <a16:creationId xmlns:a16="http://schemas.microsoft.com/office/drawing/2014/main" id="{15C845CB-4674-4F1C-AD14-92A4D616CF2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0429" y="-84384"/>
            <a:ext cx="1271334" cy="1601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41" grpId="0" animBg="1"/>
      <p:bldP spid="5" grpId="0"/>
      <p:bldP spid="24" grpId="0"/>
      <p:bldP spid="4" grpId="0" animBg="1"/>
      <p:bldP spid="39" grpId="0" animBg="1"/>
      <p:bldP spid="40" grpId="0" animBg="1"/>
      <p:bldP spid="42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2" action="ppaction://hlinksldjump" tooltip="Nhấn Enter">
              <a:snd r:embed="rId3" name="push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53" name="Picture 5" descr="440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4635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boo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email00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et5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glob_anm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ani5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mu37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2062" name="Picture 14" descr="an30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3" name="Picture 15" descr="33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13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7" descr="13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9833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590800" y="2362200"/>
            <a:ext cx="6934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94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080491" y="1568094"/>
            <a:ext cx="8068927" cy="116954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Montserrat"/>
                <a:cs typeface="Mongolian Baiti" panose="03000500000000000000" pitchFamily="66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Montserrat"/>
                <a:cs typeface="Mongolian Baiti" panose="03000500000000000000" pitchFamily="66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ontserrat"/>
                <a:cs typeface="Mongolian Baiti" panose="03000500000000000000" pitchFamily="66" charset="0"/>
              </a:rPr>
              <a:t>quả</a:t>
            </a:r>
            <a:r>
              <a:rPr lang="en-US" sz="4000" b="1" dirty="0">
                <a:solidFill>
                  <a:schemeClr val="bg1"/>
                </a:solidFill>
                <a:latin typeface="Montserrat"/>
                <a:cs typeface="Mongolian Baiti" panose="03000500000000000000" pitchFamily="66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ontserrat"/>
                <a:cs typeface="Mongolian Baiti" panose="03000500000000000000" pitchFamily="66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Montserrat"/>
                <a:cs typeface="Mongolian Baiti" panose="03000500000000000000" pitchFamily="66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ontserrat"/>
                <a:cs typeface="Mongolian Baiti" panose="03000500000000000000" pitchFamily="66" charset="0"/>
              </a:rPr>
              <a:t>phép</a:t>
            </a:r>
            <a:r>
              <a:rPr lang="en-US" sz="4000" b="1" dirty="0">
                <a:solidFill>
                  <a:schemeClr val="bg1"/>
                </a:solidFill>
                <a:latin typeface="Montserrat"/>
                <a:cs typeface="Mongolian Baiti" panose="03000500000000000000" pitchFamily="66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ontserrat"/>
                <a:cs typeface="Mongolian Baiti" panose="03000500000000000000" pitchFamily="66" charset="0"/>
              </a:rPr>
              <a:t>tính</a:t>
            </a:r>
            <a:r>
              <a:rPr lang="en-US" sz="4000" b="1" dirty="0">
                <a:solidFill>
                  <a:schemeClr val="bg1"/>
                </a:solidFill>
                <a:latin typeface="Montserrat"/>
                <a:cs typeface="Mongolian Baiti" panose="03000500000000000000" pitchFamily="66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Montserrat"/>
                <a:cs typeface="Mongolian Baiti" panose="03000500000000000000" pitchFamily="66" charset="0"/>
              </a:rPr>
              <a:t>40 + 45 </a:t>
            </a:r>
            <a:r>
              <a:rPr lang="en-US" sz="4000" b="1" dirty="0" err="1" smtClean="0">
                <a:solidFill>
                  <a:schemeClr val="bg1"/>
                </a:solidFill>
                <a:latin typeface="Montserrat"/>
                <a:cs typeface="Mongolian Baiti" panose="03000500000000000000" pitchFamily="66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Montserrat"/>
                <a:cs typeface="Mongolian Baiti" panose="03000500000000000000" pitchFamily="66" charset="0"/>
              </a:rPr>
              <a:t>:</a:t>
            </a: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-41008" y="427"/>
            <a:ext cx="427567" cy="6858000"/>
            <a:chOff x="202295" y="-322943"/>
            <a:chExt cx="319314" cy="7180943"/>
          </a:xfrm>
        </p:grpSpPr>
        <p:sp>
          <p:nvSpPr>
            <p:cNvPr id="6" name="Rectangle 5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cs typeface="Arial"/>
                <a:sym typeface="Arial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cs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cs typeface="Arial"/>
                <a:sym typeface="Arial"/>
              </a:endParaRPr>
            </a:p>
          </p:txBody>
        </p:sp>
      </p:grp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202874" y="3151189"/>
            <a:ext cx="7946543" cy="77484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80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pic>
        <p:nvPicPr>
          <p:cNvPr id="10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645" y="3421858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" name="Picture 10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461" y="3196432"/>
            <a:ext cx="2000249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0599" y="3313259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cs typeface="Arial"/>
              <a:sym typeface="Arial"/>
            </a:endParaRPr>
          </a:p>
        </p:txBody>
      </p:sp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878106" y="3417887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cs typeface="Arial"/>
                <a:sym typeface="Arial"/>
              </a:rPr>
              <a:t>A</a:t>
            </a:r>
          </a:p>
        </p:txBody>
      </p:sp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2137643" y="4540512"/>
            <a:ext cx="8011774" cy="78078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 kern="0" dirty="0" smtClean="0">
                <a:solidFill>
                  <a:srgbClr val="FFFFFF"/>
                </a:solidFill>
                <a:latin typeface="Times New Roman"/>
                <a:cs typeface="Arial"/>
                <a:sym typeface="Arial"/>
              </a:rPr>
              <a:t>85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pic>
        <p:nvPicPr>
          <p:cNvPr id="1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76" y="4790283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124" y="4564857"/>
            <a:ext cx="2000249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0281" y="4648202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cs typeface="Arial"/>
              <a:sym typeface="Arial"/>
            </a:endParaRPr>
          </a:p>
        </p:txBody>
      </p:sp>
      <p:sp>
        <p:nvSpPr>
          <p:cNvPr id="18" name="WordArt 226"/>
          <p:cNvSpPr>
            <a:spLocks noChangeArrowheads="1" noChangeShapeType="1" noTextEdit="1"/>
          </p:cNvSpPr>
          <p:nvPr/>
        </p:nvSpPr>
        <p:spPr bwMode="auto">
          <a:xfrm>
            <a:off x="878106" y="4760913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cs typeface="Arial"/>
                <a:sym typeface="Arial"/>
              </a:rPr>
              <a:t>B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.VnTimeH"/>
              <a:cs typeface="Arial"/>
              <a:sym typeface="Arial"/>
            </a:endParaRPr>
          </a:p>
        </p:txBody>
      </p:sp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2202874" y="5825333"/>
            <a:ext cx="7946543" cy="76827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 kern="0" dirty="0" smtClean="0">
                <a:solidFill>
                  <a:srgbClr val="FFFFFF"/>
                </a:solidFill>
                <a:latin typeface="Times New Roman"/>
                <a:cs typeface="Arial"/>
                <a:sym typeface="Arial"/>
              </a:rPr>
              <a:t>95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pic>
        <p:nvPicPr>
          <p:cNvPr id="20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401" y="6096002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1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217" y="5870576"/>
            <a:ext cx="2000249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39981" y="5980834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cs typeface="Arial"/>
              <a:sym typeface="Arial"/>
            </a:endParaRPr>
          </a:p>
        </p:txBody>
      </p:sp>
      <p:sp>
        <p:nvSpPr>
          <p:cNvPr id="23" name="WordArt 226"/>
          <p:cNvSpPr>
            <a:spLocks noChangeArrowheads="1" noChangeShapeType="1" noTextEdit="1"/>
          </p:cNvSpPr>
          <p:nvPr/>
        </p:nvSpPr>
        <p:spPr bwMode="auto">
          <a:xfrm>
            <a:off x="908725" y="6093546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cs typeface="Arial"/>
                <a:sym typeface="Arial"/>
              </a:rPr>
              <a:t>c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23091" y="1247897"/>
            <a:ext cx="2057400" cy="156025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WordArt 28"/>
          <p:cNvSpPr>
            <a:spLocks noChangeArrowheads="1" noChangeShapeType="1" noTextEdit="1"/>
          </p:cNvSpPr>
          <p:nvPr/>
        </p:nvSpPr>
        <p:spPr bwMode="auto">
          <a:xfrm>
            <a:off x="531284" y="1704976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pic>
        <p:nvPicPr>
          <p:cNvPr id="31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16" y="1202535"/>
            <a:ext cx="12192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30"/>
          <p:cNvSpPr>
            <a:spLocks noChangeArrowheads="1" noChangeShapeType="1" noTextEdit="1"/>
          </p:cNvSpPr>
          <p:nvPr/>
        </p:nvSpPr>
        <p:spPr bwMode="auto">
          <a:xfrm>
            <a:off x="2173515" y="59645"/>
            <a:ext cx="8156716" cy="11275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9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Rung </a:t>
            </a:r>
            <a:r>
              <a:rPr kumimoji="0" lang="en-US" sz="3600" b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chuông</a:t>
            </a:r>
            <a:r>
              <a:rPr kumimoji="0" lang="en-US" sz="3600" b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vàng</a:t>
            </a:r>
            <a:endParaRPr kumimoji="0" lang="en-US" sz="3600" b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7" y="-342127"/>
            <a:ext cx="1602337" cy="16588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0" name="5-Point Star 39">
            <a:hlinkClick r:id="" action="ppaction://noaction"/>
          </p:cNvPr>
          <p:cNvSpPr/>
          <p:nvPr/>
        </p:nvSpPr>
        <p:spPr>
          <a:xfrm>
            <a:off x="10871441" y="209399"/>
            <a:ext cx="481712" cy="56122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1" name="Picture 309" descr="ALRMCLOK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982" y="91748"/>
            <a:ext cx="1103385" cy="13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10659035" y="1417784"/>
            <a:ext cx="1440907" cy="411016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HÕt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giê</a:t>
            </a:r>
            <a:endParaRPr kumimoji="0" lang="en-US" altLang="en-US" sz="2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1" name="Oval 21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2" name="Oval 22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3" name="Oval 21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5" name="Oval 21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6" name="Oval 21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5917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1.48148E-6 L 3.75E-6 -0.07222 " pathEditMode="relative" rAng="0" ptsTypes="AA">
                                      <p:cBhvr>
                                        <p:cTn id="1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4" grpId="1" animBg="1"/>
      <p:bldP spid="17" grpId="0" animBg="1"/>
      <p:bldP spid="18" grpId="0" animBg="1"/>
      <p:bldP spid="22" grpId="0" animBg="1"/>
      <p:bldP spid="23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173515" y="4625070"/>
            <a:ext cx="7946543" cy="76827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 kern="0" dirty="0" smtClean="0">
                <a:solidFill>
                  <a:srgbClr val="FFFFFF"/>
                </a:solidFill>
                <a:latin typeface="Times New Roman"/>
                <a:cs typeface="Arial"/>
                <a:sym typeface="Arial"/>
              </a:rPr>
              <a:t>60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2173515" y="3217330"/>
            <a:ext cx="8011774" cy="78078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 kern="0" dirty="0" smtClean="0">
                <a:solidFill>
                  <a:srgbClr val="FFFFFF"/>
                </a:solidFill>
                <a:latin typeface="Times New Roman"/>
                <a:cs typeface="Arial"/>
                <a:sym typeface="Arial"/>
              </a:rPr>
              <a:t>70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096000" y="1483779"/>
            <a:ext cx="8249740" cy="14527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Montserrat" panose="00000500000000000000"/>
              </a:rPr>
              <a:t>Kết</a:t>
            </a:r>
            <a:r>
              <a:rPr lang="en-US" sz="4000" b="1" dirty="0" smtClean="0">
                <a:solidFill>
                  <a:schemeClr val="bg1"/>
                </a:solidFill>
                <a:latin typeface="Montserrat" panose="0000050000000000000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ontserrat" panose="00000500000000000000"/>
              </a:rPr>
              <a:t>quả</a:t>
            </a:r>
            <a:r>
              <a:rPr lang="en-US" sz="4000" b="1" dirty="0" smtClean="0">
                <a:solidFill>
                  <a:schemeClr val="bg1"/>
                </a:solidFill>
                <a:latin typeface="Montserrat" panose="0000050000000000000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ontserrat" panose="00000500000000000000"/>
              </a:rPr>
              <a:t>của</a:t>
            </a:r>
            <a:r>
              <a:rPr lang="en-US" sz="4000" b="1" dirty="0" smtClean="0">
                <a:solidFill>
                  <a:schemeClr val="bg1"/>
                </a:solidFill>
                <a:latin typeface="Montserrat" panose="0000050000000000000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ontserrat" panose="00000500000000000000"/>
              </a:rPr>
              <a:t>phép</a:t>
            </a:r>
            <a:r>
              <a:rPr lang="en-US" sz="4000" b="1" dirty="0" smtClean="0">
                <a:solidFill>
                  <a:schemeClr val="bg1"/>
                </a:solidFill>
                <a:latin typeface="Montserrat" panose="0000050000000000000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ontserrat" panose="00000500000000000000"/>
              </a:rPr>
              <a:t>tính</a:t>
            </a:r>
            <a:r>
              <a:rPr lang="en-US" sz="4000" b="1" dirty="0" smtClean="0">
                <a:solidFill>
                  <a:schemeClr val="bg1"/>
                </a:solidFill>
                <a:latin typeface="Montserrat" panose="00000500000000000000"/>
              </a:rPr>
              <a:t> 7 + 63 </a:t>
            </a:r>
            <a:r>
              <a:rPr lang="en-US" sz="4000" b="1" dirty="0" err="1" smtClean="0">
                <a:solidFill>
                  <a:schemeClr val="bg1"/>
                </a:solidFill>
                <a:latin typeface="Montserrat" panose="00000500000000000000"/>
              </a:rPr>
              <a:t>là</a:t>
            </a:r>
            <a:endParaRPr lang="en-US" sz="4000" b="1" dirty="0">
              <a:solidFill>
                <a:schemeClr val="bg1"/>
              </a:solidFill>
              <a:latin typeface="Montserrat" panose="00000500000000000000"/>
            </a:endParaRP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-41008" y="427"/>
            <a:ext cx="427567" cy="6858000"/>
            <a:chOff x="202295" y="-322943"/>
            <a:chExt cx="319314" cy="7180943"/>
          </a:xfrm>
        </p:grpSpPr>
        <p:sp>
          <p:nvSpPr>
            <p:cNvPr id="6" name="Rectangle 5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0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645" y="3421858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" name="Picture 10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461" y="3196432"/>
            <a:ext cx="2000249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0599" y="3313259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878106" y="3417887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A</a:t>
            </a:r>
          </a:p>
        </p:txBody>
      </p:sp>
      <p:pic>
        <p:nvPicPr>
          <p:cNvPr id="1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76" y="4790283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124" y="4564857"/>
            <a:ext cx="2000249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0281" y="4648202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8" name="WordArt 226"/>
          <p:cNvSpPr>
            <a:spLocks noChangeArrowheads="1" noChangeShapeType="1" noTextEdit="1"/>
          </p:cNvSpPr>
          <p:nvPr/>
        </p:nvSpPr>
        <p:spPr bwMode="auto">
          <a:xfrm>
            <a:off x="878106" y="4760913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B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.VnTimeH"/>
              <a:ea typeface="+mn-ea"/>
              <a:cs typeface="Arial"/>
              <a:sym typeface="Arial"/>
            </a:endParaRPr>
          </a:p>
        </p:txBody>
      </p:sp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2202874" y="5825333"/>
            <a:ext cx="7946543" cy="76827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 kern="0" noProof="0" dirty="0" smtClean="0">
                <a:solidFill>
                  <a:srgbClr val="FFFFFF"/>
                </a:solidFill>
                <a:latin typeface="Times New Roman"/>
                <a:cs typeface="Arial"/>
                <a:sym typeface="Arial"/>
              </a:rPr>
              <a:t>133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20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401" y="6096002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1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217" y="5870576"/>
            <a:ext cx="2000249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39981" y="5980834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WordArt 226"/>
          <p:cNvSpPr>
            <a:spLocks noChangeArrowheads="1" noChangeShapeType="1" noTextEdit="1"/>
          </p:cNvSpPr>
          <p:nvPr/>
        </p:nvSpPr>
        <p:spPr bwMode="auto">
          <a:xfrm>
            <a:off x="908725" y="6093546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C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.VnTimeH"/>
              <a:ea typeface="+mn-ea"/>
              <a:cs typeface="Arial"/>
              <a:sym typeface="Arial"/>
            </a:endParaRP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23091" y="1247897"/>
            <a:ext cx="2057400" cy="156025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WordArt 28"/>
          <p:cNvSpPr>
            <a:spLocks noChangeArrowheads="1" noChangeShapeType="1" noTextEdit="1"/>
          </p:cNvSpPr>
          <p:nvPr/>
        </p:nvSpPr>
        <p:spPr bwMode="auto">
          <a:xfrm>
            <a:off x="531284" y="1704976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16" y="1202535"/>
            <a:ext cx="12192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30"/>
          <p:cNvSpPr>
            <a:spLocks noChangeArrowheads="1" noChangeShapeType="1" noTextEdit="1"/>
          </p:cNvSpPr>
          <p:nvPr/>
        </p:nvSpPr>
        <p:spPr bwMode="auto">
          <a:xfrm>
            <a:off x="2173515" y="59645"/>
            <a:ext cx="8156716" cy="11275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9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Rung </a:t>
            </a: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chuông</a:t>
            </a: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vàng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6" name="5-Point Star 45">
            <a:hlinkClick r:id="" action="ppaction://noaction"/>
          </p:cNvPr>
          <p:cNvSpPr/>
          <p:nvPr/>
        </p:nvSpPr>
        <p:spPr>
          <a:xfrm>
            <a:off x="10871441" y="209399"/>
            <a:ext cx="481712" cy="56122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7" name="Picture 309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982" y="91748"/>
            <a:ext cx="1103385" cy="13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10659035" y="1417784"/>
            <a:ext cx="1440907" cy="411016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HÕt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giê</a:t>
            </a:r>
            <a:endParaRPr kumimoji="0" lang="en-US" altLang="en-US" sz="2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50" name="Oval 19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5" name="Oval 20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7" name="Oval 22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8" name="Oval 21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59" name="Oval 21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0" name="Oval 21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1" name="Oval 21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11031612" y="433351"/>
            <a:ext cx="756976" cy="769183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10</a:t>
            </a:r>
          </a:p>
        </p:txBody>
      </p:sp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7" y="-342127"/>
            <a:ext cx="1602337" cy="16588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4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2.59259E-6 L -8.33333E-7 -0.07222 " pathEditMode="relative" rAng="0" ptsTypes="AA">
                                      <p:cBhvr>
                                        <p:cTn id="1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" grpId="0" animBg="1"/>
      <p:bldP spid="12" grpId="0" animBg="1"/>
      <p:bldP spid="13" grpId="0" animBg="1"/>
      <p:bldP spid="17" grpId="0" animBg="1"/>
      <p:bldP spid="18" grpId="0" animBg="1"/>
      <p:bldP spid="22" grpId="0" animBg="1"/>
      <p:bldP spid="23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51"/>
          <p:cNvSpPr>
            <a:spLocks noChangeArrowheads="1"/>
          </p:cNvSpPr>
          <p:nvPr/>
        </p:nvSpPr>
        <p:spPr bwMode="auto">
          <a:xfrm>
            <a:off x="2173515" y="3264243"/>
            <a:ext cx="7946543" cy="76827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  <a:sym typeface="Arial"/>
              </a:rPr>
              <a:t>67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173515" y="4625070"/>
            <a:ext cx="7946543" cy="76827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 kern="0" noProof="0" dirty="0" smtClean="0">
                <a:solidFill>
                  <a:srgbClr val="FFFFFF"/>
                </a:solidFill>
                <a:latin typeface="Times New Roman"/>
                <a:cs typeface="Arial"/>
                <a:sym typeface="Arial"/>
              </a:rPr>
              <a:t>94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2080491" y="5896826"/>
            <a:ext cx="8011774" cy="78078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  <a:sym typeface="Arial"/>
              </a:rPr>
              <a:t>76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096000" y="1480579"/>
            <a:ext cx="8249740" cy="138129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Montserrat" panose="00000500000000000000"/>
              </a:rPr>
              <a:t>Kết</a:t>
            </a:r>
            <a:r>
              <a:rPr lang="en-US" sz="4000" b="1" dirty="0" smtClean="0">
                <a:solidFill>
                  <a:schemeClr val="bg1"/>
                </a:solidFill>
                <a:latin typeface="Montserrat" panose="0000050000000000000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ontserrat" panose="00000500000000000000"/>
              </a:rPr>
              <a:t>quả</a:t>
            </a:r>
            <a:r>
              <a:rPr lang="en-US" sz="4000" b="1" dirty="0" smtClean="0">
                <a:solidFill>
                  <a:schemeClr val="bg1"/>
                </a:solidFill>
                <a:latin typeface="Montserrat" panose="0000050000000000000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ontserrat" panose="00000500000000000000"/>
              </a:rPr>
              <a:t>của</a:t>
            </a:r>
            <a:r>
              <a:rPr lang="en-US" sz="4000" b="1" dirty="0" smtClean="0">
                <a:solidFill>
                  <a:schemeClr val="bg1"/>
                </a:solidFill>
                <a:latin typeface="Montserrat" panose="0000050000000000000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ontserrat" panose="00000500000000000000"/>
              </a:rPr>
              <a:t>phép</a:t>
            </a:r>
            <a:r>
              <a:rPr lang="en-US" sz="4000" b="1" dirty="0" smtClean="0">
                <a:solidFill>
                  <a:schemeClr val="bg1"/>
                </a:solidFill>
                <a:latin typeface="Montserrat" panose="0000050000000000000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Montserrat" panose="00000500000000000000"/>
              </a:rPr>
              <a:t>tính</a:t>
            </a:r>
            <a:r>
              <a:rPr lang="en-US" sz="4000" b="1" dirty="0" smtClean="0">
                <a:solidFill>
                  <a:schemeClr val="bg1"/>
                </a:solidFill>
                <a:latin typeface="Montserrat" panose="00000500000000000000"/>
              </a:rPr>
              <a:t> 35 + 41 </a:t>
            </a:r>
            <a:r>
              <a:rPr lang="en-US" sz="4000" b="1" dirty="0" err="1" smtClean="0">
                <a:solidFill>
                  <a:schemeClr val="bg1"/>
                </a:solidFill>
                <a:latin typeface="Montserrat" panose="00000500000000000000"/>
              </a:rPr>
              <a:t>là</a:t>
            </a:r>
            <a:r>
              <a:rPr lang="en-US" sz="4000" b="1" dirty="0" smtClean="0">
                <a:solidFill>
                  <a:schemeClr val="bg1"/>
                </a:solidFill>
                <a:latin typeface="Montserrat" panose="00000500000000000000"/>
              </a:rPr>
              <a:t> </a:t>
            </a:r>
            <a:endParaRPr lang="en-US" sz="4000" b="1" dirty="0">
              <a:solidFill>
                <a:schemeClr val="bg1"/>
              </a:solidFill>
              <a:latin typeface="Montserrat" panose="00000500000000000000"/>
            </a:endParaRP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-41008" y="427"/>
            <a:ext cx="427567" cy="6858000"/>
            <a:chOff x="202295" y="-322943"/>
            <a:chExt cx="319314" cy="7180943"/>
          </a:xfrm>
        </p:grpSpPr>
        <p:sp>
          <p:nvSpPr>
            <p:cNvPr id="6" name="Rectangle 5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0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645" y="3421858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" name="Picture 10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461" y="3196432"/>
            <a:ext cx="2000249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70599" y="3313259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" name="WordArt 226"/>
          <p:cNvSpPr>
            <a:spLocks noChangeArrowheads="1" noChangeShapeType="1" noTextEdit="1"/>
          </p:cNvSpPr>
          <p:nvPr/>
        </p:nvSpPr>
        <p:spPr bwMode="auto">
          <a:xfrm>
            <a:off x="878106" y="3417887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A</a:t>
            </a:r>
          </a:p>
        </p:txBody>
      </p:sp>
      <p:pic>
        <p:nvPicPr>
          <p:cNvPr id="1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76" y="4790283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124" y="4564857"/>
            <a:ext cx="2000249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0281" y="4648202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8" name="WordArt 226"/>
          <p:cNvSpPr>
            <a:spLocks noChangeArrowheads="1" noChangeShapeType="1" noTextEdit="1"/>
          </p:cNvSpPr>
          <p:nvPr/>
        </p:nvSpPr>
        <p:spPr bwMode="auto">
          <a:xfrm>
            <a:off x="878106" y="4760913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B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.VnTimeH"/>
              <a:ea typeface="+mn-ea"/>
              <a:cs typeface="Arial"/>
              <a:sym typeface="Arial"/>
            </a:endParaRPr>
          </a:p>
        </p:txBody>
      </p:sp>
      <p:pic>
        <p:nvPicPr>
          <p:cNvPr id="20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401" y="6096002"/>
            <a:ext cx="79163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1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217" y="5870576"/>
            <a:ext cx="2000249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39981" y="5980834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WordArt 226"/>
          <p:cNvSpPr>
            <a:spLocks noChangeArrowheads="1" noChangeShapeType="1" noTextEdit="1"/>
          </p:cNvSpPr>
          <p:nvPr/>
        </p:nvSpPr>
        <p:spPr bwMode="auto">
          <a:xfrm>
            <a:off x="908725" y="6093546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c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23091" y="1247897"/>
            <a:ext cx="2057400" cy="156025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WordArt 28"/>
          <p:cNvSpPr>
            <a:spLocks noChangeArrowheads="1" noChangeShapeType="1" noTextEdit="1"/>
          </p:cNvSpPr>
          <p:nvPr/>
        </p:nvSpPr>
        <p:spPr bwMode="auto">
          <a:xfrm>
            <a:off x="531284" y="1704976"/>
            <a:ext cx="91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16" y="1202535"/>
            <a:ext cx="12192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30"/>
          <p:cNvSpPr>
            <a:spLocks noChangeArrowheads="1" noChangeShapeType="1" noTextEdit="1"/>
          </p:cNvSpPr>
          <p:nvPr/>
        </p:nvSpPr>
        <p:spPr bwMode="auto">
          <a:xfrm>
            <a:off x="2173515" y="59645"/>
            <a:ext cx="8156716" cy="11275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9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Rung </a:t>
            </a: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chuông</a:t>
            </a: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vàng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7" y="-342127"/>
            <a:ext cx="1602337" cy="16588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5-Point Star 40">
            <a:hlinkClick r:id="" action="ppaction://noaction"/>
          </p:cNvPr>
          <p:cNvSpPr/>
          <p:nvPr/>
        </p:nvSpPr>
        <p:spPr>
          <a:xfrm>
            <a:off x="10871441" y="191469"/>
            <a:ext cx="481712" cy="55935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Picture 309" descr="ALRMCLOK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982" y="91748"/>
            <a:ext cx="1103386" cy="13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10659035" y="1417784"/>
            <a:ext cx="1440907" cy="411016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HÕt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giê</a:t>
            </a:r>
            <a:endParaRPr kumimoji="0" lang="en-US" altLang="en-US" sz="2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1031612" y="415421"/>
            <a:ext cx="756976" cy="766622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51" name="Oval 19"/>
          <p:cNvSpPr>
            <a:spLocks noChangeArrowheads="1"/>
          </p:cNvSpPr>
          <p:nvPr/>
        </p:nvSpPr>
        <p:spPr bwMode="auto">
          <a:xfrm>
            <a:off x="11031612" y="415421"/>
            <a:ext cx="756976" cy="766622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Oval 20"/>
          <p:cNvSpPr>
            <a:spLocks noChangeArrowheads="1"/>
          </p:cNvSpPr>
          <p:nvPr/>
        </p:nvSpPr>
        <p:spPr bwMode="auto">
          <a:xfrm>
            <a:off x="11031612" y="415421"/>
            <a:ext cx="756976" cy="766622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3" name="Oval 21"/>
          <p:cNvSpPr>
            <a:spLocks noChangeArrowheads="1"/>
          </p:cNvSpPr>
          <p:nvPr/>
        </p:nvSpPr>
        <p:spPr bwMode="auto">
          <a:xfrm>
            <a:off x="11031612" y="415421"/>
            <a:ext cx="756976" cy="766622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4" name="Oval 22"/>
          <p:cNvSpPr>
            <a:spLocks noChangeArrowheads="1"/>
          </p:cNvSpPr>
          <p:nvPr/>
        </p:nvSpPr>
        <p:spPr bwMode="auto">
          <a:xfrm>
            <a:off x="11031612" y="415421"/>
            <a:ext cx="756976" cy="766622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11031612" y="415421"/>
            <a:ext cx="756976" cy="766622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5" name="Oval 21"/>
          <p:cNvSpPr>
            <a:spLocks noChangeArrowheads="1"/>
          </p:cNvSpPr>
          <p:nvPr/>
        </p:nvSpPr>
        <p:spPr bwMode="auto">
          <a:xfrm>
            <a:off x="11031612" y="415421"/>
            <a:ext cx="756976" cy="766622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6" name="Oval 21"/>
          <p:cNvSpPr>
            <a:spLocks noChangeArrowheads="1"/>
          </p:cNvSpPr>
          <p:nvPr/>
        </p:nvSpPr>
        <p:spPr bwMode="auto">
          <a:xfrm>
            <a:off x="11031612" y="415421"/>
            <a:ext cx="756976" cy="766622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7" name="Oval 21"/>
          <p:cNvSpPr>
            <a:spLocks noChangeArrowheads="1"/>
          </p:cNvSpPr>
          <p:nvPr/>
        </p:nvSpPr>
        <p:spPr bwMode="auto">
          <a:xfrm>
            <a:off x="11031612" y="415421"/>
            <a:ext cx="756976" cy="766622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8" name="Oval 21"/>
          <p:cNvSpPr>
            <a:spLocks noChangeArrowheads="1"/>
          </p:cNvSpPr>
          <p:nvPr/>
        </p:nvSpPr>
        <p:spPr bwMode="auto">
          <a:xfrm>
            <a:off x="11031612" y="415421"/>
            <a:ext cx="756976" cy="766622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8408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3.33333E-6 L 1.25E-6 -0.07223 " pathEditMode="relative" rAng="0" ptsTypes="AA">
                                      <p:cBhvr>
                                        <p:cTn id="1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" grpId="0" animBg="1"/>
      <p:bldP spid="12" grpId="0" animBg="1"/>
      <p:bldP spid="13" grpId="0" animBg="1"/>
      <p:bldP spid="17" grpId="0" animBg="1"/>
      <p:bldP spid="18" grpId="0" animBg="1"/>
      <p:bldP spid="22" grpId="0" animBg="1"/>
      <p:bldP spid="23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23726" r="18988"/>
          <a:stretch/>
        </p:blipFill>
        <p:spPr>
          <a:xfrm>
            <a:off x="0" y="0"/>
            <a:ext cx="1231750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077" y="694959"/>
            <a:ext cx="13241660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6DED5-4E89-4280-89D5-5C9A05519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9"/>
          <a:stretch/>
        </p:blipFill>
        <p:spPr>
          <a:xfrm>
            <a:off x="0" y="24924"/>
            <a:ext cx="12192000" cy="6833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44F639-D097-44DC-9F92-3EF8AF16A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717" y="981726"/>
            <a:ext cx="9472481" cy="44504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5AB124-76F5-4595-AE6E-E145C17DE3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63152" y="4232775"/>
            <a:ext cx="2055121" cy="272381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42FF9E1-E235-4BB2-BDF3-45BAC94055F9}"/>
              </a:ext>
            </a:extLst>
          </p:cNvPr>
          <p:cNvSpPr/>
          <p:nvPr/>
        </p:nvSpPr>
        <p:spPr>
          <a:xfrm>
            <a:off x="2556238" y="5240593"/>
            <a:ext cx="7284720" cy="889441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32A889B-80D3-447E-AAC9-C5BED20483BE}"/>
              </a:ext>
            </a:extLst>
          </p:cNvPr>
          <p:cNvSpPr/>
          <p:nvPr/>
        </p:nvSpPr>
        <p:spPr>
          <a:xfrm>
            <a:off x="2478276" y="5240592"/>
            <a:ext cx="8329423" cy="889441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Dựa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04AD83-B66A-49EE-82BC-5F11490A7B2A}"/>
              </a:ext>
            </a:extLst>
          </p:cNvPr>
          <p:cNvSpPr/>
          <p:nvPr/>
        </p:nvSpPr>
        <p:spPr>
          <a:xfrm>
            <a:off x="4406630" y="466928"/>
            <a:ext cx="2752927" cy="77919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243 + 325 = 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0942A0A-439A-463E-A1A6-99E590FD781D}"/>
              </a:ext>
            </a:extLst>
          </p:cNvPr>
          <p:cNvSpPr/>
          <p:nvPr/>
        </p:nvSpPr>
        <p:spPr>
          <a:xfrm>
            <a:off x="2319239" y="5149962"/>
            <a:ext cx="8488461" cy="889441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ủng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ta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AFE6A31-E84E-4E9C-B3B0-31E53CE1D5E1}"/>
              </a:ext>
            </a:extLst>
          </p:cNvPr>
          <p:cNvSpPr/>
          <p:nvPr/>
        </p:nvSpPr>
        <p:spPr>
          <a:xfrm>
            <a:off x="493712" y="273890"/>
            <a:ext cx="11204576" cy="10344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ủng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243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ủng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325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ủng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590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06800" y="1130300"/>
            <a:ext cx="790291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66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81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2775A-A715-4542-A26F-E24728334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423BED8-2B53-4228-BAAD-C33A6CD81CFD}"/>
              </a:ext>
            </a:extLst>
          </p:cNvPr>
          <p:cNvSpPr/>
          <p:nvPr/>
        </p:nvSpPr>
        <p:spPr>
          <a:xfrm>
            <a:off x="350194" y="234056"/>
            <a:ext cx="11602319" cy="6375750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7A57C1E-B341-4403-83C9-6070B11DFD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" t="-1" r="2760" b="46297"/>
          <a:stretch/>
        </p:blipFill>
        <p:spPr>
          <a:xfrm>
            <a:off x="1182441" y="1296211"/>
            <a:ext cx="10522662" cy="409291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9E15E7-6CDC-4DEF-AD86-ED60A78DEE56}"/>
              </a:ext>
            </a:extLst>
          </p:cNvPr>
          <p:cNvSpPr/>
          <p:nvPr/>
        </p:nvSpPr>
        <p:spPr>
          <a:xfrm>
            <a:off x="4380474" y="134293"/>
            <a:ext cx="2752927" cy="5232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243 + 325 =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4E6CEE-0436-420A-8F07-F03B5122C545}"/>
              </a:ext>
            </a:extLst>
          </p:cNvPr>
          <p:cNvSpPr txBox="1"/>
          <p:nvPr/>
        </p:nvSpPr>
        <p:spPr>
          <a:xfrm>
            <a:off x="2893911" y="715252"/>
            <a:ext cx="559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D7343C-9945-4A68-A2F0-775FE2A52B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" t="-1" r="3772" b="46297"/>
          <a:stretch/>
        </p:blipFill>
        <p:spPr>
          <a:xfrm>
            <a:off x="486897" y="1296211"/>
            <a:ext cx="10412722" cy="40929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A796BF-14BA-401D-80E5-DACF6C811F74}"/>
              </a:ext>
            </a:extLst>
          </p:cNvPr>
          <p:cNvSpPr txBox="1"/>
          <p:nvPr/>
        </p:nvSpPr>
        <p:spPr>
          <a:xfrm>
            <a:off x="1182441" y="1683815"/>
            <a:ext cx="95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243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B446B-EE11-4A0E-906B-244C51982C8F}"/>
              </a:ext>
            </a:extLst>
          </p:cNvPr>
          <p:cNvSpPr txBox="1"/>
          <p:nvPr/>
        </p:nvSpPr>
        <p:spPr>
          <a:xfrm>
            <a:off x="1186754" y="2337318"/>
            <a:ext cx="1028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213338-8AAF-4A1F-B415-C9B0D46EA866}"/>
              </a:ext>
            </a:extLst>
          </p:cNvPr>
          <p:cNvSpPr txBox="1"/>
          <p:nvPr/>
        </p:nvSpPr>
        <p:spPr>
          <a:xfrm>
            <a:off x="921115" y="18688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60472E-E26C-4636-86E7-8740F9C4C48D}"/>
              </a:ext>
            </a:extLst>
          </p:cNvPr>
          <p:cNvCxnSpPr>
            <a:cxnSpLocks/>
          </p:cNvCxnSpPr>
          <p:nvPr/>
        </p:nvCxnSpPr>
        <p:spPr>
          <a:xfrm>
            <a:off x="1091441" y="2838025"/>
            <a:ext cx="905598" cy="932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513ED8-522F-4F6F-8A6F-509559CA4444}"/>
              </a:ext>
            </a:extLst>
          </p:cNvPr>
          <p:cNvSpPr txBox="1"/>
          <p:nvPr/>
        </p:nvSpPr>
        <p:spPr>
          <a:xfrm>
            <a:off x="968175" y="3667292"/>
            <a:ext cx="146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10EB23-E03D-4343-A023-203CE10B179F}"/>
              </a:ext>
            </a:extLst>
          </p:cNvPr>
          <p:cNvSpPr txBox="1"/>
          <p:nvPr/>
        </p:nvSpPr>
        <p:spPr>
          <a:xfrm>
            <a:off x="3902232" y="1671603"/>
            <a:ext cx="84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5D249B-DA4D-4A20-823E-AB01B409B488}"/>
              </a:ext>
            </a:extLst>
          </p:cNvPr>
          <p:cNvSpPr txBox="1"/>
          <p:nvPr/>
        </p:nvSpPr>
        <p:spPr>
          <a:xfrm>
            <a:off x="3921688" y="2341556"/>
            <a:ext cx="6736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D39A93-0CAA-43FC-B76A-917C3DDDF4D5}"/>
              </a:ext>
            </a:extLst>
          </p:cNvPr>
          <p:cNvSpPr txBox="1"/>
          <p:nvPr/>
        </p:nvSpPr>
        <p:spPr>
          <a:xfrm>
            <a:off x="3654035" y="18688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7E176AB-B7A8-4AEB-A231-B3F93DF043FC}"/>
              </a:ext>
            </a:extLst>
          </p:cNvPr>
          <p:cNvCxnSpPr/>
          <p:nvPr/>
        </p:nvCxnSpPr>
        <p:spPr>
          <a:xfrm>
            <a:off x="3921861" y="284734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A7A72E2-AAD0-44C2-9708-43D417F7403D}"/>
              </a:ext>
            </a:extLst>
          </p:cNvPr>
          <p:cNvSpPr txBox="1"/>
          <p:nvPr/>
        </p:nvSpPr>
        <p:spPr>
          <a:xfrm>
            <a:off x="4419157" y="1653638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CFF3C7-2840-4468-8487-0BB8C1A4ECF4}"/>
              </a:ext>
            </a:extLst>
          </p:cNvPr>
          <p:cNvSpPr txBox="1"/>
          <p:nvPr/>
        </p:nvSpPr>
        <p:spPr>
          <a:xfrm>
            <a:off x="4414163" y="2336474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37C3C1-7EBB-4550-840C-E3EEB61345A0}"/>
              </a:ext>
            </a:extLst>
          </p:cNvPr>
          <p:cNvSpPr txBox="1"/>
          <p:nvPr/>
        </p:nvSpPr>
        <p:spPr>
          <a:xfrm>
            <a:off x="4384715" y="301624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F39784-AA2C-4E07-A1D7-7A15FDEF8413}"/>
              </a:ext>
            </a:extLst>
          </p:cNvPr>
          <p:cNvSpPr txBox="1"/>
          <p:nvPr/>
        </p:nvSpPr>
        <p:spPr>
          <a:xfrm>
            <a:off x="2942391" y="3617172"/>
            <a:ext cx="2659545" cy="108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3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8,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1F19AC-C8B0-486B-A7F4-A2A4EF4894F8}"/>
              </a:ext>
            </a:extLst>
          </p:cNvPr>
          <p:cNvSpPr txBox="1"/>
          <p:nvPr/>
        </p:nvSpPr>
        <p:spPr>
          <a:xfrm>
            <a:off x="7167363" y="167601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DF4DF9-4E32-4720-AB08-0B651DC5CE52}"/>
              </a:ext>
            </a:extLst>
          </p:cNvPr>
          <p:cNvSpPr txBox="1"/>
          <p:nvPr/>
        </p:nvSpPr>
        <p:spPr>
          <a:xfrm>
            <a:off x="7176179" y="2331703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A062F2-D8C9-423E-BB6F-CFA52EDEDB98}"/>
              </a:ext>
            </a:extLst>
          </p:cNvPr>
          <p:cNvSpPr txBox="1"/>
          <p:nvPr/>
        </p:nvSpPr>
        <p:spPr>
          <a:xfrm>
            <a:off x="6443325" y="18688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FD4105-4732-41B3-9E71-7D69DFF9902A}"/>
              </a:ext>
            </a:extLst>
          </p:cNvPr>
          <p:cNvSpPr txBox="1"/>
          <p:nvPr/>
        </p:nvSpPr>
        <p:spPr>
          <a:xfrm>
            <a:off x="6916199" y="1681455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2D6AB8-DF1B-464D-AD7D-E1EDE4FC4E3B}"/>
              </a:ext>
            </a:extLst>
          </p:cNvPr>
          <p:cNvSpPr txBox="1"/>
          <p:nvPr/>
        </p:nvSpPr>
        <p:spPr>
          <a:xfrm>
            <a:off x="6944939" y="2341556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2A156D-7C87-4746-A695-2CAE658682E8}"/>
              </a:ext>
            </a:extLst>
          </p:cNvPr>
          <p:cNvSpPr txBox="1"/>
          <p:nvPr/>
        </p:nvSpPr>
        <p:spPr>
          <a:xfrm>
            <a:off x="7182411" y="29953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A62B3E-40E7-4B98-B4FA-F85A6CFD4039}"/>
              </a:ext>
            </a:extLst>
          </p:cNvPr>
          <p:cNvCxnSpPr/>
          <p:nvPr/>
        </p:nvCxnSpPr>
        <p:spPr>
          <a:xfrm>
            <a:off x="6616669" y="283802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6B09006-05A6-4626-BDA1-C4A9010E3946}"/>
              </a:ext>
            </a:extLst>
          </p:cNvPr>
          <p:cNvSpPr txBox="1"/>
          <p:nvPr/>
        </p:nvSpPr>
        <p:spPr>
          <a:xfrm>
            <a:off x="6916649" y="298824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7D5BCB-3B33-4305-94BD-46FBD4CF22CC}"/>
              </a:ext>
            </a:extLst>
          </p:cNvPr>
          <p:cNvSpPr txBox="1"/>
          <p:nvPr/>
        </p:nvSpPr>
        <p:spPr>
          <a:xfrm>
            <a:off x="5976326" y="3549359"/>
            <a:ext cx="2659545" cy="108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F1A4B3A-D158-40C3-BD29-DC04853D92D5}"/>
              </a:ext>
            </a:extLst>
          </p:cNvPr>
          <p:cNvSpPr/>
          <p:nvPr/>
        </p:nvSpPr>
        <p:spPr>
          <a:xfrm>
            <a:off x="792674" y="38421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3EFFF9E-B8AC-4C47-9292-C9C33F60299D}"/>
              </a:ext>
            </a:extLst>
          </p:cNvPr>
          <p:cNvSpPr/>
          <p:nvPr/>
        </p:nvSpPr>
        <p:spPr>
          <a:xfrm>
            <a:off x="2777686" y="38421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6DD7BFD-1518-44BB-A720-CBA4FC799B81}"/>
              </a:ext>
            </a:extLst>
          </p:cNvPr>
          <p:cNvSpPr/>
          <p:nvPr/>
        </p:nvSpPr>
        <p:spPr>
          <a:xfrm>
            <a:off x="5803061" y="38421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154021-F309-4320-BED6-EFF890949926}"/>
              </a:ext>
            </a:extLst>
          </p:cNvPr>
          <p:cNvSpPr txBox="1"/>
          <p:nvPr/>
        </p:nvSpPr>
        <p:spPr>
          <a:xfrm>
            <a:off x="6665035" y="167160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79C083-BF2A-427A-90AB-8FEBBA03BF63}"/>
              </a:ext>
            </a:extLst>
          </p:cNvPr>
          <p:cNvSpPr txBox="1"/>
          <p:nvPr/>
        </p:nvSpPr>
        <p:spPr>
          <a:xfrm>
            <a:off x="6668195" y="2337269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FD340D-7105-44EF-B550-4F1681C7DA93}"/>
              </a:ext>
            </a:extLst>
          </p:cNvPr>
          <p:cNvSpPr txBox="1"/>
          <p:nvPr/>
        </p:nvSpPr>
        <p:spPr>
          <a:xfrm>
            <a:off x="9935306" y="167601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6B9290-DE24-4B51-A94D-7CCBBC98EE2A}"/>
              </a:ext>
            </a:extLst>
          </p:cNvPr>
          <p:cNvSpPr txBox="1"/>
          <p:nvPr/>
        </p:nvSpPr>
        <p:spPr>
          <a:xfrm>
            <a:off x="9944122" y="2341431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62FC4C-0C9E-427F-85F2-FC2607622208}"/>
              </a:ext>
            </a:extLst>
          </p:cNvPr>
          <p:cNvSpPr txBox="1"/>
          <p:nvPr/>
        </p:nvSpPr>
        <p:spPr>
          <a:xfrm>
            <a:off x="9211268" y="18688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A02F9C9-E224-409D-B06E-94CD04F8AF4B}"/>
              </a:ext>
            </a:extLst>
          </p:cNvPr>
          <p:cNvSpPr txBox="1"/>
          <p:nvPr/>
        </p:nvSpPr>
        <p:spPr>
          <a:xfrm>
            <a:off x="9420560" y="1674258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FDC5276-B01D-4D8F-9D27-E3FFBEC8BB6E}"/>
              </a:ext>
            </a:extLst>
          </p:cNvPr>
          <p:cNvSpPr txBox="1"/>
          <p:nvPr/>
        </p:nvSpPr>
        <p:spPr>
          <a:xfrm>
            <a:off x="9439697" y="2341772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A1E13B-E8B0-4EFD-8C47-35A7EF4DDD02}"/>
              </a:ext>
            </a:extLst>
          </p:cNvPr>
          <p:cNvSpPr txBox="1"/>
          <p:nvPr/>
        </p:nvSpPr>
        <p:spPr>
          <a:xfrm>
            <a:off x="9950354" y="29953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8B24AD0-F379-4632-A70E-3D3EBD5254A9}"/>
              </a:ext>
            </a:extLst>
          </p:cNvPr>
          <p:cNvCxnSpPr/>
          <p:nvPr/>
        </p:nvCxnSpPr>
        <p:spPr>
          <a:xfrm>
            <a:off x="9384612" y="283802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F58F589-4242-449E-9FBC-182ADA5DDADE}"/>
              </a:ext>
            </a:extLst>
          </p:cNvPr>
          <p:cNvSpPr txBox="1"/>
          <p:nvPr/>
        </p:nvSpPr>
        <p:spPr>
          <a:xfrm>
            <a:off x="9410957" y="29953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27BD773-CA69-44CA-A868-C5EF6F74AF45}"/>
              </a:ext>
            </a:extLst>
          </p:cNvPr>
          <p:cNvSpPr txBox="1"/>
          <p:nvPr/>
        </p:nvSpPr>
        <p:spPr>
          <a:xfrm>
            <a:off x="9667192" y="1666762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CBF345-4484-4E95-AADC-7242E2E95F8C}"/>
              </a:ext>
            </a:extLst>
          </p:cNvPr>
          <p:cNvSpPr txBox="1"/>
          <p:nvPr/>
        </p:nvSpPr>
        <p:spPr>
          <a:xfrm>
            <a:off x="9668129" y="2341296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7FF0E9-E200-4163-B540-9DF3C04978FA}"/>
              </a:ext>
            </a:extLst>
          </p:cNvPr>
          <p:cNvSpPr txBox="1"/>
          <p:nvPr/>
        </p:nvSpPr>
        <p:spPr>
          <a:xfrm>
            <a:off x="9693915" y="29953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B2231E-C788-42D7-A956-EE40F0C0B802}"/>
              </a:ext>
            </a:extLst>
          </p:cNvPr>
          <p:cNvSpPr txBox="1"/>
          <p:nvPr/>
        </p:nvSpPr>
        <p:spPr>
          <a:xfrm>
            <a:off x="9010261" y="3628835"/>
            <a:ext cx="2659545" cy="108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5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30D5ECA-9211-4B8E-8AC6-D048846848AF}"/>
              </a:ext>
            </a:extLst>
          </p:cNvPr>
          <p:cNvSpPr/>
          <p:nvPr/>
        </p:nvSpPr>
        <p:spPr>
          <a:xfrm>
            <a:off x="8786240" y="38421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AB12306-A056-4F0F-BC61-714B3C1E4091}"/>
              </a:ext>
            </a:extLst>
          </p:cNvPr>
          <p:cNvGrpSpPr/>
          <p:nvPr/>
        </p:nvGrpSpPr>
        <p:grpSpPr>
          <a:xfrm>
            <a:off x="4034180" y="5371361"/>
            <a:ext cx="4360519" cy="966983"/>
            <a:chOff x="168283" y="3638943"/>
            <a:chExt cx="3451804" cy="1436434"/>
          </a:xfrm>
          <a:solidFill>
            <a:srgbClr val="C00000"/>
          </a:solidFill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4A35C33D-1307-4C9B-8C5B-0F04FF1DD815}"/>
                </a:ext>
              </a:extLst>
            </p:cNvPr>
            <p:cNvSpPr/>
            <p:nvPr/>
          </p:nvSpPr>
          <p:spPr>
            <a:xfrm>
              <a:off x="168283" y="3638943"/>
              <a:ext cx="3371285" cy="85699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880817D-1EB1-47B9-A1F1-BD087DD2F5F0}"/>
                </a:ext>
              </a:extLst>
            </p:cNvPr>
            <p:cNvSpPr txBox="1"/>
            <p:nvPr/>
          </p:nvSpPr>
          <p:spPr>
            <a:xfrm>
              <a:off x="355168" y="3658070"/>
              <a:ext cx="3264919" cy="1417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Vậy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243 + 325 = 568</a:t>
              </a:r>
              <a:r>
                <a: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22" grpId="0"/>
      <p:bldP spid="23" grpId="0"/>
      <p:bldP spid="26" grpId="0"/>
      <p:bldP spid="27" grpId="0"/>
      <p:bldP spid="39" grpId="0"/>
      <p:bldP spid="43" grpId="0"/>
      <p:bldP spid="45" grpId="0"/>
      <p:bldP spid="45" grpId="1"/>
      <p:bldP spid="46" grpId="0"/>
      <p:bldP spid="46" grpId="1"/>
      <p:bldP spid="47" grpId="0"/>
      <p:bldP spid="49" grpId="0"/>
      <p:bldP spid="50" grpId="0"/>
      <p:bldP spid="51" grpId="0"/>
      <p:bldP spid="52" grpId="0"/>
      <p:bldP spid="53" grpId="0"/>
      <p:bldP spid="53" grpId="1"/>
      <p:bldP spid="54" grpId="0"/>
      <p:bldP spid="54" grpId="1"/>
      <p:bldP spid="55" grpId="0"/>
      <p:bldP spid="57" grpId="0"/>
      <p:bldP spid="58" grpId="0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7" grpId="1"/>
      <p:bldP spid="68" grpId="0"/>
      <p:bldP spid="68" grpId="1"/>
      <p:bldP spid="69" grpId="0"/>
      <p:bldP spid="71" grpId="0"/>
      <p:bldP spid="72" grpId="0"/>
      <p:bldP spid="73" grpId="0"/>
      <p:bldP spid="74" grpId="0"/>
      <p:bldP spid="75" grpId="0"/>
      <p:bldP spid="7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06911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378</Words>
  <Application>Microsoft Office PowerPoint</Application>
  <PresentationFormat>Widescreen</PresentationFormat>
  <Paragraphs>182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Microsoft YaHei</vt:lpstr>
      <vt:lpstr>.VnArial</vt:lpstr>
      <vt:lpstr>.VnTime</vt:lpstr>
      <vt:lpstr>.VnTimeH</vt:lpstr>
      <vt:lpstr>Arial</vt:lpstr>
      <vt:lpstr>Calibri Light</vt:lpstr>
      <vt:lpstr>HP001 4 hàng</vt:lpstr>
      <vt:lpstr>Mongolian Baiti</vt:lpstr>
      <vt:lpstr>Montserrat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ThisPC</cp:lastModifiedBy>
  <cp:revision>433</cp:revision>
  <dcterms:created xsi:type="dcterms:W3CDTF">2021-07-12T03:44:38Z</dcterms:created>
  <dcterms:modified xsi:type="dcterms:W3CDTF">2024-03-21T13:48:03Z</dcterms:modified>
</cp:coreProperties>
</file>