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3" r:id="rId4"/>
    <p:sldId id="269" r:id="rId5"/>
    <p:sldId id="274" r:id="rId6"/>
    <p:sldId id="276" r:id="rId7"/>
    <p:sldId id="278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96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ĐẰNG LÂM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EM VUI HỌC TOÁN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76144" b="60766"/>
          <a:stretch/>
        </p:blipFill>
        <p:spPr bwMode="auto">
          <a:xfrm>
            <a:off x="1051720" y="1295400"/>
            <a:ext cx="914399" cy="9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441D10-8B2D-4971-B382-A7574C7EE1FD}"/>
              </a:ext>
            </a:extLst>
          </p:cNvPr>
          <p:cNvSpPr txBox="1"/>
          <p:nvPr/>
        </p:nvSpPr>
        <p:spPr>
          <a:xfrm>
            <a:off x="1987264" y="1546076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31329-BFF3-42C3-BD82-10735B0D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8" t="31470" r="42500" b="36666"/>
          <a:stretch/>
        </p:blipFill>
        <p:spPr>
          <a:xfrm>
            <a:off x="8398056" y="1894574"/>
            <a:ext cx="7846826" cy="38458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5357659-0898-4ED8-B174-BC38DA54721A}"/>
              </a:ext>
            </a:extLst>
          </p:cNvPr>
          <p:cNvSpPr txBox="1"/>
          <p:nvPr/>
        </p:nvSpPr>
        <p:spPr>
          <a:xfrm>
            <a:off x="753451" y="2336141"/>
            <a:ext cx="7644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50 000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91AA9B2-8323-40F8-91C4-B44BEE39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7" t="31470" r="62891" b="52603"/>
          <a:stretch/>
        </p:blipFill>
        <p:spPr>
          <a:xfrm>
            <a:off x="603809" y="4203211"/>
            <a:ext cx="3278749" cy="16137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219FD4-F953-426D-B875-3FC0C231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t="31470" r="62680" b="53509"/>
          <a:stretch/>
        </p:blipFill>
        <p:spPr>
          <a:xfrm>
            <a:off x="4660616" y="4038600"/>
            <a:ext cx="1661969" cy="15374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C4346A-5DE0-40B9-9CE7-C45631121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32086" r="45103" b="52894"/>
          <a:stretch/>
        </p:blipFill>
        <p:spPr>
          <a:xfrm>
            <a:off x="6383249" y="4097585"/>
            <a:ext cx="1661969" cy="15374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69F115-EA07-4B8F-B3FD-2DACFCD01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46456" r="45103" b="38523"/>
          <a:stretch/>
        </p:blipFill>
        <p:spPr>
          <a:xfrm>
            <a:off x="13856583" y="6979824"/>
            <a:ext cx="1525921" cy="14115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558AA5F-1873-4FAD-94A9-6D3C783A6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t="31470" r="62680" b="53509"/>
          <a:stretch/>
        </p:blipFill>
        <p:spPr>
          <a:xfrm>
            <a:off x="2977683" y="6912617"/>
            <a:ext cx="1469863" cy="135973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64DDF5-90AD-4421-A7F0-E0643E423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81" t="46479" r="53986" b="38501"/>
          <a:stretch/>
        </p:blipFill>
        <p:spPr>
          <a:xfrm>
            <a:off x="9202289" y="6854883"/>
            <a:ext cx="1525922" cy="141159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EA6F18-9CAC-46A3-8650-9E5F95486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2" t="46479" r="62576" b="38501"/>
          <a:stretch/>
        </p:blipFill>
        <p:spPr>
          <a:xfrm>
            <a:off x="4471458" y="6912616"/>
            <a:ext cx="1546953" cy="135973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2331A3-093A-4BD4-81A6-A117CD559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t="31470" r="62680" b="53509"/>
          <a:stretch/>
        </p:blipFill>
        <p:spPr>
          <a:xfrm>
            <a:off x="12339393" y="6873465"/>
            <a:ext cx="1525921" cy="141159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4421D96-068D-434A-A86E-22C7EAFA0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87" t="31470" r="62680" b="53509"/>
          <a:stretch/>
        </p:blipFill>
        <p:spPr>
          <a:xfrm>
            <a:off x="7666049" y="6806480"/>
            <a:ext cx="1525921" cy="141159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97B6FC0-29F7-4602-A30D-30B64C3E7AF8}"/>
              </a:ext>
            </a:extLst>
          </p:cNvPr>
          <p:cNvSpPr/>
          <p:nvPr/>
        </p:nvSpPr>
        <p:spPr>
          <a:xfrm>
            <a:off x="224778" y="3695769"/>
            <a:ext cx="4080146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99C65B6-4B61-4CDB-8CF0-24FBAF0263D0}"/>
              </a:ext>
            </a:extLst>
          </p:cNvPr>
          <p:cNvSpPr/>
          <p:nvPr/>
        </p:nvSpPr>
        <p:spPr>
          <a:xfrm>
            <a:off x="7137717" y="6306950"/>
            <a:ext cx="3972402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3336F39-FDE4-42AB-AA86-243D54195188}"/>
              </a:ext>
            </a:extLst>
          </p:cNvPr>
          <p:cNvSpPr/>
          <p:nvPr/>
        </p:nvSpPr>
        <p:spPr>
          <a:xfrm>
            <a:off x="2479368" y="6370781"/>
            <a:ext cx="3906351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8EA025-2F2A-4D30-933F-E50591F7E011}"/>
              </a:ext>
            </a:extLst>
          </p:cNvPr>
          <p:cNvSpPr/>
          <p:nvPr/>
        </p:nvSpPr>
        <p:spPr>
          <a:xfrm>
            <a:off x="4366861" y="3681400"/>
            <a:ext cx="4080146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FC5EC6-F683-48EC-A560-25A0341E9AEB}"/>
              </a:ext>
            </a:extLst>
          </p:cNvPr>
          <p:cNvSpPr/>
          <p:nvPr/>
        </p:nvSpPr>
        <p:spPr>
          <a:xfrm>
            <a:off x="11870382" y="6306950"/>
            <a:ext cx="3972402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1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76144" b="60766"/>
          <a:stretch/>
        </p:blipFill>
        <p:spPr bwMode="auto">
          <a:xfrm>
            <a:off x="1051720" y="1295400"/>
            <a:ext cx="914399" cy="9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441D10-8B2D-4971-B382-A7574C7EE1FD}"/>
              </a:ext>
            </a:extLst>
          </p:cNvPr>
          <p:cNvSpPr txBox="1"/>
          <p:nvPr/>
        </p:nvSpPr>
        <p:spPr>
          <a:xfrm>
            <a:off x="1987264" y="1546076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E31329-BFF3-42C3-BD82-10735B0D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8" t="31470" r="42500" b="36666"/>
          <a:stretch/>
        </p:blipFill>
        <p:spPr>
          <a:xfrm>
            <a:off x="8398056" y="1894574"/>
            <a:ext cx="7846826" cy="38458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5357659-0898-4ED8-B174-BC38DA54721A}"/>
              </a:ext>
            </a:extLst>
          </p:cNvPr>
          <p:cNvSpPr txBox="1"/>
          <p:nvPr/>
        </p:nvSpPr>
        <p:spPr>
          <a:xfrm>
            <a:off x="753451" y="2336141"/>
            <a:ext cx="7644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91AA9B2-8323-40F8-91C4-B44BEE39E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7" t="32102" r="71725" b="52603"/>
          <a:stretch/>
        </p:blipFill>
        <p:spPr>
          <a:xfrm>
            <a:off x="1371440" y="4267199"/>
            <a:ext cx="1687581" cy="15497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C4346A-5DE0-40B9-9CE7-C45631121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32086" r="45103" b="52894"/>
          <a:stretch/>
        </p:blipFill>
        <p:spPr>
          <a:xfrm>
            <a:off x="3059021" y="4304161"/>
            <a:ext cx="1661969" cy="15374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369F115-EA07-4B8F-B3FD-2DACFCD01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46456" r="45103" b="38523"/>
          <a:stretch/>
        </p:blipFill>
        <p:spPr>
          <a:xfrm>
            <a:off x="9831435" y="6873465"/>
            <a:ext cx="1661969" cy="15374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EA6F18-9CAC-46A3-8650-9E5F95486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2" t="46479" r="62576" b="38501"/>
          <a:stretch/>
        </p:blipFill>
        <p:spPr>
          <a:xfrm>
            <a:off x="4712343" y="4367997"/>
            <a:ext cx="1661969" cy="1460830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D8EA025-2F2A-4D30-933F-E50591F7E011}"/>
              </a:ext>
            </a:extLst>
          </p:cNvPr>
          <p:cNvSpPr/>
          <p:nvPr/>
        </p:nvSpPr>
        <p:spPr>
          <a:xfrm>
            <a:off x="823119" y="3762331"/>
            <a:ext cx="6321965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FC5EC6-F683-48EC-A560-25A0341E9AEB}"/>
              </a:ext>
            </a:extLst>
          </p:cNvPr>
          <p:cNvSpPr/>
          <p:nvPr/>
        </p:nvSpPr>
        <p:spPr>
          <a:xfrm>
            <a:off x="5923518" y="6378211"/>
            <a:ext cx="6177201" cy="25446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54ABEA-7F17-434F-8DFF-4F93482E90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7" t="32102" r="71725" b="52603"/>
          <a:stretch/>
        </p:blipFill>
        <p:spPr>
          <a:xfrm>
            <a:off x="6481885" y="6875654"/>
            <a:ext cx="1687581" cy="15497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1FD0F7-4939-41B0-A699-39C3F63CC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64" t="32086" r="45103" b="52894"/>
          <a:stretch/>
        </p:blipFill>
        <p:spPr>
          <a:xfrm>
            <a:off x="8169466" y="6912616"/>
            <a:ext cx="1661969" cy="153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130903" y="152400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07C2946-DE33-44E5-9E71-B538CA660746}"/>
              </a:ext>
            </a:extLst>
          </p:cNvPr>
          <p:cNvSpPr txBox="1"/>
          <p:nvPr/>
        </p:nvSpPr>
        <p:spPr>
          <a:xfrm>
            <a:off x="2010344" y="1726724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848417-4B8A-48EB-8197-52B9024FE883}"/>
              </a:ext>
            </a:extLst>
          </p:cNvPr>
          <p:cNvGrpSpPr/>
          <p:nvPr/>
        </p:nvGrpSpPr>
        <p:grpSpPr>
          <a:xfrm>
            <a:off x="7453549" y="595158"/>
            <a:ext cx="1068754" cy="461665"/>
            <a:chOff x="6718466" y="641502"/>
            <a:chExt cx="1050721" cy="46166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76328C-D740-40CB-AB98-15DCA6A66FD5}"/>
                </a:ext>
              </a:extLst>
            </p:cNvPr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C8EC612-1393-4216-BA09-283E44C4BFDD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 Box 14">
            <a:extLst>
              <a:ext uri="{FF2B5EF4-FFF2-40B4-BE49-F238E27FC236}">
                <a16:creationId xmlns:a16="http://schemas.microsoft.com/office/drawing/2014/main" id="{FD160EF3-6EDE-4E18-9203-3DF70084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2A96E9-9394-4789-A6BD-0C2F44406A11}"/>
              </a:ext>
            </a:extLst>
          </p:cNvPr>
          <p:cNvSpPr txBox="1"/>
          <p:nvPr/>
        </p:nvSpPr>
        <p:spPr>
          <a:xfrm>
            <a:off x="1096069" y="2423493"/>
            <a:ext cx="1485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Quan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35E2146-8DF7-4A6B-8030-3052CAC65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2"/>
          <a:stretch/>
        </p:blipFill>
        <p:spPr>
          <a:xfrm>
            <a:off x="8976519" y="4198734"/>
            <a:ext cx="5741651" cy="282755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CB97624-2E40-4E12-BB07-032F3FE71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451" b="1975"/>
          <a:stretch/>
        </p:blipFill>
        <p:spPr>
          <a:xfrm>
            <a:off x="2294316" y="4198734"/>
            <a:ext cx="5885187" cy="282755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9EADBA6-16D8-4170-B7CC-4FB452909074}"/>
              </a:ext>
            </a:extLst>
          </p:cNvPr>
          <p:cNvSpPr txBox="1"/>
          <p:nvPr/>
        </p:nvSpPr>
        <p:spPr>
          <a:xfrm>
            <a:off x="3302885" y="7417276"/>
            <a:ext cx="14852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FF1A74-9581-4E4D-820A-587FBA151A81}"/>
              </a:ext>
            </a:extLst>
          </p:cNvPr>
          <p:cNvSpPr txBox="1"/>
          <p:nvPr/>
        </p:nvSpPr>
        <p:spPr>
          <a:xfrm>
            <a:off x="9814719" y="7393453"/>
            <a:ext cx="14852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3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130903" y="152400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07C2946-DE33-44E5-9E71-B538CA660746}"/>
              </a:ext>
            </a:extLst>
          </p:cNvPr>
          <p:cNvSpPr txBox="1"/>
          <p:nvPr/>
        </p:nvSpPr>
        <p:spPr>
          <a:xfrm>
            <a:off x="2010344" y="1726724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848417-4B8A-48EB-8197-52B9024FE883}"/>
              </a:ext>
            </a:extLst>
          </p:cNvPr>
          <p:cNvGrpSpPr/>
          <p:nvPr/>
        </p:nvGrpSpPr>
        <p:grpSpPr>
          <a:xfrm>
            <a:off x="7453549" y="595158"/>
            <a:ext cx="1068754" cy="461665"/>
            <a:chOff x="6718466" y="641502"/>
            <a:chExt cx="1050721" cy="46166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76328C-D740-40CB-AB98-15DCA6A66FD5}"/>
                </a:ext>
              </a:extLst>
            </p:cNvPr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C8EC612-1393-4216-BA09-283E44C4BFDD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 Box 14">
            <a:extLst>
              <a:ext uri="{FF2B5EF4-FFF2-40B4-BE49-F238E27FC236}">
                <a16:creationId xmlns:a16="http://schemas.microsoft.com/office/drawing/2014/main" id="{FD160EF3-6EDE-4E18-9203-3DF70084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2A96E9-9394-4789-A6BD-0C2F44406A11}"/>
              </a:ext>
            </a:extLst>
          </p:cNvPr>
          <p:cNvSpPr txBox="1"/>
          <p:nvPr/>
        </p:nvSpPr>
        <p:spPr>
          <a:xfrm>
            <a:off x="1096069" y="2423493"/>
            <a:ext cx="1485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FEB21-9288-4FC5-83AB-CAB627582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1" t="34166" r="53510" b="25833"/>
          <a:stretch/>
        </p:blipFill>
        <p:spPr>
          <a:xfrm>
            <a:off x="3635878" y="3885375"/>
            <a:ext cx="8716066" cy="51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130903" y="152400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07C2946-DE33-44E5-9E71-B538CA660746}"/>
              </a:ext>
            </a:extLst>
          </p:cNvPr>
          <p:cNvSpPr txBox="1"/>
          <p:nvPr/>
        </p:nvSpPr>
        <p:spPr>
          <a:xfrm>
            <a:off x="2010344" y="1726724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848417-4B8A-48EB-8197-52B9024FE883}"/>
              </a:ext>
            </a:extLst>
          </p:cNvPr>
          <p:cNvGrpSpPr/>
          <p:nvPr/>
        </p:nvGrpSpPr>
        <p:grpSpPr>
          <a:xfrm>
            <a:off x="7453549" y="595158"/>
            <a:ext cx="1068754" cy="461665"/>
            <a:chOff x="6718466" y="641502"/>
            <a:chExt cx="1050721" cy="46166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76328C-D740-40CB-AB98-15DCA6A66FD5}"/>
                </a:ext>
              </a:extLst>
            </p:cNvPr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C8EC612-1393-4216-BA09-283E44C4BFDD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 Box 14">
            <a:extLst>
              <a:ext uri="{FF2B5EF4-FFF2-40B4-BE49-F238E27FC236}">
                <a16:creationId xmlns:a16="http://schemas.microsoft.com/office/drawing/2014/main" id="{FD160EF3-6EDE-4E18-9203-3DF70084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2A96E9-9394-4789-A6BD-0C2F44406A11}"/>
              </a:ext>
            </a:extLst>
          </p:cNvPr>
          <p:cNvSpPr txBox="1"/>
          <p:nvPr/>
        </p:nvSpPr>
        <p:spPr>
          <a:xfrm>
            <a:off x="1096069" y="2423493"/>
            <a:ext cx="1485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1171080-1A46-4AB1-9B4D-FB9815E1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125" y="4850447"/>
            <a:ext cx="6257448" cy="2470150"/>
          </a:xfrm>
          <a:prstGeom prst="roundRect">
            <a:avLst>
              <a:gd name="adj" fmla="val 6231"/>
            </a:avLst>
          </a:prstGeom>
          <a:solidFill>
            <a:srgbClr val="FFF2CC"/>
          </a:solidFill>
          <a:ln w="28575">
            <a:solidFill>
              <a:srgbClr val="D0AF2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27A539-A2FC-4DE6-97A9-BB3139B026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44" y="4495800"/>
            <a:ext cx="866775" cy="92424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A661D6-6D5E-49C5-B1F0-50A70AA3BD71}"/>
              </a:ext>
            </a:extLst>
          </p:cNvPr>
          <p:cNvSpPr txBox="1"/>
          <p:nvPr/>
        </p:nvSpPr>
        <p:spPr>
          <a:xfrm>
            <a:off x="971822" y="3795511"/>
            <a:ext cx="14852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C831A-9A60-4BF8-B3F0-6A612F8EC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000" y1="42250" x2="41083" y2="78083"/>
                        <a14:foregroundMark x1="41083" y1="78083" x2="46417" y2="8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13" y="2977491"/>
            <a:ext cx="3511715" cy="3511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613AE-F71C-4A2F-B447-912A9A9FB3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010">
            <a:off x="11331036" y="5926778"/>
            <a:ext cx="3470595" cy="3470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4E737-4AF2-4551-8C00-A48971F9DC7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70" y="6569185"/>
            <a:ext cx="2667000" cy="266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481370-D71A-4679-9D5F-B7CA9BAFF47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63" y="3168895"/>
            <a:ext cx="3903462" cy="303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155BA2-524B-4FFA-8E7B-146CCF81550F}"/>
              </a:ext>
            </a:extLst>
          </p:cNvPr>
          <p:cNvSpPr txBox="1"/>
          <p:nvPr/>
        </p:nvSpPr>
        <p:spPr>
          <a:xfrm>
            <a:off x="1570221" y="5251592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đôi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giày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thể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thao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5498D2-9104-4FCC-8142-A44C7BB35E4B}"/>
              </a:ext>
            </a:extLst>
          </p:cNvPr>
          <p:cNvSpPr txBox="1"/>
          <p:nvPr/>
        </p:nvSpPr>
        <p:spPr>
          <a:xfrm>
            <a:off x="1553368" y="5898736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nón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F95A52-ACD2-4BC3-83C2-954B30867879}"/>
              </a:ext>
            </a:extLst>
          </p:cNvPr>
          <p:cNvSpPr txBox="1"/>
          <p:nvPr/>
        </p:nvSpPr>
        <p:spPr>
          <a:xfrm>
            <a:off x="1492119" y="6569185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cặp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đi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học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8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130903" y="152400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07C2946-DE33-44E5-9E71-B538CA660746}"/>
              </a:ext>
            </a:extLst>
          </p:cNvPr>
          <p:cNvSpPr txBox="1"/>
          <p:nvPr/>
        </p:nvSpPr>
        <p:spPr>
          <a:xfrm>
            <a:off x="2010344" y="1726724"/>
            <a:ext cx="10497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solidFill>
                  <a:srgbClr val="099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848417-4B8A-48EB-8197-52B9024FE883}"/>
              </a:ext>
            </a:extLst>
          </p:cNvPr>
          <p:cNvGrpSpPr/>
          <p:nvPr/>
        </p:nvGrpSpPr>
        <p:grpSpPr>
          <a:xfrm>
            <a:off x="7453549" y="595158"/>
            <a:ext cx="1068754" cy="461665"/>
            <a:chOff x="6718466" y="641502"/>
            <a:chExt cx="1050721" cy="46166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76328C-D740-40CB-AB98-15DCA6A66FD5}"/>
                </a:ext>
              </a:extLst>
            </p:cNvPr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C8EC612-1393-4216-BA09-283E44C4BFDD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 Box 14">
            <a:extLst>
              <a:ext uri="{FF2B5EF4-FFF2-40B4-BE49-F238E27FC236}">
                <a16:creationId xmlns:a16="http://schemas.microsoft.com/office/drawing/2014/main" id="{FD160EF3-6EDE-4E18-9203-3DF70084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024222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43: EM VUI HỌC TOÁN (T1)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D2A96E9-9394-4789-A6BD-0C2F44406A11}"/>
              </a:ext>
            </a:extLst>
          </p:cNvPr>
          <p:cNvSpPr txBox="1"/>
          <p:nvPr/>
        </p:nvSpPr>
        <p:spPr>
          <a:xfrm>
            <a:off x="1096069" y="2423493"/>
            <a:ext cx="1485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1171080-1A46-4AB1-9B4D-FB9815E1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3271" y="4743450"/>
            <a:ext cx="6257448" cy="2470150"/>
          </a:xfrm>
          <a:prstGeom prst="roundRect">
            <a:avLst>
              <a:gd name="adj" fmla="val 6231"/>
            </a:avLst>
          </a:prstGeom>
          <a:solidFill>
            <a:srgbClr val="FFF2CC"/>
          </a:solidFill>
          <a:ln w="28575">
            <a:solidFill>
              <a:srgbClr val="D0AF2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A661D6-6D5E-49C5-B1F0-50A70AA3BD71}"/>
              </a:ext>
            </a:extLst>
          </p:cNvPr>
          <p:cNvSpPr txBox="1"/>
          <p:nvPr/>
        </p:nvSpPr>
        <p:spPr>
          <a:xfrm>
            <a:off x="9281319" y="3698167"/>
            <a:ext cx="14852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44E737-4AF2-4551-8C00-A48971F9D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17" y="6298640"/>
            <a:ext cx="3905498" cy="2642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481370-D71A-4679-9D5F-B7CA9BAFF4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2" b="22027"/>
          <a:stretch/>
        </p:blipFill>
        <p:spPr>
          <a:xfrm>
            <a:off x="4849981" y="4560341"/>
            <a:ext cx="4397645" cy="41485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155BA2-524B-4FFA-8E7B-146CCF81550F}"/>
              </a:ext>
            </a:extLst>
          </p:cNvPr>
          <p:cNvSpPr txBox="1"/>
          <p:nvPr/>
        </p:nvSpPr>
        <p:spPr>
          <a:xfrm>
            <a:off x="10235239" y="5144595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chiếc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xe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khiển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xa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5498D2-9104-4FCC-8142-A44C7BB35E4B}"/>
              </a:ext>
            </a:extLst>
          </p:cNvPr>
          <p:cNvSpPr txBox="1"/>
          <p:nvPr/>
        </p:nvSpPr>
        <p:spPr>
          <a:xfrm>
            <a:off x="10218386" y="5791739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bàn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nhỏ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F95A52-ACD2-4BC3-83C2-954B30867879}"/>
              </a:ext>
            </a:extLst>
          </p:cNvPr>
          <p:cNvSpPr txBox="1"/>
          <p:nvPr/>
        </p:nvSpPr>
        <p:spPr>
          <a:xfrm>
            <a:off x="10157137" y="6462188"/>
            <a:ext cx="53725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1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chiếc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váy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xinh</a:t>
            </a:r>
            <a:endParaRPr lang="en-US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pic>
        <p:nvPicPr>
          <p:cNvPr id="27" name="Ảnh 2" descr="Káº¿t quáº£ hÃ¬nh áº£nh cho kids dance cartoon">
            <a:extLst>
              <a:ext uri="{FF2B5EF4-FFF2-40B4-BE49-F238E27FC236}">
                <a16:creationId xmlns:a16="http://schemas.microsoft.com/office/drawing/2014/main" id="{AA7913E5-FE6A-4C12-9748-7FA7E1F995EF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910" y="6731000"/>
            <a:ext cx="2306955" cy="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FA48E6-6698-4E60-83D7-0DCD44412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389" b="68241" l="10156" r="36771">
                        <a14:foregroundMark x1="36302" y1="46759" x2="36771" y2="52315"/>
                        <a14:foregroundMark x1="36771" y1="52315" x2="36563" y2="53241"/>
                        <a14:foregroundMark x1="19844" y1="67222" x2="22292" y2="68333"/>
                        <a14:foregroundMark x1="14219" y1="60000" x2="11563" y2="56759"/>
                        <a14:foregroundMark x1="10417" y1="49259" x2="10156" y2="53519"/>
                      </a14:backgroundRemoval>
                    </a14:imgEffect>
                  </a14:imgLayer>
                </a14:imgProps>
              </a:ext>
            </a:extLst>
          </a:blip>
          <a:srcRect l="7131" t="27217" r="60686" b="28395"/>
          <a:stretch/>
        </p:blipFill>
        <p:spPr>
          <a:xfrm rot="986916">
            <a:off x="328890" y="3141756"/>
            <a:ext cx="4128953" cy="32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8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344</Words>
  <Application>Microsoft Office PowerPoint</Application>
  <PresentationFormat>Custom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225</cp:revision>
  <dcterms:created xsi:type="dcterms:W3CDTF">2022-07-10T01:37:20Z</dcterms:created>
  <dcterms:modified xsi:type="dcterms:W3CDTF">2024-09-19T01:45:05Z</dcterms:modified>
</cp:coreProperties>
</file>