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696" r:id="rId4"/>
    <p:sldMasterId id="2147483710" r:id="rId5"/>
    <p:sldMasterId id="2147483722" r:id="rId6"/>
    <p:sldMasterId id="2147483728" r:id="rId7"/>
  </p:sldMasterIdLst>
  <p:notesMasterIdLst>
    <p:notesMasterId r:id="rId35"/>
  </p:notesMasterIdLst>
  <p:sldIdLst>
    <p:sldId id="258" r:id="rId8"/>
    <p:sldId id="257" r:id="rId9"/>
    <p:sldId id="483" r:id="rId10"/>
    <p:sldId id="480" r:id="rId11"/>
    <p:sldId id="7618" r:id="rId12"/>
    <p:sldId id="7631" r:id="rId13"/>
    <p:sldId id="7633" r:id="rId14"/>
    <p:sldId id="7634" r:id="rId15"/>
    <p:sldId id="7635" r:id="rId16"/>
    <p:sldId id="7636" r:id="rId17"/>
    <p:sldId id="7637" r:id="rId18"/>
    <p:sldId id="7638" r:id="rId19"/>
    <p:sldId id="7639" r:id="rId20"/>
    <p:sldId id="7632" r:id="rId21"/>
    <p:sldId id="7642" r:id="rId22"/>
    <p:sldId id="7641" r:id="rId23"/>
    <p:sldId id="7643" r:id="rId24"/>
    <p:sldId id="7644" r:id="rId25"/>
    <p:sldId id="7640" r:id="rId26"/>
    <p:sldId id="7645" r:id="rId27"/>
    <p:sldId id="7646" r:id="rId28"/>
    <p:sldId id="7647" r:id="rId29"/>
    <p:sldId id="7648" r:id="rId30"/>
    <p:sldId id="256" r:id="rId31"/>
    <p:sldId id="2007577399" r:id="rId32"/>
    <p:sldId id="2007577401" r:id="rId33"/>
    <p:sldId id="20075774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86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19/9/2024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1</a:t>
            </a:fld>
            <a:endParaRPr lang="en-US"/>
          </a:p>
        </p:txBody>
      </p:sp>
    </p:spTree>
    <p:extLst>
      <p:ext uri="{BB962C8B-B14F-4D97-AF65-F5344CB8AC3E}">
        <p14:creationId xmlns:p14="http://schemas.microsoft.com/office/powerpoint/2010/main" val="400405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862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4194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3710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4</a:t>
            </a:fld>
            <a:endParaRPr lang="en-US"/>
          </a:p>
        </p:txBody>
      </p:sp>
    </p:spTree>
    <p:extLst>
      <p:ext uri="{BB962C8B-B14F-4D97-AF65-F5344CB8AC3E}">
        <p14:creationId xmlns:p14="http://schemas.microsoft.com/office/powerpoint/2010/main" val="402136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26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19/9/2024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19/9/2024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00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19/9/2024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312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19/9/2024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194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19/9/2024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229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19/9/2024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34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19/9/2024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19/9/2024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19/9/2024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19/9/2024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01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19/9/2024</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19/9/2024</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19/9/2024</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19/9/2024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19/9/2024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19/9/2024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19/9/2024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610044"/>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2024/9/19</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05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2024/9/19</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2024/9/19</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2024/9/19</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2024/9/19</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2024/9/19</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2024/9/19</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2024/9/19</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2024/9/19</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2024/9/19</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2024/9/19</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1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13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7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427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44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2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113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62400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447650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57022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219675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82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783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7547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8271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597966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73833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34305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991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19/9/2024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19/9/2024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19/9/2024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19/9/2024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1.jpg"/><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13.xml"/><Relationship Id="rId7" Type="http://schemas.openxmlformats.org/officeDocument/2006/relationships/tags" Target="../tags/tag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jp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42.xml"/><Relationship Id="rId7" Type="http://schemas.openxmlformats.org/officeDocument/2006/relationships/tags" Target="../tags/tag10.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ags" Target="../tags/tag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hape&#10;&#10;Description automatically generated">
            <a:extLst>
              <a:ext uri="{FF2B5EF4-FFF2-40B4-BE49-F238E27FC236}">
                <a16:creationId xmlns:a16="http://schemas.microsoft.com/office/drawing/2014/main" id="{B0FF4C61-AE42-B387-949A-B462A330C5E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56618" y="295274"/>
            <a:ext cx="1670868" cy="1670868"/>
          </a:xfrm>
          <a:prstGeom prst="rect">
            <a:avLst/>
          </a:prstGeom>
        </p:spPr>
      </p:pic>
    </p:spTree>
    <p:extLst>
      <p:ext uri="{BB962C8B-B14F-4D97-AF65-F5344CB8AC3E}">
        <p14:creationId xmlns:p14="http://schemas.microsoft.com/office/powerpoint/2010/main" val="290311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19/9/2024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1D3F1A36-B4C5-E407-04EB-3FC359A132F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7DAB921-933B-4B44-8290-9FC060F47A0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19/9/2024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183815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B52151E3-F6AA-402A-8906-5FBAD4FD668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9276" y="295274"/>
            <a:ext cx="1533526" cy="1533526"/>
          </a:xfrm>
          <a:prstGeom prst="rect">
            <a:avLst/>
          </a:prstGeom>
        </p:spPr>
      </p:pic>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2024/9/19</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77794291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3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4.gif"/><Relationship Id="rId5" Type="http://schemas.openxmlformats.org/officeDocument/2006/relationships/image" Target="../media/image9.png"/><Relationship Id="rId10" Type="http://schemas.openxmlformats.org/officeDocument/2006/relationships/image" Target="../media/image13.gif"/><Relationship Id="rId4" Type="http://schemas.openxmlformats.org/officeDocument/2006/relationships/image" Target="../media/image8.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8.png"/><Relationship Id="rId5" Type="http://schemas.microsoft.com/office/2007/relationships/hdphoto" Target="../media/hdphoto8.wdp"/><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40.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gif"/></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0.xml"/><Relationship Id="rId5" Type="http://schemas.openxmlformats.org/officeDocument/2006/relationships/image" Target="../media/image1.jp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facebook.com/huongthaoGAD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49.jpg"/><Relationship Id="rId1" Type="http://schemas.openxmlformats.org/officeDocument/2006/relationships/slideLayout" Target="../slideLayouts/slideLayout30.xml"/><Relationship Id="rId6" Type="http://schemas.openxmlformats.org/officeDocument/2006/relationships/image" Target="../media/image1.jpg"/><Relationship Id="rId5" Type="http://schemas.openxmlformats.org/officeDocument/2006/relationships/image" Target="../media/image58.png"/><Relationship Id="rId4" Type="http://schemas.openxmlformats.org/officeDocument/2006/relationships/image" Target="../media/image57.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11.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jp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7.png"/><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4.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0.png"/><Relationship Id="rId11" Type="http://schemas.openxmlformats.org/officeDocument/2006/relationships/image" Target="../media/image1.jpg"/><Relationship Id="rId5" Type="http://schemas.microsoft.com/office/2007/relationships/hdphoto" Target="../media/hdphoto6.wdp"/><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jpg"/><Relationship Id="rId5" Type="http://schemas.openxmlformats.org/officeDocument/2006/relationships/image" Target="../media/image34.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id="{778401D4-2854-7E14-03E4-83D3D544B4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4826" y="304800"/>
            <a:ext cx="10426148" cy="4356652"/>
          </a:xfrm>
          <a:prstGeom prst="rect">
            <a:avLst/>
          </a:prstGeom>
        </p:spPr>
      </p:pic>
      <p:pic>
        <p:nvPicPr>
          <p:cNvPr id="19" name="Picture 18">
            <a:extLst>
              <a:ext uri="{FF2B5EF4-FFF2-40B4-BE49-F238E27FC236}">
                <a16:creationId xmlns:a16="http://schemas.microsoft.com/office/drawing/2014/main" id="{0107301D-BE15-E3C9-D754-41770EB2DB76}"/>
              </a:ext>
            </a:extLst>
          </p:cNvPr>
          <p:cNvPicPr>
            <a:picLocks noChangeAspect="1"/>
          </p:cNvPicPr>
          <p:nvPr/>
        </p:nvPicPr>
        <p:blipFill>
          <a:blip r:embed="rId5"/>
          <a:stretch>
            <a:fillRect/>
          </a:stretch>
        </p:blipFill>
        <p:spPr>
          <a:xfrm>
            <a:off x="0" y="-142037"/>
            <a:ext cx="3011685" cy="2450804"/>
          </a:xfrm>
          <a:prstGeom prst="rect">
            <a:avLst/>
          </a:prstGeom>
        </p:spPr>
      </p:pic>
      <p:pic>
        <p:nvPicPr>
          <p:cNvPr id="28" name="Picture 27">
            <a:extLst>
              <a:ext uri="{FF2B5EF4-FFF2-40B4-BE49-F238E27FC236}">
                <a16:creationId xmlns:a16="http://schemas.microsoft.com/office/drawing/2014/main" id="{7A4F4255-33EA-5299-F543-596E3F4C2794}"/>
              </a:ext>
            </a:extLst>
          </p:cNvPr>
          <p:cNvPicPr>
            <a:picLocks noChangeAspect="1"/>
          </p:cNvPicPr>
          <p:nvPr/>
        </p:nvPicPr>
        <p:blipFill>
          <a:blip r:embed="rId6"/>
          <a:stretch>
            <a:fillRect/>
          </a:stretch>
        </p:blipFill>
        <p:spPr>
          <a:xfrm>
            <a:off x="1762162" y="1295424"/>
            <a:ext cx="8687553" cy="2517866"/>
          </a:xfrm>
          <a:prstGeom prst="rect">
            <a:avLst/>
          </a:prstGeom>
        </p:spPr>
      </p:pic>
    </p:spTree>
    <p:extLst>
      <p:ext uri="{BB962C8B-B14F-4D97-AF65-F5344CB8AC3E}">
        <p14:creationId xmlns:p14="http://schemas.microsoft.com/office/powerpoint/2010/main" val="41683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Từ ngữ, câu văn nào cho biết điều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4D71C5-3AE3-4471-3141-86CEAF20D9A1}"/>
                </a:ext>
              </a:extLst>
            </p:cNvPr>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69C9C24-5297-294B-443A-51221C8BD557}"/>
                </a:ext>
              </a:extLst>
            </p:cNvPr>
            <p:cNvSpPr txBox="1"/>
            <p:nvPr/>
          </p:nvSpPr>
          <p:spPr>
            <a:xfrm>
              <a:off x="5220355" y="2209800"/>
              <a:ext cx="3328933" cy="39049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err="1">
                  <a:solidFill>
                    <a:srgbClr val="002060"/>
                  </a:solidFill>
                </a:rPr>
                <a:t>vàng</a:t>
              </a:r>
              <a:r>
                <a:rPr lang="en-US" sz="2600" b="1" dirty="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3" name="Group 2">
            <a:extLst>
              <a:ext uri="{FF2B5EF4-FFF2-40B4-BE49-F238E27FC236}">
                <a16:creationId xmlns:a16="http://schemas.microsoft.com/office/drawing/2014/main" id="{481B9BD5-B137-7801-4987-4CBDB1A92BB1}"/>
              </a:ext>
            </a:extLst>
          </p:cNvPr>
          <p:cNvGrpSpPr/>
          <p:nvPr/>
        </p:nvGrpSpPr>
        <p:grpSpPr>
          <a:xfrm>
            <a:off x="911050" y="1539924"/>
            <a:ext cx="10391163" cy="905566"/>
            <a:chOff x="67025" y="1102148"/>
            <a:chExt cx="6025306" cy="1172109"/>
          </a:xfrm>
        </p:grpSpPr>
        <p:sp>
          <p:nvSpPr>
            <p:cNvPr id="5" name="Rectangle: Rounded Corners 4">
              <a:extLst>
                <a:ext uri="{FF2B5EF4-FFF2-40B4-BE49-F238E27FC236}">
                  <a16:creationId xmlns:a16="http://schemas.microsoft.com/office/drawing/2014/main" id="{AE52E8B8-6B30-BFC6-FBE8-7AE62AEA5003}"/>
                </a:ext>
              </a:extLst>
            </p:cNvPr>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EFE9D487-98C4-9197-02C0-635B3DCBE96F}"/>
                </a:ext>
              </a:extLst>
            </p:cNvPr>
            <p:cNvSpPr txBox="1"/>
            <p:nvPr/>
          </p:nvSpPr>
          <p:spPr>
            <a:xfrm>
              <a:off x="118911" y="1166704"/>
              <a:ext cx="5928019" cy="601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luận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và</a:t>
              </a:r>
              <a:r>
                <a:rPr lang="en-US" sz="3600" b="1" kern="0" dirty="0">
                  <a:solidFill>
                    <a:srgbClr val="000000"/>
                  </a:solidFill>
                  <a:latin typeface="Calibri" panose="020F0502020204030204" pitchFamily="34" charset="0"/>
                  <a:cs typeface="Calibri" panose="020F0502020204030204" pitchFamily="34" charset="0"/>
                  <a:sym typeface="Arial"/>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descr="Shape, rectangle&#10;&#10;Description automatically generated">
            <a:extLst>
              <a:ext uri="{FF2B5EF4-FFF2-40B4-BE49-F238E27FC236}">
                <a16:creationId xmlns:a16="http://schemas.microsoft.com/office/drawing/2014/main" id="{B02DCDE2-6B21-9731-50AD-01E573B7B3BF}"/>
              </a:ext>
            </a:extLst>
          </p:cNvPr>
          <p:cNvPicPr>
            <a:picLocks noChangeAspect="1"/>
          </p:cNvPicPr>
          <p:nvPr/>
        </p:nvPicPr>
        <p:blipFill>
          <a:blip r:embed="rId4"/>
          <a:stretch>
            <a:fillRect/>
          </a:stretch>
        </p:blipFill>
        <p:spPr>
          <a:xfrm>
            <a:off x="2123709" y="2834154"/>
            <a:ext cx="4913696" cy="349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a:extLst>
              <a:ext uri="{FF2B5EF4-FFF2-40B4-BE49-F238E27FC236}">
                <a16:creationId xmlns:a16="http://schemas.microsoft.com/office/drawing/2014/main" id="{CFE90CE9-10B4-8A46-9A9E-B52F6C6765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a:extLst>
              <a:ext uri="{FF2B5EF4-FFF2-40B4-BE49-F238E27FC236}">
                <a16:creationId xmlns:a16="http://schemas.microsoft.com/office/drawing/2014/main" id="{44B4D087-CDEF-8C52-93D6-5D4DA543BC6C}"/>
              </a:ext>
            </a:extLst>
          </p:cNvPr>
          <p:cNvPicPr>
            <a:picLocks noChangeAspect="1"/>
          </p:cNvPicPr>
          <p:nvPr/>
        </p:nvPicPr>
        <p:blipFill>
          <a:blip r:embed="rId7"/>
          <a:stretch>
            <a:fillRect/>
          </a:stretch>
        </p:blipFill>
        <p:spPr>
          <a:xfrm>
            <a:off x="2547818" y="445765"/>
            <a:ext cx="7096359" cy="969348"/>
          </a:xfrm>
          <a:prstGeom prst="rect">
            <a:avLst/>
          </a:prstGeom>
        </p:spPr>
      </p:pic>
    </p:spTree>
    <p:extLst>
      <p:ext uri="{BB962C8B-B14F-4D97-AF65-F5344CB8AC3E}">
        <p14:creationId xmlns:p14="http://schemas.microsoft.com/office/powerpoint/2010/main" val="4239113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4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220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10" name="Group 9">
            <a:extLst>
              <a:ext uri="{FF2B5EF4-FFF2-40B4-BE49-F238E27FC236}">
                <a16:creationId xmlns:a16="http://schemas.microsoft.com/office/drawing/2014/main" id="{5440F202-4CA1-EC1E-23B2-A8760D899412}"/>
              </a:ext>
            </a:extLst>
          </p:cNvPr>
          <p:cNvGrpSpPr/>
          <p:nvPr/>
        </p:nvGrpSpPr>
        <p:grpSpPr>
          <a:xfrm>
            <a:off x="4876801" y="647701"/>
            <a:ext cx="3638550" cy="2686050"/>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9B4CEEF-7F0A-7176-C928-CCA7F3A43127}"/>
                </a:ext>
              </a:extLst>
            </p:cNvPr>
            <p:cNvSpPr txBox="1"/>
            <p:nvPr/>
          </p:nvSpPr>
          <p:spPr>
            <a:xfrm>
              <a:off x="5286375" y="2078697"/>
              <a:ext cx="3162300" cy="99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libri" panose="020F0502020204030204" pitchFamily="34"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libri" panose="020F0502020204030204" pitchFamily="34" charset="0"/>
                  <a:cs typeface="Calibri" panose="020F0502020204030204" pitchFamily="34" charset="0"/>
                </a:rPr>
                <a:t>2 </a:t>
              </a:r>
              <a:r>
                <a:rPr lang="en-US" sz="2800" b="1" i="0" u="none" strike="noStrike" dirty="0" err="1">
                  <a:solidFill>
                    <a:srgbClr val="FF0000"/>
                  </a:solidFill>
                  <a:effectLst/>
                  <a:latin typeface="Calibri" panose="020F0502020204030204" pitchFamily="34" charset="0"/>
                  <a:cs typeface="Calibri" panose="020F0502020204030204" pitchFamily="34" charset="0"/>
                </a:rPr>
                <a:t>lý</a:t>
              </a:r>
              <a:r>
                <a:rPr lang="en-US" sz="2800" b="1" i="0" u="none" strike="noStrike" dirty="0">
                  <a:solidFill>
                    <a:srgbClr val="FF0000"/>
                  </a:solidFill>
                  <a:effectLst/>
                  <a:latin typeface="Calibri" panose="020F0502020204030204" pitchFamily="34" charset="0"/>
                  <a:cs typeface="Calibri" panose="020F0502020204030204" pitchFamily="34" charset="0"/>
                </a:rPr>
                <a:t> do </a:t>
              </a:r>
              <a:r>
                <a:rPr lang="en-US" sz="2800" b="1" i="0" u="none" strike="noStrike" dirty="0" err="1">
                  <a:solidFill>
                    <a:srgbClr val="FF0000"/>
                  </a:solidFill>
                  <a:effectLst/>
                  <a:latin typeface="Calibri" panose="020F0502020204030204" pitchFamily="34" charset="0"/>
                  <a:cs typeface="Calibri" panose="020F0502020204030204" pitchFamily="34" charset="0"/>
                </a:rPr>
                <a:t>sau</a:t>
              </a:r>
              <a:r>
                <a:rPr lang="en-US" sz="2800" b="1" i="0" u="none" strike="noStrike" dirty="0">
                  <a:solidFill>
                    <a:srgbClr val="FF000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300" y="3295651"/>
            <a:ext cx="5641182" cy="3200400"/>
            <a:chOff x="5019675" y="1933575"/>
            <a:chExt cx="3495675" cy="1400175"/>
          </a:xfrm>
          <a:solidFill>
            <a:srgbClr val="BBEFFB"/>
          </a:solidFill>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34D71C5-3AE3-4471-3141-86CEAF20D9A1}"/>
                </a:ext>
              </a:extLst>
            </p:cNvPr>
            <p:cNvSpPr txBox="1"/>
            <p:nvPr/>
          </p:nvSpPr>
          <p:spPr>
            <a:xfrm>
              <a:off x="5043285" y="1963935"/>
              <a:ext cx="3441078" cy="1355690"/>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libri" panose="020F0502020204030204" pitchFamily="34"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7305675" y="3240088"/>
            <a:ext cx="4676773" cy="3955940"/>
            <a:chOff x="5019675" y="1933575"/>
            <a:chExt cx="3496963" cy="1633579"/>
          </a:xfrm>
          <a:solidFill>
            <a:schemeClr val="accent3">
              <a:lumMod val="20000"/>
              <a:lumOff val="80000"/>
            </a:schemeClr>
          </a:solidFill>
        </p:grpSpPr>
        <p:sp>
          <p:nvSpPr>
            <p:cNvPr id="19" name="Rectangle: Rounded Corners 18">
              <a:extLst>
                <a:ext uri="{FF2B5EF4-FFF2-40B4-BE49-F238E27FC236}">
                  <a16:creationId xmlns:a16="http://schemas.microsoft.com/office/drawing/2014/main"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69C9C24-5297-294B-443A-51221C8BD557}"/>
                </a:ext>
              </a:extLst>
            </p:cNvPr>
            <p:cNvSpPr txBox="1"/>
            <p:nvPr/>
          </p:nvSpPr>
          <p:spPr>
            <a:xfrm>
              <a:off x="5187705" y="1977416"/>
              <a:ext cx="3328933" cy="158973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400" b="1" dirty="0">
                <a:solidFill>
                  <a:srgbClr val="002060"/>
                </a:solidFill>
                <a:effectLst/>
                <a:latin typeface="Calibri" panose="020F0502020204030204" pitchFamily="34" charset="0"/>
                <a:cs typeface="Calibri" panose="020F0502020204030204" pitchFamily="34" charset="0"/>
              </a:endParaRPr>
            </a:p>
            <a:p>
              <a:pPr algn="just"/>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5607492" y="746760"/>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A3ACC7CF-3129-EFE8-F6F7-E9F56A6DE492}"/>
              </a:ext>
            </a:extLst>
          </p:cNvPr>
          <p:cNvGrpSpPr/>
          <p:nvPr/>
        </p:nvGrpSpPr>
        <p:grpSpPr>
          <a:xfrm>
            <a:off x="682289" y="1363404"/>
            <a:ext cx="10675021" cy="4493141"/>
            <a:chOff x="682289" y="1363404"/>
            <a:chExt cx="10675021" cy="4493141"/>
          </a:xfrm>
        </p:grpSpPr>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4"/>
            <a:stretch>
              <a:fillRect/>
            </a:stretch>
          </p:blipFill>
          <p:spPr>
            <a:xfrm>
              <a:off x="682289" y="1363404"/>
              <a:ext cx="10675021" cy="4493141"/>
            </a:xfrm>
            <a:prstGeom prst="rect">
              <a:avLst/>
            </a:prstGeom>
          </p:spPr>
        </p:pic>
        <p:pic>
          <p:nvPicPr>
            <p:cNvPr id="5" name="Picture 4">
              <a:extLst>
                <a:ext uri="{FF2B5EF4-FFF2-40B4-BE49-F238E27FC236}">
                  <a16:creationId xmlns:a16="http://schemas.microsoft.com/office/drawing/2014/main" id="{12144F6F-8BCC-5B0E-EADE-D0398806BCA0}"/>
                </a:ext>
              </a:extLst>
            </p:cNvPr>
            <p:cNvPicPr>
              <a:picLocks noChangeAspect="1"/>
            </p:cNvPicPr>
            <p:nvPr/>
          </p:nvPicPr>
          <p:blipFill>
            <a:blip r:embed="rId5"/>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5"/>
          <a:stretch>
            <a:fillRect/>
          </a:stretch>
        </p:blipFill>
        <p:spPr>
          <a:xfrm>
            <a:off x="1533525" y="1604862"/>
            <a:ext cx="9671385" cy="4070708"/>
          </a:xfrm>
          <a:prstGeom prst="rect">
            <a:avLst/>
          </a:prstGeom>
        </p:spPr>
      </p:pic>
      <p:sp>
        <p:nvSpPr>
          <p:cNvPr id="14" name="Rectangle: Diagonal Corners Rounded 13">
            <a:extLst>
              <a:ext uri="{FF2B5EF4-FFF2-40B4-BE49-F238E27FC236}">
                <a16:creationId xmlns:a16="http://schemas.microsoft.com/office/drawing/2014/main" id="{A2E74B02-2F47-B426-74A7-F99EA35DF969}"/>
              </a:ext>
            </a:extLst>
          </p:cNvPr>
          <p:cNvSpPr/>
          <p:nvPr/>
        </p:nvSpPr>
        <p:spPr>
          <a:xfrm>
            <a:off x="1057276" y="4800599"/>
            <a:ext cx="7404246"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err="1">
                <a:solidFill>
                  <a:srgbClr val="FF0000"/>
                </a:solidFill>
                <a:latin typeface="Calibri" panose="020F0502020204030204"/>
              </a:rPr>
              <a:t>Điểm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giống</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nhau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mở</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đầu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đoạn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văn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là</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đều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nêu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cảm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nghĩ</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người</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viết</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về</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chuyện</a:t>
            </a:r>
            <a:r>
              <a:rPr lang="en-US" sz="3600" i="1" dirty="0">
                <a:solidFill>
                  <a:srgbClr val="FF0000"/>
                </a:solidFill>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id="{576C3BFB-DF5C-FF25-6366-CE0E8649BCF7}"/>
              </a:ext>
            </a:extLst>
          </p:cNvPr>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grpSp>
        <p:nvGrpSpPr>
          <p:cNvPr id="18" name="Group 17">
            <a:extLst>
              <a:ext uri="{FF2B5EF4-FFF2-40B4-BE49-F238E27FC236}">
                <a16:creationId xmlns:a16="http://schemas.microsoft.com/office/drawing/2014/main" id="{75206C1A-CA63-0B5E-0FA8-489A8ACF2F8D}"/>
              </a:ext>
            </a:extLst>
          </p:cNvPr>
          <p:cNvGrpSpPr/>
          <p:nvPr/>
        </p:nvGrpSpPr>
        <p:grpSpPr>
          <a:xfrm>
            <a:off x="891839" y="1087179"/>
            <a:ext cx="10675021" cy="4493141"/>
            <a:chOff x="682289" y="1363404"/>
            <a:chExt cx="10675021" cy="4493141"/>
          </a:xfrm>
        </p:grpSpPr>
        <p:pic>
          <p:nvPicPr>
            <p:cNvPr id="19" name="Picture 18">
              <a:extLst>
                <a:ext uri="{FF2B5EF4-FFF2-40B4-BE49-F238E27FC236}">
                  <a16:creationId xmlns:a16="http://schemas.microsoft.com/office/drawing/2014/main" id="{EB133833-C837-7F7E-5FA1-6F90C8D8F7D3}"/>
                </a:ext>
              </a:extLst>
            </p:cNvPr>
            <p:cNvPicPr>
              <a:picLocks noChangeAspect="1"/>
            </p:cNvPicPr>
            <p:nvPr/>
          </p:nvPicPr>
          <p:blipFill>
            <a:blip r:embed="rId5"/>
            <a:stretch>
              <a:fillRect/>
            </a:stretch>
          </p:blipFill>
          <p:spPr>
            <a:xfrm>
              <a:off x="682289" y="1363404"/>
              <a:ext cx="10675021" cy="4493141"/>
            </a:xfrm>
            <a:prstGeom prst="rect">
              <a:avLst/>
            </a:prstGeom>
          </p:spPr>
        </p:pic>
        <p:pic>
          <p:nvPicPr>
            <p:cNvPr id="20" name="Picture 19">
              <a:extLst>
                <a:ext uri="{FF2B5EF4-FFF2-40B4-BE49-F238E27FC236}">
                  <a16:creationId xmlns:a16="http://schemas.microsoft.com/office/drawing/2014/main" id="{87796E8D-0B18-03F3-140C-46EAA326AFB7}"/>
                </a:ext>
              </a:extLst>
            </p:cNvPr>
            <p:cNvPicPr>
              <a:picLocks noChangeAspect="1"/>
            </p:cNvPicPr>
            <p:nvPr/>
          </p:nvPicPr>
          <p:blipFill>
            <a:blip r:embed="rId6"/>
            <a:stretch>
              <a:fillRect/>
            </a:stretch>
          </p:blipFill>
          <p:spPr>
            <a:xfrm>
              <a:off x="1100137" y="4595812"/>
              <a:ext cx="8707434" cy="1023937"/>
            </a:xfrm>
            <a:prstGeom prst="rect">
              <a:avLst/>
            </a:prstGeom>
          </p:spPr>
        </p:pic>
      </p:grpSp>
      <p:sp>
        <p:nvSpPr>
          <p:cNvPr id="21" name="Rectangle 20">
            <a:extLst>
              <a:ext uri="{FF2B5EF4-FFF2-40B4-BE49-F238E27FC236}">
                <a16:creationId xmlns:a16="http://schemas.microsoft.com/office/drawing/2014/main" id="{A7932733-AB07-705D-FD69-2CAC663E3BDE}"/>
              </a:ext>
            </a:extLst>
          </p:cNvPr>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9D7ADE0-B611-8CB8-D836-DBF494C79073}"/>
              </a:ext>
            </a:extLst>
          </p:cNvPr>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C301688-D1F3-62C2-C602-3B93ACFADBD7}"/>
              </a:ext>
            </a:extLst>
          </p:cNvPr>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94F83803-236E-9047-9532-B4B0032663DB}"/>
              </a:ext>
            </a:extLst>
          </p:cNvPr>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58741E24-71C7-6C28-A274-561C9EA7F693}"/>
              </a:ext>
            </a:extLst>
          </p:cNvPr>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D4DE872A-088E-0383-48CE-775DD307A66C}"/>
              </a:ext>
            </a:extLst>
          </p:cNvPr>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Diagonal Corners Rounded 26">
            <a:extLst>
              <a:ext uri="{FF2B5EF4-FFF2-40B4-BE49-F238E27FC236}">
                <a16:creationId xmlns:a16="http://schemas.microsoft.com/office/drawing/2014/main" id="{45F3593D-E829-BCC2-9795-50856CE80CE3}"/>
              </a:ext>
            </a:extLst>
          </p:cNvPr>
          <p:cNvSpPr/>
          <p:nvPr/>
        </p:nvSpPr>
        <p:spPr>
          <a:xfrm>
            <a:off x="676275" y="5133975"/>
            <a:ext cx="11401425"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rgbClr val="002060"/>
                </a:solidFill>
                <a:latin typeface="Calibri" panose="020F0502020204030204"/>
              </a:rPr>
              <a:t>Những lí do người viết yêu thích câu chuyện Bà cháu.</a:t>
            </a: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Ban đầu: Thích xứ sở thần tiên mà câu chuyện g</a:t>
            </a:r>
            <a:r>
              <a:rPr lang="en-US" sz="2300" i="1" dirty="0">
                <a:solidFill>
                  <a:srgbClr val="FF0000"/>
                </a:solidFill>
                <a:latin typeface="Calibri" panose="020F0502020204030204"/>
              </a:rPr>
              <a:t>ợ</a:t>
            </a:r>
            <a:r>
              <a:rPr lang="vi-VN" sz="2300" i="1" dirty="0">
                <a:solidFill>
                  <a:srgbClr val="FF0000"/>
                </a:solidFill>
                <a:latin typeface="Calibri" panose="020F0502020204030204"/>
              </a:rPr>
              <a:t>i ra.</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Sau đó: Xúc động về tình cảm bà cháu được thể hiện qua các sự việc trong câu</a:t>
            </a:r>
            <a:r>
              <a:rPr lang="en-US" sz="2300" i="1" dirty="0">
                <a:solidFill>
                  <a:srgbClr val="FF0000"/>
                </a:solidFill>
                <a:latin typeface="Calibri" panose="020F0502020204030204"/>
              </a:rPr>
              <a:t> </a:t>
            </a:r>
            <a:r>
              <a:rPr lang="vi-VN" sz="2300" i="1" dirty="0">
                <a:solidFill>
                  <a:srgbClr val="FF0000"/>
                </a:solidFill>
                <a:latin typeface="Calibri" panose="020F0502020204030204"/>
              </a:rPr>
              <a:t>chuyện.</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 Cuối cùng: Thích cách kết thúc có hậu của câu chuyện.</a:t>
            </a:r>
          </a:p>
        </p:txBody>
      </p:sp>
    </p:spTree>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871A8820-8618-DCAB-33B7-5F88A07CB3B8}"/>
              </a:ext>
            </a:extLst>
          </p:cNvPr>
          <p:cNvPicPr>
            <a:picLocks noChangeAspect="1"/>
          </p:cNvPicPr>
          <p:nvPr/>
        </p:nvPicPr>
        <p:blipFill>
          <a:blip r:embed="rId6"/>
          <a:stretch>
            <a:fillRect/>
          </a:stretch>
        </p:blipFill>
        <p:spPr>
          <a:xfrm>
            <a:off x="833437" y="2047875"/>
            <a:ext cx="4352925" cy="2705100"/>
          </a:xfrm>
          <a:prstGeom prst="rect">
            <a:avLst/>
          </a:prstGeom>
        </p:spPr>
      </p:pic>
      <p:pic>
        <p:nvPicPr>
          <p:cNvPr id="5" name="Picture 4">
            <a:extLst>
              <a:ext uri="{FF2B5EF4-FFF2-40B4-BE49-F238E27FC236}">
                <a16:creationId xmlns:a16="http://schemas.microsoft.com/office/drawing/2014/main" id="{C9BB854E-1374-4119-0BBB-6641B3C93AD2}"/>
              </a:ext>
            </a:extLst>
          </p:cNvPr>
          <p:cNvPicPr>
            <a:picLocks noChangeAspect="1"/>
          </p:cNvPicPr>
          <p:nvPr/>
        </p:nvPicPr>
        <p:blipFill>
          <a:blip r:embed="rId7"/>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id="{CE474A54-447B-FE71-68D9-D4B9E9DE94D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7603950" y="1271612"/>
            <a:ext cx="663970"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4"/>
          <a:stretch>
            <a:fillRect/>
          </a:stretch>
        </p:blipFill>
        <p:spPr>
          <a:xfrm>
            <a:off x="14514" y="-56512"/>
            <a:ext cx="12192000" cy="7143112"/>
          </a:xfrm>
          <a:prstGeom prst="rect">
            <a:avLst/>
          </a:prstGeom>
        </p:spPr>
      </p:pic>
      <p:pic>
        <p:nvPicPr>
          <p:cNvPr id="4" name="Picture 3">
            <a:extLst>
              <a:ext uri="{FF2B5EF4-FFF2-40B4-BE49-F238E27FC236}">
                <a16:creationId xmlns:a16="http://schemas.microsoft.com/office/drawing/2014/main" id="{50A89C43-7060-4C49-925D-FA19C53017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75093" l="10000" r="92552"/>
                    </a14:imgEffect>
                  </a14:imgLayer>
                </a14:imgProps>
              </a:ext>
              <a:ext uri="{28A0092B-C50C-407E-A947-70E740481C1C}">
                <a14:useLocalDpi xmlns:a14="http://schemas.microsoft.com/office/drawing/2010/main" val="0"/>
              </a:ext>
            </a:extLst>
          </a:blip>
          <a:stretch>
            <a:fillRect/>
          </a:stretch>
        </p:blipFill>
        <p:spPr>
          <a:xfrm>
            <a:off x="1421130" y="-845820"/>
            <a:ext cx="10182225" cy="5657850"/>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672" y="2571079"/>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272" y="3297240"/>
            <a:ext cx="1669197" cy="3560760"/>
          </a:xfrm>
          <a:prstGeom prst="rect">
            <a:avLst/>
          </a:prstGeom>
        </p:spPr>
      </p:pic>
      <p:pic>
        <p:nvPicPr>
          <p:cNvPr id="12" name="Picture 11">
            <a:extLst>
              <a:ext uri="{FF2B5EF4-FFF2-40B4-BE49-F238E27FC236}">
                <a16:creationId xmlns:a16="http://schemas.microsoft.com/office/drawing/2014/main" id="{1DBF6B7A-9464-4272-986F-204DFC6E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916" y="4259250"/>
            <a:ext cx="2137131" cy="2308101"/>
          </a:xfrm>
          <a:prstGeom prst="rect">
            <a:avLst/>
          </a:prstGeom>
        </p:spPr>
      </p:pic>
      <p:pic>
        <p:nvPicPr>
          <p:cNvPr id="13" name="Picture 12">
            <a:extLst>
              <a:ext uri="{FF2B5EF4-FFF2-40B4-BE49-F238E27FC236}">
                <a16:creationId xmlns:a16="http://schemas.microsoft.com/office/drawing/2014/main" id="{687763BB-25CB-4A0E-B6F0-D85D91C951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7277" y="4207221"/>
            <a:ext cx="2364809" cy="2364809"/>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11">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3682" y="7008379"/>
            <a:ext cx="487363" cy="487363"/>
          </a:xfrm>
          <a:prstGeom prst="rect">
            <a:avLst/>
          </a:prstGeom>
        </p:spPr>
      </p:pic>
    </p:spTree>
    <p:extLst>
      <p:ext uri="{BB962C8B-B14F-4D97-AF65-F5344CB8AC3E}">
        <p14:creationId xmlns:p14="http://schemas.microsoft.com/office/powerpoint/2010/main" val="408272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33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B9596A67-53BB-F6B8-9AB6-A86DCFB53289}"/>
              </a:ext>
            </a:extLst>
          </p:cNvPr>
          <p:cNvSpPr txBox="1"/>
          <p:nvPr/>
        </p:nvSpPr>
        <p:spPr>
          <a:xfrm>
            <a:off x="1276350" y="2152650"/>
            <a:ext cx="10134599" cy="2566280"/>
          </a:xfrm>
          <a:prstGeom prst="rect">
            <a:avLst/>
          </a:prstGeom>
          <a:noFill/>
        </p:spPr>
        <p:txBody>
          <a:bodyPr wrap="square" rtlCol="0">
            <a:spAutoFit/>
          </a:bodyPr>
          <a:lstStyle/>
          <a:p>
            <a:pPr algn="just">
              <a:lnSpc>
                <a:spcPct val="150000"/>
              </a:lnSpc>
            </a:pPr>
            <a:r>
              <a:rPr lang="en-US" sz="3700" b="0" i="0" dirty="0">
                <a:solidFill>
                  <a:srgbClr val="000000"/>
                </a:solidFill>
                <a:effectLst/>
              </a:rPr>
              <a:t> -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sắp</a:t>
            </a:r>
            <a:r>
              <a:rPr lang="en-US" sz="3700" b="0" i="0" dirty="0">
                <a:solidFill>
                  <a:srgbClr val="000000"/>
                </a:solidFill>
                <a:effectLst/>
              </a:rPr>
              <a:t> </a:t>
            </a:r>
            <a:r>
              <a:rPr lang="en-US" sz="3700" b="0" i="0" dirty="0" err="1">
                <a:solidFill>
                  <a:srgbClr val="000000"/>
                </a:solidFill>
                <a:effectLst/>
              </a:rPr>
              <a:t>xếp</a:t>
            </a:r>
            <a:r>
              <a:rPr lang="en-US" sz="3700" b="0" i="0" dirty="0">
                <a:solidFill>
                  <a:srgbClr val="000000"/>
                </a:solidFill>
                <a:effectLst/>
              </a:rPr>
              <a:t> ý </a:t>
            </a:r>
            <a:r>
              <a:rPr lang="en-US" sz="3700" b="0" i="0" dirty="0" err="1">
                <a:solidFill>
                  <a:srgbClr val="000000"/>
                </a:solidFill>
                <a:effectLst/>
              </a:rPr>
              <a:t>trong</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mở</a:t>
            </a:r>
            <a:r>
              <a:rPr lang="en-US" sz="3700" b="0" i="0" dirty="0">
                <a:solidFill>
                  <a:srgbClr val="000000"/>
                </a:solidFill>
                <a:effectLst/>
              </a:rPr>
              <a:t> </a:t>
            </a:r>
            <a:r>
              <a:rPr lang="en-US" sz="3700" b="0" i="0" dirty="0" err="1">
                <a:solidFill>
                  <a:srgbClr val="000000"/>
                </a:solidFill>
                <a:effectLst/>
              </a:rPr>
              <a:t>đầu</a:t>
            </a:r>
            <a:r>
              <a:rPr lang="en-US" sz="3700" b="0" i="0" dirty="0">
                <a:solidFill>
                  <a:srgbClr val="000000"/>
                </a:solidFill>
                <a:effectLst/>
              </a:rPr>
              <a:t>, </a:t>
            </a:r>
            <a:r>
              <a:rPr lang="en-US" sz="3700" b="0" i="0" dirty="0" err="1">
                <a:solidFill>
                  <a:srgbClr val="000000"/>
                </a:solidFill>
                <a:effectLst/>
              </a:rPr>
              <a:t>triển</a:t>
            </a:r>
            <a:r>
              <a:rPr lang="en-US" sz="3700" b="0" i="0" dirty="0">
                <a:solidFill>
                  <a:srgbClr val="000000"/>
                </a:solidFill>
                <a:effectLst/>
              </a:rPr>
              <a:t> </a:t>
            </a:r>
            <a:r>
              <a:rPr lang="en-US" sz="3700" b="0" i="0" dirty="0" err="1">
                <a:solidFill>
                  <a:srgbClr val="000000"/>
                </a:solidFill>
                <a:effectLst/>
              </a:rPr>
              <a:t>khai</a:t>
            </a:r>
            <a:r>
              <a:rPr lang="en-US" sz="3700" b="0" i="0" dirty="0">
                <a:solidFill>
                  <a:srgbClr val="000000"/>
                </a:solidFill>
                <a:effectLst/>
              </a:rPr>
              <a:t>,…)</a:t>
            </a: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nêu</a:t>
            </a:r>
            <a:r>
              <a:rPr lang="en-US" sz="3700" b="0" i="0" dirty="0">
                <a:solidFill>
                  <a:srgbClr val="000000"/>
                </a:solidFill>
                <a:effectLst/>
              </a:rPr>
              <a:t> </a:t>
            </a:r>
            <a:r>
              <a:rPr lang="en-US" sz="3700" b="0" i="0" dirty="0" err="1">
                <a:solidFill>
                  <a:srgbClr val="000000"/>
                </a:solidFill>
                <a:effectLst/>
              </a:rPr>
              <a:t>lí</a:t>
            </a:r>
            <a:r>
              <a:rPr lang="en-US" sz="3700" b="0" i="0" dirty="0">
                <a:solidFill>
                  <a:srgbClr val="000000"/>
                </a:solidFill>
                <a:effectLst/>
              </a:rPr>
              <a:t> do </a:t>
            </a:r>
            <a:r>
              <a:rPr lang="en-US" sz="3700" b="0" i="0" dirty="0" err="1">
                <a:solidFill>
                  <a:srgbClr val="000000"/>
                </a:solidFill>
                <a:effectLst/>
              </a:rPr>
              <a:t>yêu</a:t>
            </a:r>
            <a:r>
              <a:rPr lang="en-US" sz="3700" b="0" i="0" dirty="0">
                <a:solidFill>
                  <a:srgbClr val="000000"/>
                </a:solidFill>
                <a:effectLst/>
              </a:rPr>
              <a:t> </a:t>
            </a:r>
            <a:r>
              <a:rPr lang="en-US" sz="3700" b="0" i="0" dirty="0" err="1">
                <a:solidFill>
                  <a:srgbClr val="000000"/>
                </a:solidFill>
                <a:effectLst/>
              </a:rPr>
              <a:t>thích</a:t>
            </a:r>
            <a:r>
              <a:rPr lang="en-US" sz="3700" b="0" i="0" dirty="0">
                <a:solidFill>
                  <a:srgbClr val="000000"/>
                </a:solidFill>
                <a:effectLst/>
              </a:rPr>
              <a:t> </a:t>
            </a:r>
            <a:r>
              <a:rPr lang="en-US" sz="3700" b="0" i="0" dirty="0" err="1">
                <a:solidFill>
                  <a:srgbClr val="000000"/>
                </a:solidFill>
                <a:effectLst/>
              </a:rPr>
              <a:t>câu</a:t>
            </a:r>
            <a:r>
              <a:rPr lang="en-US" sz="3700" b="0" i="0" dirty="0">
                <a:solidFill>
                  <a:srgbClr val="000000"/>
                </a:solidFill>
                <a:effectLst/>
              </a:rPr>
              <a:t> </a:t>
            </a:r>
            <a:r>
              <a:rPr lang="en-US" sz="3700" b="0" i="0" dirty="0" err="1">
                <a:solidFill>
                  <a:srgbClr val="000000"/>
                </a:solidFill>
                <a:effectLst/>
              </a:rPr>
              <a:t>chuyện</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thức</a:t>
            </a:r>
            <a:r>
              <a:rPr lang="en-US" sz="3700" b="0" i="0" dirty="0">
                <a:solidFill>
                  <a:srgbClr val="000000"/>
                </a:solidFill>
                <a:effectLst/>
              </a:rPr>
              <a:t> </a:t>
            </a:r>
            <a:r>
              <a:rPr lang="en-US" sz="3700" b="0" i="0" dirty="0" err="1">
                <a:solidFill>
                  <a:srgbClr val="000000"/>
                </a:solidFill>
                <a:effectLst/>
              </a:rPr>
              <a:t>trình</a:t>
            </a:r>
            <a:r>
              <a:rPr lang="en-US" sz="3700" b="0" i="0" dirty="0">
                <a:solidFill>
                  <a:srgbClr val="000000"/>
                </a:solidFill>
                <a:effectLst/>
              </a:rPr>
              <a:t> </a:t>
            </a:r>
            <a:r>
              <a:rPr lang="en-US" sz="3700" b="0" i="0" dirty="0" err="1">
                <a:solidFill>
                  <a:srgbClr val="000000"/>
                </a:solidFill>
                <a:effectLst/>
              </a:rPr>
              <a:t>bày</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văn</a:t>
            </a:r>
            <a:endParaRPr lang="en-US" sz="3700" b="0" i="0" dirty="0">
              <a:solidFill>
                <a:srgbClr val="000000"/>
              </a:solidFill>
              <a:effectLst/>
            </a:endParaRPr>
          </a:p>
        </p:txBody>
      </p:sp>
    </p:spTree>
    <p:extLst>
      <p:ext uri="{BB962C8B-B14F-4D97-AF65-F5344CB8AC3E}">
        <p14:creationId xmlns:p14="http://schemas.microsoft.com/office/powerpoint/2010/main" val="488546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文本框 12">
            <a:extLst>
              <a:ext uri="{FF2B5EF4-FFF2-40B4-BE49-F238E27FC236}">
                <a16:creationId xmlns:a16="http://schemas.microsoft.com/office/drawing/2014/main" id="{A943ABDC-2C4B-93A9-5A1E-9B41EDC55561}"/>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a:extLst>
              <a:ext uri="{FF2B5EF4-FFF2-40B4-BE49-F238E27FC236}">
                <a16:creationId xmlns:a16="http://schemas.microsoft.com/office/drawing/2014/main" id="{9C11268F-7568-2114-C70B-E281577B26E7}"/>
              </a:ext>
            </a:extLst>
          </p:cNvPr>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514DF6-285F-621E-D3CC-B1452CECB2AF}"/>
              </a:ext>
            </a:extLst>
          </p:cNvPr>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a:extLst>
              <a:ext uri="{FF2B5EF4-FFF2-40B4-BE49-F238E27FC236}">
                <a16:creationId xmlns:a16="http://schemas.microsoft.com/office/drawing/2014/main" id="{0EAA64D1-C265-EE3D-7A18-3E4979A5BC7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a:extLst>
              <a:ext uri="{FF2B5EF4-FFF2-40B4-BE49-F238E27FC236}">
                <a16:creationId xmlns:a16="http://schemas.microsoft.com/office/drawing/2014/main" id="{313E83A3-76A8-3B25-609C-F648182ABF76}"/>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a:extLst>
              <a:ext uri="{FF2B5EF4-FFF2-40B4-BE49-F238E27FC236}">
                <a16:creationId xmlns:a16="http://schemas.microsoft.com/office/drawing/2014/main" id="{C6731D89-FD41-665E-6D43-7E5438C0E2A9}"/>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a:extLst>
              <a:ext uri="{FF2B5EF4-FFF2-40B4-BE49-F238E27FC236}">
                <a16:creationId xmlns:a16="http://schemas.microsoft.com/office/drawing/2014/main" id="{80E6B4E7-EBDF-5BF1-DD15-D69DCE5D297A}"/>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a:extLst>
              <a:ext uri="{FF2B5EF4-FFF2-40B4-BE49-F238E27FC236}">
                <a16:creationId xmlns:a16="http://schemas.microsoft.com/office/drawing/2014/main" id="{EAA489A8-E9F5-0432-815D-FAF48078256D}"/>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FE944246-F71E-7C0C-3D66-E12453626422}"/>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a:extLst>
              <a:ext uri="{FF2B5EF4-FFF2-40B4-BE49-F238E27FC236}">
                <a16:creationId xmlns:a16="http://schemas.microsoft.com/office/drawing/2014/main" id="{14641125-9152-3EC3-0284-FFBBD497D5E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a:extLst>
              <a:ext uri="{FF2B5EF4-FFF2-40B4-BE49-F238E27FC236}">
                <a16:creationId xmlns:a16="http://schemas.microsoft.com/office/drawing/2014/main" id="{47955FCF-A63B-1AF8-6ECC-89E7333934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EF2C98FA-5A3E-BEFB-45E0-8FCA77DD7B0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a:extLst>
              <a:ext uri="{FF2B5EF4-FFF2-40B4-BE49-F238E27FC236}">
                <a16:creationId xmlns:a16="http://schemas.microsoft.com/office/drawing/2014/main" id="{3D437B60-0E6C-4B8F-7923-9028727646ED}"/>
              </a:ext>
            </a:extLst>
          </p:cNvPr>
          <p:cNvPicPr>
            <a:picLocks noChangeAspect="1"/>
          </p:cNvPicPr>
          <p:nvPr/>
        </p:nvPicPr>
        <p:blipFill rotWithShape="1">
          <a:blip r:embed="rId7">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B78549D3-15E5-9C0C-0534-EC28EA4395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55111748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9"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9"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9"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TextBox 2">
            <a:extLst>
              <a:ext uri="{FF2B5EF4-FFF2-40B4-BE49-F238E27FC236}">
                <a16:creationId xmlns:a16="http://schemas.microsoft.com/office/drawing/2014/main" id="{428898E1-E3CA-414E-0545-A04010FD9F22}"/>
              </a:ext>
            </a:extLst>
          </p:cNvPr>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p>
        </p:txBody>
      </p:sp>
      <p:sp>
        <p:nvSpPr>
          <p:cNvPr id="4" name="TextBox 3">
            <a:extLst>
              <a:ext uri="{FF2B5EF4-FFF2-40B4-BE49-F238E27FC236}">
                <a16:creationId xmlns:a16="http://schemas.microsoft.com/office/drawing/2014/main" id="{767ABAAC-A883-6B8C-5F6B-68D83630BBC8}"/>
              </a:ext>
            </a:extLst>
          </p:cNvPr>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libri" panose="020F0502020204030204" pitchFamily="34" charset="0"/>
                <a:cs typeface="Calibri" panose="020F0502020204030204" pitchFamily="34" charset="0"/>
              </a:rPr>
              <a:t>ể</a:t>
            </a:r>
            <a:r>
              <a:rPr lang="vi-VN" sz="2800" dirty="0">
                <a:solidFill>
                  <a:srgbClr val="00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E3C0C9E7-82FC-E3DE-1E78-D4834E872FA2}"/>
              </a:ext>
            </a:extLst>
          </p:cNvPr>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có thể có câu kết khẳng định một lần nữa sự yêu thích của người viết đối với câu chuyện. </a:t>
            </a:r>
          </a:p>
        </p:txBody>
      </p:sp>
      <p:sp>
        <p:nvSpPr>
          <p:cNvPr id="6" name="TextBox 5">
            <a:extLst>
              <a:ext uri="{FF2B5EF4-FFF2-40B4-BE49-F238E27FC236}">
                <a16:creationId xmlns:a16="http://schemas.microsoft.com/office/drawing/2014/main" id="{F2C35952-285F-689C-B18F-2668CE897BCF}"/>
              </a:ext>
            </a:extLst>
          </p:cNvPr>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 Đoạn văn nên có những từ ngữ, câu văn bộc lộ rõ cảm xúc, sự yêu thích của mình đối với câu chuyện.</a:t>
            </a:r>
          </a:p>
        </p:txBody>
      </p:sp>
    </p:spTree>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id="{AC07B0C9-9BDB-AC93-D9C1-EA031F12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panose="020F0502020204030204" pitchFamily="34" charset="0"/>
                  <a:cs typeface="Calibri" panose="020F0502020204030204" pitchFamily="34" charset="0"/>
                  <a:sym typeface="Arial"/>
                </a:rPr>
                <a:t>Khi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giải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0DBC4CA3-1BA9-61E0-B512-C7EBD708B50F}"/>
              </a:ext>
            </a:extLst>
          </p:cNvPr>
          <p:cNvPicPr>
            <a:picLocks noChangeAspect="1"/>
          </p:cNvPicPr>
          <p:nvPr/>
        </p:nvPicPr>
        <p:blipFill>
          <a:blip r:embed="rId6"/>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5"/>
          <a:stretch>
            <a:fillRect/>
          </a:stretch>
        </p:blipFill>
        <p:spPr>
          <a:xfrm>
            <a:off x="14514" y="-56512"/>
            <a:ext cx="12192000" cy="7143112"/>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0707" y="2673421"/>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037" y="2974305"/>
            <a:ext cx="1669197" cy="3560760"/>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8">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3682" y="7008379"/>
            <a:ext cx="487363" cy="487363"/>
          </a:xfrm>
          <a:prstGeom prst="rect">
            <a:avLst/>
          </a:prstGeom>
        </p:spPr>
      </p:pic>
      <p:grpSp>
        <p:nvGrpSpPr>
          <p:cNvPr id="2" name="Group 1">
            <a:extLst>
              <a:ext uri="{FF2B5EF4-FFF2-40B4-BE49-F238E27FC236}">
                <a16:creationId xmlns:a16="http://schemas.microsoft.com/office/drawing/2014/main" id="{0A4C2C8C-D1EE-B40D-8D0C-6E040E107FC5}"/>
              </a:ext>
            </a:extLst>
          </p:cNvPr>
          <p:cNvGrpSpPr/>
          <p:nvPr/>
        </p:nvGrpSpPr>
        <p:grpSpPr>
          <a:xfrm>
            <a:off x="3916017" y="848974"/>
            <a:ext cx="5704431" cy="1940731"/>
            <a:chOff x="9220010" y="433393"/>
            <a:chExt cx="2404542" cy="1475341"/>
          </a:xfrm>
        </p:grpSpPr>
        <p:sp>
          <p:nvSpPr>
            <p:cNvPr id="3" name="Speech Bubble: Rectangle with Corners Rounded 2">
              <a:extLst>
                <a:ext uri="{FF2B5EF4-FFF2-40B4-BE49-F238E27FC236}">
                  <a16:creationId xmlns:a16="http://schemas.microsoft.com/office/drawing/2014/main" id="{431EE682-D9B5-413E-D75E-16DD69CC7A07}"/>
                </a:ext>
              </a:extLst>
            </p:cNvPr>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A9FEA061-99AE-FF01-9609-75A3E5A95197}"/>
                </a:ext>
              </a:extLst>
            </p:cNvPr>
            <p:cNvSpPr txBox="1"/>
            <p:nvPr/>
          </p:nvSpPr>
          <p:spPr>
            <a:xfrm>
              <a:off x="9220010" y="576492"/>
              <a:ext cx="2373549" cy="11932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spTree>
    <p:extLst>
      <p:ext uri="{BB962C8B-B14F-4D97-AF65-F5344CB8AC3E}">
        <p14:creationId xmlns:p14="http://schemas.microsoft.com/office/powerpoint/2010/main" val="128321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strVal val="#ppt_w+.3"/>
                                          </p:val>
                                        </p:tav>
                                        <p:tav tm="100000">
                                          <p:val>
                                            <p:strVal val="#ppt_w"/>
                                          </p:val>
                                        </p:tav>
                                      </p:tavLst>
                                    </p:anim>
                                    <p:anim calcmode="lin" valueType="num">
                                      <p:cBhvr>
                                        <p:cTn id="22" dur="1500" fill="hold"/>
                                        <p:tgtEl>
                                          <p:spTgt spid="2"/>
                                        </p:tgtEl>
                                        <p:attrNameLst>
                                          <p:attrName>ppt_h</p:attrName>
                                        </p:attrNameLst>
                                      </p:cBhvr>
                                      <p:tavLst>
                                        <p:tav tm="0">
                                          <p:val>
                                            <p:strVal val="#ppt_h"/>
                                          </p:val>
                                        </p:tav>
                                        <p:tav tm="100000">
                                          <p:val>
                                            <p:strVal val="#ppt_h"/>
                                          </p:val>
                                        </p:tav>
                                      </p:tavLst>
                                    </p:anim>
                                    <p:animEffect transition="in" filter="fade">
                                      <p:cBhvr>
                                        <p:cTn id="23" dur="1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E8491B93-1B81-A461-13AB-F9D027729F68}"/>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0CF4AAD-5E5E-EEDA-0A45-95C4DA022C9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5" name="TextBox 14">
            <a:extLst>
              <a:ext uri="{FF2B5EF4-FFF2-40B4-BE49-F238E27FC236}">
                <a16:creationId xmlns:a16="http://schemas.microsoft.com/office/drawing/2014/main" id="{6B5BA57D-5EFD-93CF-21D7-E56A207880BB}"/>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327799B4-128A-D084-F79F-F3877745E70E}"/>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id="{FC4D2F63-2048-AAC3-E27E-16F9426AD6C9}"/>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629AF073-B66B-8474-66AA-CBEF0C96BDEE}"/>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FB77B14A-ABA0-9CC7-7610-5F450F61B71C}"/>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EE7A4806-E872-FD65-ABE7-8D467F57DC0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2" name="Picture 21">
            <a:extLst>
              <a:ext uri="{FF2B5EF4-FFF2-40B4-BE49-F238E27FC236}">
                <a16:creationId xmlns:a16="http://schemas.microsoft.com/office/drawing/2014/main" id="{4501A3C9-02EE-1A0D-4A47-DB32CFAD61F9}"/>
              </a:ext>
            </a:extLst>
          </p:cNvPr>
          <p:cNvPicPr>
            <a:picLocks noChangeAspect="1"/>
          </p:cNvPicPr>
          <p:nvPr/>
        </p:nvPicPr>
        <p:blipFill>
          <a:blip r:embed="rId4"/>
          <a:stretch>
            <a:fillRect/>
          </a:stretch>
        </p:blipFill>
        <p:spPr>
          <a:xfrm>
            <a:off x="3008254" y="740266"/>
            <a:ext cx="6090432" cy="101812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8B27293-EA63-1430-9434-591123CC9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500"/>
                                        <p:tgtEl>
                                          <p:spTgt spid="1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uiExpand="1" build="p"/>
      <p:bldP spid="17" grpId="0" uiExpand="1" build="p"/>
      <p:bldP spid="1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5"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6" y="2400517"/>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32">
              <a:lnSpc>
                <a:spcPct val="100000"/>
              </a:lnSpc>
              <a:defRPr/>
            </a:pP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Liên</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hệ</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Hương</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Thảo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Zalo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0972.115.126</a:t>
            </a:r>
          </a:p>
          <a:p>
            <a:pPr defTabSz="914332">
              <a:lnSpc>
                <a:spcPct val="100000"/>
              </a:lnSpc>
              <a:defRPr/>
            </a:pP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Link Facebook: </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hlinkClick r:id="rId4"/>
              </a:rPr>
              <a:t>https://www.facebook.com/huongthaoGADT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a:p>
            <a:pPr defTabSz="914332">
              <a:lnSpc>
                <a:spcPct val="100000"/>
              </a:lnSpc>
              <a:defRPr/>
            </a:pP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Thầy</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cô</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copy link FB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dán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vào</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trình</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duyệt</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sẽ</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ra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nick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của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em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ạ,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hoặc</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gõ</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tìm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kiếm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Facebook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với</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4"/>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1" cy="1923811"/>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6" y="3616638"/>
            <a:ext cx="10998137" cy="3090940"/>
          </a:xfrm>
          <a:prstGeom prst="rect">
            <a:avLst/>
          </a:prstGeom>
        </p:spPr>
      </p:pic>
    </p:spTree>
    <p:extLst>
      <p:ext uri="{BB962C8B-B14F-4D97-AF65-F5344CB8AC3E}">
        <p14:creationId xmlns:p14="http://schemas.microsoft.com/office/powerpoint/2010/main" val="4068559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891E9063-9639-5C2C-E809-7AED00CF75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F73C8-B9C3-4561-84AD-4E24FA009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4" name="Picture 3">
            <a:extLst>
              <a:ext uri="{FF2B5EF4-FFF2-40B4-BE49-F238E27FC236}">
                <a16:creationId xmlns:a16="http://schemas.microsoft.com/office/drawing/2014/main" id="{F62D6F78-0F15-4515-A38C-1E719501E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5" name="Picture 4">
            <a:extLst>
              <a:ext uri="{FF2B5EF4-FFF2-40B4-BE49-F238E27FC236}">
                <a16:creationId xmlns:a16="http://schemas.microsoft.com/office/drawing/2014/main" id="{5813443B-AAFA-4022-9369-A4061F9B7B2F}"/>
              </a:ext>
            </a:extLst>
          </p:cNvPr>
          <p:cNvPicPr>
            <a:picLocks noChangeAspect="1"/>
          </p:cNvPicPr>
          <p:nvPr/>
        </p:nvPicPr>
        <p:blipFill rotWithShape="1">
          <a:blip r:embed="rId4">
            <a:extLst>
              <a:ext uri="{28A0092B-C50C-407E-A947-70E740481C1C}">
                <a14:useLocalDpi xmlns:a14="http://schemas.microsoft.com/office/drawing/2010/main" val="0"/>
              </a:ext>
            </a:extLst>
          </a:blip>
          <a:srcRect l="27755" t="13451" r="30402" b="14816"/>
          <a:stretch/>
        </p:blipFill>
        <p:spPr>
          <a:xfrm>
            <a:off x="6420896" y="750599"/>
            <a:ext cx="2600225" cy="4907092"/>
          </a:xfrm>
          <a:prstGeom prst="rect">
            <a:avLst/>
          </a:prstGeom>
        </p:spPr>
      </p:pic>
      <p:grpSp>
        <p:nvGrpSpPr>
          <p:cNvPr id="6" name="Group 5">
            <a:extLst>
              <a:ext uri="{FF2B5EF4-FFF2-40B4-BE49-F238E27FC236}">
                <a16:creationId xmlns:a16="http://schemas.microsoft.com/office/drawing/2014/main" id="{EDAC3FAC-633B-4341-9CB1-CE554697E4B2}"/>
              </a:ext>
            </a:extLst>
          </p:cNvPr>
          <p:cNvGrpSpPr/>
          <p:nvPr/>
        </p:nvGrpSpPr>
        <p:grpSpPr>
          <a:xfrm>
            <a:off x="8689361" y="525586"/>
            <a:ext cx="3038813" cy="1559307"/>
            <a:chOff x="9251003" y="433393"/>
            <a:chExt cx="2451370" cy="1559307"/>
          </a:xfrm>
        </p:grpSpPr>
        <p:sp>
          <p:nvSpPr>
            <p:cNvPr id="7" name="Speech Bubble: Rectangle with Corners Rounded 6">
              <a:extLst>
                <a:ext uri="{FF2B5EF4-FFF2-40B4-BE49-F238E27FC236}">
                  <a16:creationId xmlns:a16="http://schemas.microsoft.com/office/drawing/2014/main" id="{0DB6550E-97F4-463C-88DC-9E65A6305735}"/>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9A9563D3-507A-49E8-B0C4-E4F5F3566353}"/>
                </a:ext>
              </a:extLst>
            </p:cNvPr>
            <p:cNvSpPr txBox="1"/>
            <p:nvPr/>
          </p:nvSpPr>
          <p:spPr>
            <a:xfrm>
              <a:off x="9328824" y="607705"/>
              <a:ext cx="2373549"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đem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9" name="Group 8">
            <a:extLst>
              <a:ext uri="{FF2B5EF4-FFF2-40B4-BE49-F238E27FC236}">
                <a16:creationId xmlns:a16="http://schemas.microsoft.com/office/drawing/2014/main" id="{76371BDC-846D-4FCD-914E-594C7FF372FC}"/>
              </a:ext>
            </a:extLst>
          </p:cNvPr>
          <p:cNvGrpSpPr/>
          <p:nvPr/>
        </p:nvGrpSpPr>
        <p:grpSpPr>
          <a:xfrm>
            <a:off x="2815315" y="2350605"/>
            <a:ext cx="2373549" cy="1113817"/>
            <a:chOff x="9164142" y="554989"/>
            <a:chExt cx="2373549" cy="1113817"/>
          </a:xfrm>
        </p:grpSpPr>
        <p:sp>
          <p:nvSpPr>
            <p:cNvPr id="10" name="Speech Bubble: Oval 9">
              <a:extLst>
                <a:ext uri="{FF2B5EF4-FFF2-40B4-BE49-F238E27FC236}">
                  <a16:creationId xmlns:a16="http://schemas.microsoft.com/office/drawing/2014/main" id="{6903D585-D221-43F9-B0AF-928B4E420B37}"/>
                </a:ext>
              </a:extLst>
            </p:cNvPr>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3A24E6B0-F37F-4E97-9983-6759ED648E3D}"/>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p:txBody>
        </p:sp>
      </p:grpSp>
      <p:grpSp>
        <p:nvGrpSpPr>
          <p:cNvPr id="12" name="Group 11">
            <a:extLst>
              <a:ext uri="{FF2B5EF4-FFF2-40B4-BE49-F238E27FC236}">
                <a16:creationId xmlns:a16="http://schemas.microsoft.com/office/drawing/2014/main" id="{3F21BCCD-FA9E-45CC-AF63-94420AD110B1}"/>
              </a:ext>
            </a:extLst>
          </p:cNvPr>
          <p:cNvGrpSpPr/>
          <p:nvPr/>
        </p:nvGrpSpPr>
        <p:grpSpPr>
          <a:xfrm>
            <a:off x="775252" y="342078"/>
            <a:ext cx="5704431" cy="2004121"/>
            <a:chOff x="9220010" y="433393"/>
            <a:chExt cx="2404542" cy="1523530"/>
          </a:xfrm>
        </p:grpSpPr>
        <p:sp>
          <p:nvSpPr>
            <p:cNvPr id="13" name="Speech Bubble: Rectangle with Corners Rounded 12">
              <a:extLst>
                <a:ext uri="{FF2B5EF4-FFF2-40B4-BE49-F238E27FC236}">
                  <a16:creationId xmlns:a16="http://schemas.microsoft.com/office/drawing/2014/main" id="{76A4EF65-7F3A-478A-BE7A-436BD8FE0B42}"/>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03C6E02C-D349-4DA4-B08A-D4ED639F04A7}"/>
                </a:ext>
              </a:extLst>
            </p:cNvPr>
            <p:cNvSpPr txBox="1"/>
            <p:nvPr/>
          </p:nvSpPr>
          <p:spPr>
            <a:xfrm>
              <a:off x="9220010" y="576492"/>
              <a:ext cx="2373549" cy="13804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sẽ</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gặp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đó</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đến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15" name="Group 14">
            <a:extLst>
              <a:ext uri="{FF2B5EF4-FFF2-40B4-BE49-F238E27FC236}">
                <a16:creationId xmlns:a16="http://schemas.microsoft.com/office/drawing/2014/main" id="{3FECE637-9C52-4446-92E8-DE9F3FDF9077}"/>
              </a:ext>
            </a:extLst>
          </p:cNvPr>
          <p:cNvGrpSpPr/>
          <p:nvPr/>
        </p:nvGrpSpPr>
        <p:grpSpPr>
          <a:xfrm>
            <a:off x="2721999" y="3679251"/>
            <a:ext cx="2560179" cy="1436800"/>
            <a:chOff x="9139869" y="674458"/>
            <a:chExt cx="2373549" cy="994348"/>
          </a:xfrm>
        </p:grpSpPr>
        <p:sp>
          <p:nvSpPr>
            <p:cNvPr id="16" name="Speech Bubble: Oval 15">
              <a:extLst>
                <a:ext uri="{FF2B5EF4-FFF2-40B4-BE49-F238E27FC236}">
                  <a16:creationId xmlns:a16="http://schemas.microsoft.com/office/drawing/2014/main" id="{2D147CBA-B8D9-4F09-BF16-1F7FC9318F59}"/>
                </a:ext>
              </a:extLst>
            </p:cNvPr>
            <p:cNvSpPr/>
            <p:nvPr/>
          </p:nvSpPr>
          <p:spPr>
            <a:xfrm>
              <a:off x="9251003" y="674458"/>
              <a:ext cx="2043391" cy="994348"/>
            </a:xfrm>
            <a:prstGeom prst="wedgeEllipseCallout">
              <a:avLst>
                <a:gd name="adj1" fmla="val 64350"/>
                <a:gd name="adj2" fmla="val -24379"/>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772A3F98-B773-4D8A-B745-90815DC921D3}"/>
                </a:ext>
              </a:extLst>
            </p:cNvPr>
            <p:cNvSpPr txBox="1"/>
            <p:nvPr/>
          </p:nvSpPr>
          <p:spPr>
            <a:xfrm>
              <a:off x="9139869" y="890921"/>
              <a:ext cx="2373549" cy="6602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hiểu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rồi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ạ!</a:t>
              </a:r>
            </a:p>
          </p:txBody>
        </p:sp>
      </p:grpSp>
      <p:pic>
        <p:nvPicPr>
          <p:cNvPr id="18" name="Picture 17">
            <a:extLst>
              <a:ext uri="{FF2B5EF4-FFF2-40B4-BE49-F238E27FC236}">
                <a16:creationId xmlns:a16="http://schemas.microsoft.com/office/drawing/2014/main" id="{6AC0ED81-45B9-43E0-96A6-F9E1512BE1B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007623" y="2765715"/>
            <a:ext cx="791936" cy="772931"/>
          </a:xfrm>
          <a:prstGeom prst="rect">
            <a:avLst/>
          </a:prstGeom>
        </p:spPr>
      </p:pic>
      <p:pic>
        <p:nvPicPr>
          <p:cNvPr id="19" name="Picture 18">
            <a:extLst>
              <a:ext uri="{FF2B5EF4-FFF2-40B4-BE49-F238E27FC236}">
                <a16:creationId xmlns:a16="http://schemas.microsoft.com/office/drawing/2014/main" id="{CF8AA267-0F9C-46D0-B42D-1831E94C9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9913" y="4033438"/>
            <a:ext cx="1425927" cy="1425927"/>
          </a:xfrm>
          <a:prstGeom prst="rect">
            <a:avLst/>
          </a:prstGeom>
        </p:spPr>
      </p:pic>
    </p:spTree>
    <p:extLst>
      <p:ext uri="{BB962C8B-B14F-4D97-AF65-F5344CB8AC3E}">
        <p14:creationId xmlns:p14="http://schemas.microsoft.com/office/powerpoint/2010/main" val="193067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strVal val="#ppt_w+.3"/>
                                          </p:val>
                                        </p:tav>
                                        <p:tav tm="100000">
                                          <p:val>
                                            <p:strVal val="#ppt_w"/>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250" fill="hold"/>
                                        <p:tgtEl>
                                          <p:spTgt spid="9"/>
                                        </p:tgtEl>
                                        <p:attrNameLst>
                                          <p:attrName>ppt_w</p:attrName>
                                        </p:attrNameLst>
                                      </p:cBhvr>
                                      <p:tavLst>
                                        <p:tav tm="0">
                                          <p:val>
                                            <p:strVal val="#ppt_w+.3"/>
                                          </p:val>
                                        </p:tav>
                                        <p:tav tm="100000">
                                          <p:val>
                                            <p:strVal val="#ppt_w"/>
                                          </p:val>
                                        </p:tav>
                                      </p:tavLst>
                                    </p:anim>
                                    <p:anim calcmode="lin" valueType="num">
                                      <p:cBhvr>
                                        <p:cTn id="29" dur="1250" fill="hold"/>
                                        <p:tgtEl>
                                          <p:spTgt spid="9"/>
                                        </p:tgtEl>
                                        <p:attrNameLst>
                                          <p:attrName>ppt_h</p:attrName>
                                        </p:attrNameLst>
                                      </p:cBhvr>
                                      <p:tavLst>
                                        <p:tav tm="0">
                                          <p:val>
                                            <p:strVal val="#ppt_h"/>
                                          </p:val>
                                        </p:tav>
                                        <p:tav tm="100000">
                                          <p:val>
                                            <p:strVal val="#ppt_h"/>
                                          </p:val>
                                        </p:tav>
                                      </p:tavLst>
                                    </p:anim>
                                    <p:animEffect transition="in" filter="fade">
                                      <p:cBhvr>
                                        <p:cTn id="30" dur="1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0" fill="hold"/>
                                        <p:tgtEl>
                                          <p:spTgt spid="12"/>
                                        </p:tgtEl>
                                        <p:attrNameLst>
                                          <p:attrName>ppt_w</p:attrName>
                                        </p:attrNameLst>
                                      </p:cBhvr>
                                      <p:tavLst>
                                        <p:tav tm="0">
                                          <p:val>
                                            <p:strVal val="#ppt_w+.3"/>
                                          </p:val>
                                        </p:tav>
                                        <p:tav tm="100000">
                                          <p:val>
                                            <p:strVal val="#ppt_w"/>
                                          </p:val>
                                        </p:tav>
                                      </p:tavLst>
                                    </p:anim>
                                    <p:anim calcmode="lin" valueType="num">
                                      <p:cBhvr>
                                        <p:cTn id="36" dur="1500" fill="hold"/>
                                        <p:tgtEl>
                                          <p:spTgt spid="12"/>
                                        </p:tgtEl>
                                        <p:attrNameLst>
                                          <p:attrName>ppt_h</p:attrName>
                                        </p:attrNameLst>
                                      </p:cBhvr>
                                      <p:tavLst>
                                        <p:tav tm="0">
                                          <p:val>
                                            <p:strVal val="#ppt_h"/>
                                          </p:val>
                                        </p:tav>
                                        <p:tav tm="100000">
                                          <p:val>
                                            <p:strVal val="#ppt_h"/>
                                          </p:val>
                                        </p:tav>
                                      </p:tavLst>
                                    </p:anim>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strVal val="#ppt_w+.3"/>
                                          </p:val>
                                        </p:tav>
                                        <p:tav tm="100000">
                                          <p:val>
                                            <p:strVal val="#ppt_w"/>
                                          </p:val>
                                        </p:tav>
                                      </p:tavLst>
                                    </p:anim>
                                    <p:anim calcmode="lin" valueType="num">
                                      <p:cBhvr>
                                        <p:cTn id="43" dur="1250" fill="hold"/>
                                        <p:tgtEl>
                                          <p:spTgt spid="15"/>
                                        </p:tgtEl>
                                        <p:attrNameLst>
                                          <p:attrName>ppt_h</p:attrName>
                                        </p:attrNameLst>
                                      </p:cBhvr>
                                      <p:tavLst>
                                        <p:tav tm="0">
                                          <p:val>
                                            <p:strVal val="#ppt_h"/>
                                          </p:val>
                                        </p:tav>
                                        <p:tav tm="100000">
                                          <p:val>
                                            <p:strVal val="#ppt_h"/>
                                          </p:val>
                                        </p:tav>
                                      </p:tavLst>
                                    </p:anim>
                                    <p:animEffect transition="in" filter="fade">
                                      <p:cBhvr>
                                        <p:cTn id="4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4733754">
            <a:hlinkClick r:id="" action="ppaction://media"/>
            <a:extLst>
              <a:ext uri="{FF2B5EF4-FFF2-40B4-BE49-F238E27FC236}">
                <a16:creationId xmlns:a16="http://schemas.microsoft.com/office/drawing/2014/main" id="{C05DAED7-CD66-4589-9761-89E655427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91E06F4-AAC2-CBE9-32D7-34B282DD86AC}"/>
              </a:ext>
            </a:extLst>
          </p:cNvPr>
          <p:cNvPicPr>
            <a:picLocks noChangeAspect="1"/>
          </p:cNvPicPr>
          <p:nvPr/>
        </p:nvPicPr>
        <p:blipFill rotWithShape="1">
          <a:blip r:embed="rId6">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4" name="Picture 4" descr="Cartoon grunge earth map icon Royalty Free Vector Image">
            <a:extLst>
              <a:ext uri="{FF2B5EF4-FFF2-40B4-BE49-F238E27FC236}">
                <a16:creationId xmlns:a16="http://schemas.microsoft.com/office/drawing/2014/main" id="{258452EC-AAE1-7FC7-4B30-8A16FE0F65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rtoon Location PNG, Vector, PSD, and Clipart With Transparent Background  for Free Download | Pngtree">
            <a:extLst>
              <a:ext uri="{FF2B5EF4-FFF2-40B4-BE49-F238E27FC236}">
                <a16:creationId xmlns:a16="http://schemas.microsoft.com/office/drawing/2014/main" id="{5E8D1B82-57F6-31A8-3125-8FDA56935CA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83AB00-CADF-0216-CDDD-6D00153B39E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7" name="Picture 6">
            <a:extLst>
              <a:ext uri="{FF2B5EF4-FFF2-40B4-BE49-F238E27FC236}">
                <a16:creationId xmlns:a16="http://schemas.microsoft.com/office/drawing/2014/main" id="{37106A71-D197-D285-CD94-253AAB6B19F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8" name="Picture 6" descr="Cartoon Location PNG, Vector, PSD, and Clipart With Transparent Background  for Free Download | Pngtree">
            <a:extLst>
              <a:ext uri="{FF2B5EF4-FFF2-40B4-BE49-F238E27FC236}">
                <a16:creationId xmlns:a16="http://schemas.microsoft.com/office/drawing/2014/main" id="{D60B668C-E465-A761-9A3D-49E25094E84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toon Location PNG, Vector, PSD, and Clipart With Transparent Background  for Free Download | Pngtree">
            <a:extLst>
              <a:ext uri="{FF2B5EF4-FFF2-40B4-BE49-F238E27FC236}">
                <a16:creationId xmlns:a16="http://schemas.microsoft.com/office/drawing/2014/main" id="{8FAB0F08-30C1-B732-FAD3-8C090ABD44E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A0C4113-5C3C-E2D9-141D-8129E0217B2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42568" y="630780"/>
            <a:ext cx="663970" cy="1419000"/>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80DD4BDE-4D03-0FE1-1988-67A80F17808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6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3.7037E-7 L -0.03503 0.08773 L -0.05391 0.12778 L -0.05091 0.17801 L -0.06198 0.23935 L -0.07383 0.31829 L -0.08971 0.3838 L -0.08893 0.43056 L -0.08685 0.44329 L -0.06198 0.39861 L -0.03399 0.40509 L -0.00899 0.40949 L 0.0069 0.3838 L 0.01302 0.3206 L 0.02096 0.2831 L 0.02891 0.2706 L 0.05286 0.27708 L 0.08294 0.2831 " pathEditMode="relative" rAng="0" ptsTypes="AAAAAAAAAAAAAAAAAA">
                                      <p:cBhvr>
                                        <p:cTn id="14" dur="2000" fill="hold"/>
                                        <p:tgtEl>
                                          <p:spTgt spid="10"/>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666751"/>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AB03C13-C3E9-448B-920C-0D1AA5F8C4C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C073F9A-AE89-63B0-F76D-9C0C3D03DA27}"/>
              </a:ext>
            </a:extLst>
          </p:cNvPr>
          <p:cNvGrpSpPr/>
          <p:nvPr/>
        </p:nvGrpSpPr>
        <p:grpSpPr>
          <a:xfrm>
            <a:off x="2172880" y="-94021"/>
            <a:ext cx="10228670" cy="2623140"/>
            <a:chOff x="-646077" y="-154715"/>
            <a:chExt cx="10228670" cy="2623140"/>
          </a:xfrm>
        </p:grpSpPr>
        <p:sp>
          <p:nvSpPr>
            <p:cNvPr id="3" name="Rectangle: Rounded Corners 2">
              <a:extLst>
                <a:ext uri="{FF2B5EF4-FFF2-40B4-BE49-F238E27FC236}">
                  <a16:creationId xmlns:a16="http://schemas.microsoft.com/office/drawing/2014/main"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1351DDAB-32A7-8ED6-7C91-7C3D44EA4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2560694B-4171-BFD6-290E-61F9C4F12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15" name="Picture 7">
            <a:extLst>
              <a:ext uri="{FF2B5EF4-FFF2-40B4-BE49-F238E27FC236}">
                <a16:creationId xmlns:a16="http://schemas.microsoft.com/office/drawing/2014/main" id="{81D5E9A6-B371-BCED-98D1-B5C3ED3C51FD}"/>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id="{1A74B05E-074C-B6A0-53B3-3E48822FF869}"/>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a:extLst>
              <a:ext uri="{FF2B5EF4-FFF2-40B4-BE49-F238E27FC236}">
                <a16:creationId xmlns:a16="http://schemas.microsoft.com/office/drawing/2014/main" id="{19DEAA98-4A06-54A3-B80B-9B0F67C6924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728" y="1605406"/>
            <a:ext cx="3586218" cy="2474981"/>
          </a:xfrm>
          <a:prstGeom prst="rect">
            <a:avLst/>
          </a:prstGeom>
        </p:spPr>
      </p:pic>
      <p:sp>
        <p:nvSpPr>
          <p:cNvPr id="18" name="TextBox 17">
            <a:extLst>
              <a:ext uri="{FF2B5EF4-FFF2-40B4-BE49-F238E27FC236}">
                <a16:creationId xmlns:a16="http://schemas.microsoft.com/office/drawing/2014/main" id="{D7DBD816-C02F-82FC-9562-884976E4E3B0}"/>
              </a:ext>
            </a:extLst>
          </p:cNvPr>
          <p:cNvSpPr txBox="1"/>
          <p:nvPr/>
        </p:nvSpPr>
        <p:spPr>
          <a:xfrm>
            <a:off x="-87416" y="2053412"/>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19" name="TextBox 18">
            <a:extLst>
              <a:ext uri="{FF2B5EF4-FFF2-40B4-BE49-F238E27FC236}">
                <a16:creationId xmlns:a16="http://schemas.microsoft.com/office/drawing/2014/main" id="{DC43A699-62D1-599A-D061-771565688614}"/>
              </a:ext>
            </a:extLst>
          </p:cNvPr>
          <p:cNvSpPr txBox="1"/>
          <p:nvPr/>
        </p:nvSpPr>
        <p:spPr>
          <a:xfrm>
            <a:off x="0" y="1941065"/>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6D4EFE88-BAE6-6F8C-3A46-A3FD243477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văn</a:t>
            </a:r>
            <a:r>
              <a:rPr lang="en-US" sz="4400" b="1" dirty="0">
                <a:solidFill>
                  <a:srgbClr val="002060"/>
                </a:solidFill>
              </a:rPr>
              <a:t> </a:t>
            </a:r>
            <a:r>
              <a:rPr lang="en-US" sz="4400" b="1" dirty="0" err="1">
                <a:solidFill>
                  <a:srgbClr val="002060"/>
                </a:solidFill>
              </a:rPr>
              <a:t>dưới</a:t>
            </a:r>
            <a:r>
              <a:rPr lang="en-US" sz="4400" b="1" dirty="0">
                <a:solidFill>
                  <a:srgbClr val="002060"/>
                </a:solidFill>
              </a:rPr>
              <a:t> </a:t>
            </a:r>
            <a:r>
              <a:rPr lang="en-US" sz="4400" b="1" dirty="0" err="1">
                <a:solidFill>
                  <a:srgbClr val="002060"/>
                </a:solidFill>
              </a:rPr>
              <a:t>đây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a:t>
            </a:r>
          </a:p>
        </p:txBody>
      </p:sp>
      <p:sp>
        <p:nvSpPr>
          <p:cNvPr id="9" name="TextBox 8">
            <a:extLst>
              <a:ext uri="{FF2B5EF4-FFF2-40B4-BE49-F238E27FC236}">
                <a16:creationId xmlns:a16="http://schemas.microsoft.com/office/drawing/2014/main"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id="{6E0CB659-86AB-F5D8-D78B-D76A61F0D590}"/>
              </a:ext>
            </a:extLst>
          </p:cNvPr>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hape&#10;&#10;Description automatically generated">
            <a:extLst>
              <a:ext uri="{FF2B5EF4-FFF2-40B4-BE49-F238E27FC236}">
                <a16:creationId xmlns:a16="http://schemas.microsoft.com/office/drawing/2014/main" id="{D4FA1A40-C7A6-D1CF-2F9A-3C47D6BA2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1064</Words>
  <Application>Microsoft Office PowerPoint</Application>
  <PresentationFormat>Widescreen</PresentationFormat>
  <Paragraphs>80</Paragraphs>
  <Slides>27</Slides>
  <Notes>19</Notes>
  <HiddenSlides>0</HiddenSlides>
  <MMClips>3</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27</vt:i4>
      </vt:variant>
    </vt:vector>
  </HeadingPairs>
  <TitlesOfParts>
    <vt:vector size="49" baseType="lpstr">
      <vt:lpstr>微软雅黑</vt:lpstr>
      <vt:lpstr>#9Slide02 Noi dung dai</vt:lpstr>
      <vt:lpstr>#9Slide02 Tieu de dai</vt:lpstr>
      <vt:lpstr>Arial</vt:lpstr>
      <vt:lpstr>Baloo 2</vt:lpstr>
      <vt:lpstr>Calibri</vt:lpstr>
      <vt:lpstr>等线</vt:lpstr>
      <vt:lpstr>等线 Light</vt:lpstr>
      <vt:lpstr>黑体</vt:lpstr>
      <vt:lpstr>SVN-SAF</vt:lpstr>
      <vt:lpstr>Tahoma</vt:lpstr>
      <vt:lpstr>Times New Roman</vt:lpstr>
      <vt:lpstr>Wingdings</vt:lpstr>
      <vt:lpstr>印品黑体</vt:lpstr>
      <vt:lpstr>字魂105号-简雅黑</vt:lpstr>
      <vt:lpstr>1_Office Theme</vt:lpstr>
      <vt:lpstr>Office Theme</vt:lpstr>
      <vt:lpstr>2_Office Theme</vt:lpstr>
      <vt:lpstr>3_Office Theme</vt:lpstr>
      <vt:lpstr>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54</cp:revision>
  <dcterms:created xsi:type="dcterms:W3CDTF">2023-06-11T06:21:02Z</dcterms:created>
  <dcterms:modified xsi:type="dcterms:W3CDTF">2024-09-19T01:45:58Z</dcterms:modified>
</cp:coreProperties>
</file>