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  <p:sldMasterId id="2147483702" r:id="rId2"/>
    <p:sldMasterId id="2147483747" r:id="rId3"/>
    <p:sldMasterId id="2147483781" r:id="rId4"/>
  </p:sldMasterIdLst>
  <p:notesMasterIdLst>
    <p:notesMasterId r:id="rId18"/>
  </p:notesMasterIdLst>
  <p:sldIdLst>
    <p:sldId id="416" r:id="rId5"/>
    <p:sldId id="256" r:id="rId6"/>
    <p:sldId id="302" r:id="rId7"/>
    <p:sldId id="293" r:id="rId8"/>
    <p:sldId id="341" r:id="rId9"/>
    <p:sldId id="368" r:id="rId10"/>
    <p:sldId id="370" r:id="rId11"/>
    <p:sldId id="371" r:id="rId12"/>
    <p:sldId id="373" r:id="rId13"/>
    <p:sldId id="259" r:id="rId14"/>
    <p:sldId id="272" r:id="rId15"/>
    <p:sldId id="273" r:id="rId16"/>
    <p:sldId id="382" r:id="rId1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ivvic" panose="020B060402020202020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Patrick Hand" panose="020B0604020202020204" charset="0"/>
      <p:regular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235"/>
    <a:srgbClr val="0E5366"/>
    <a:srgbClr val="F5FAE8"/>
    <a:srgbClr val="FE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B3FEA2-2FB1-48A4-A807-CD5D5D667422}">
  <a:tblStyle styleId="{80B3FEA2-2FB1-48A4-A807-CD5D5D6674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2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37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27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32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8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1: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the class into 2 or 4 groups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2: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group chooses a letter by reading its name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3: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clicks that letter to open the box and see how many stars pupils will get for the letter.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the procedure until the last letter.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Step 4: Groups having the most stars will win.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67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7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5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66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4489850" y="1441125"/>
            <a:ext cx="36801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7625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296537" y="125187"/>
            <a:ext cx="1551786" cy="1043330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7452833" y="109838"/>
            <a:ext cx="1525066" cy="1089987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178625" y="4149010"/>
            <a:ext cx="2539604" cy="1045366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9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357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05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5961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4286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2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7735601" y="-1079199"/>
            <a:ext cx="2092062" cy="2739079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338671" y="3554531"/>
            <a:ext cx="2925304" cy="2331684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475375" y="-615384"/>
            <a:ext cx="2925310" cy="2331688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39526" y="3021116"/>
            <a:ext cx="2416620" cy="2242772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69323" y="-156700"/>
            <a:ext cx="2602000" cy="2584766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150775" y="2702914"/>
            <a:ext cx="224790" cy="239255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9"/>
          <p:cNvSpPr/>
          <p:nvPr/>
        </p:nvSpPr>
        <p:spPr>
          <a:xfrm>
            <a:off x="2125170" y="2966497"/>
            <a:ext cx="93441" cy="82551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9"/>
          <p:cNvSpPr/>
          <p:nvPr/>
        </p:nvSpPr>
        <p:spPr>
          <a:xfrm>
            <a:off x="1779882" y="1415944"/>
            <a:ext cx="102419" cy="77895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9"/>
          <p:cNvSpPr/>
          <p:nvPr/>
        </p:nvSpPr>
        <p:spPr>
          <a:xfrm>
            <a:off x="2326465" y="4402325"/>
            <a:ext cx="340439" cy="40236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7818240" y="-340263"/>
            <a:ext cx="2034053" cy="2133265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7654875" y="539995"/>
            <a:ext cx="202568" cy="200585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8223573" y="1091720"/>
            <a:ext cx="252717" cy="244784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4150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361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6428160" y="-489207"/>
            <a:ext cx="4064925" cy="1673257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170759" y="-570169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897238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641650" y="3731175"/>
            <a:ext cx="2178849" cy="173672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166641" y="4176013"/>
            <a:ext cx="1259736" cy="847039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720000" y="2961816"/>
            <a:ext cx="7704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158051" y="3527340"/>
            <a:ext cx="1499664" cy="1946517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509065" y="-49008"/>
            <a:ext cx="1573926" cy="1177994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11"/>
          <p:cNvSpPr/>
          <p:nvPr/>
        </p:nvSpPr>
        <p:spPr>
          <a:xfrm>
            <a:off x="716671" y="284354"/>
            <a:ext cx="87407" cy="84936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11"/>
          <p:cNvSpPr/>
          <p:nvPr/>
        </p:nvSpPr>
        <p:spPr>
          <a:xfrm>
            <a:off x="821786" y="79685"/>
            <a:ext cx="74435" cy="74538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11"/>
          <p:cNvSpPr/>
          <p:nvPr/>
        </p:nvSpPr>
        <p:spPr>
          <a:xfrm>
            <a:off x="1106347" y="166371"/>
            <a:ext cx="66507" cy="67125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11"/>
          <p:cNvSpPr/>
          <p:nvPr/>
        </p:nvSpPr>
        <p:spPr>
          <a:xfrm>
            <a:off x="1157411" y="-73921"/>
            <a:ext cx="51064" cy="53535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11"/>
          <p:cNvSpPr/>
          <p:nvPr/>
        </p:nvSpPr>
        <p:spPr>
          <a:xfrm>
            <a:off x="955212" y="411089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1"/>
          <p:cNvSpPr/>
          <p:nvPr/>
        </p:nvSpPr>
        <p:spPr>
          <a:xfrm>
            <a:off x="1003703" y="112938"/>
            <a:ext cx="51167" cy="52197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11"/>
          <p:cNvSpPr/>
          <p:nvPr/>
        </p:nvSpPr>
        <p:spPr>
          <a:xfrm>
            <a:off x="660768" y="18222"/>
            <a:ext cx="56006" cy="55491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11"/>
          <p:cNvSpPr/>
          <p:nvPr/>
        </p:nvSpPr>
        <p:spPr>
          <a:xfrm>
            <a:off x="445700" y="240702"/>
            <a:ext cx="40666" cy="38813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11"/>
          <p:cNvSpPr/>
          <p:nvPr/>
        </p:nvSpPr>
        <p:spPr>
          <a:xfrm>
            <a:off x="755381" y="-117572"/>
            <a:ext cx="86789" cy="87407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11"/>
          <p:cNvSpPr/>
          <p:nvPr/>
        </p:nvSpPr>
        <p:spPr>
          <a:xfrm>
            <a:off x="1293205" y="192006"/>
            <a:ext cx="53535" cy="47976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11"/>
          <p:cNvSpPr/>
          <p:nvPr/>
        </p:nvSpPr>
        <p:spPr>
          <a:xfrm>
            <a:off x="1223712" y="438063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11"/>
          <p:cNvSpPr/>
          <p:nvPr/>
        </p:nvSpPr>
        <p:spPr>
          <a:xfrm>
            <a:off x="1456694" y="133220"/>
            <a:ext cx="46226" cy="51682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11"/>
          <p:cNvSpPr/>
          <p:nvPr/>
        </p:nvSpPr>
        <p:spPr>
          <a:xfrm>
            <a:off x="1472034" y="332948"/>
            <a:ext cx="79994" cy="61566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11"/>
          <p:cNvSpPr/>
          <p:nvPr/>
        </p:nvSpPr>
        <p:spPr>
          <a:xfrm>
            <a:off x="747454" y="570357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11"/>
          <p:cNvSpPr/>
          <p:nvPr/>
        </p:nvSpPr>
        <p:spPr>
          <a:xfrm>
            <a:off x="1034486" y="630378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11"/>
          <p:cNvSpPr/>
          <p:nvPr/>
        </p:nvSpPr>
        <p:spPr>
          <a:xfrm>
            <a:off x="1398320" y="492113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11"/>
          <p:cNvSpPr/>
          <p:nvPr/>
        </p:nvSpPr>
        <p:spPr>
          <a:xfrm>
            <a:off x="499132" y="427561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11"/>
          <p:cNvSpPr/>
          <p:nvPr/>
        </p:nvSpPr>
        <p:spPr>
          <a:xfrm>
            <a:off x="934313" y="-194375"/>
            <a:ext cx="69493" cy="66404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11"/>
          <p:cNvSpPr/>
          <p:nvPr/>
        </p:nvSpPr>
        <p:spPr>
          <a:xfrm>
            <a:off x="1382980" y="-48697"/>
            <a:ext cx="86686" cy="87304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11"/>
          <p:cNvSpPr/>
          <p:nvPr/>
        </p:nvSpPr>
        <p:spPr>
          <a:xfrm>
            <a:off x="1607931" y="222892"/>
            <a:ext cx="48594" cy="41284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11"/>
          <p:cNvSpPr/>
          <p:nvPr/>
        </p:nvSpPr>
        <p:spPr>
          <a:xfrm>
            <a:off x="896117" y="264073"/>
            <a:ext cx="51167" cy="48697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11"/>
          <p:cNvSpPr/>
          <p:nvPr/>
        </p:nvSpPr>
        <p:spPr>
          <a:xfrm>
            <a:off x="7973163" y="238924"/>
            <a:ext cx="901670" cy="784600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7720803" y="863391"/>
            <a:ext cx="1030181" cy="643165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6467356" y="-51005"/>
            <a:ext cx="1194828" cy="1181988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899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777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5905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1804625" y="3754803"/>
            <a:ext cx="27675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1804625" y="2502800"/>
            <a:ext cx="2767500" cy="13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447681" y="1934782"/>
            <a:ext cx="1033840" cy="2668714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068688" y="-809093"/>
            <a:ext cx="3985717" cy="2134183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4064996" y="1559256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3802578" y="1696483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3339475" y="42041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2309078" y="977114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2597471" y="1319931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1583002" y="199073"/>
            <a:ext cx="446304" cy="481146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360743" y="1230762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15"/>
          <p:cNvSpPr/>
          <p:nvPr/>
        </p:nvSpPr>
        <p:spPr>
          <a:xfrm>
            <a:off x="4572788" y="487800"/>
            <a:ext cx="4167900" cy="416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506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007125" y="1714825"/>
            <a:ext cx="6983699" cy="2440690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16"/>
          <p:cNvSpPr/>
          <p:nvPr/>
        </p:nvSpPr>
        <p:spPr>
          <a:xfrm>
            <a:off x="1007125" y="1830175"/>
            <a:ext cx="7129847" cy="2388215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11826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7782942" y="-492799"/>
            <a:ext cx="1762863" cy="1624426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16"/>
          <p:cNvSpPr/>
          <p:nvPr/>
        </p:nvSpPr>
        <p:spPr>
          <a:xfrm>
            <a:off x="197452" y="1488575"/>
            <a:ext cx="377803" cy="34815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16"/>
          <p:cNvSpPr/>
          <p:nvPr/>
        </p:nvSpPr>
        <p:spPr>
          <a:xfrm>
            <a:off x="8409400" y="1533231"/>
            <a:ext cx="509948" cy="504469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16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202425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202425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360380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3603807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600518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2303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6005189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197450" y="649200"/>
            <a:ext cx="9740697" cy="5545451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7267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3736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7214291" y="4377734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374672" y="4122947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955212" y="4648675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223712" y="4559106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747454" y="4462845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034486" y="4427224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398320" y="4488687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499132" y="4598640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8327532" y="4391743"/>
            <a:ext cx="941532" cy="898272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7214291" y="-513966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374672" y="-567080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429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63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1604872" y="-338503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8070946" y="-380874"/>
            <a:ext cx="1606980" cy="2271789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158051" y="-380887"/>
            <a:ext cx="1499664" cy="1946517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8106339" y="-482820"/>
            <a:ext cx="1210840" cy="1568321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166641" y="69918"/>
            <a:ext cx="1259736" cy="847039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8056292" y="4139952"/>
            <a:ext cx="1762872" cy="1624434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934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6017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7502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2335125" y="3677850"/>
            <a:ext cx="19209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2471625" y="3451000"/>
            <a:ext cx="1647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4734876" y="3677850"/>
            <a:ext cx="19209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4871376" y="3451000"/>
            <a:ext cx="1647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367420" y="-314294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9" y="-336968"/>
            <a:ext cx="1136990" cy="1476006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8056638" y="-240025"/>
            <a:ext cx="1365815" cy="1769007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515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043800" y="3397375"/>
            <a:ext cx="5056500" cy="7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043800" y="4228975"/>
            <a:ext cx="5056500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043800" y="2015025"/>
            <a:ext cx="5056500" cy="7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043800" y="2862450"/>
            <a:ext cx="5056500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043800" y="632675"/>
            <a:ext cx="5056500" cy="7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043800" y="1495925"/>
            <a:ext cx="5056500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1522545" y="3450534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7384009" y="-1260974"/>
            <a:ext cx="2627412" cy="2814729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409204" y="3992616"/>
            <a:ext cx="701393" cy="522868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11826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457200" y="1041257"/>
            <a:ext cx="134999" cy="101788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591486" y="1248133"/>
            <a:ext cx="148481" cy="118842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768629" y="1391349"/>
            <a:ext cx="165267" cy="141878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982557" y="1082686"/>
            <a:ext cx="183570" cy="13544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765325" y="995899"/>
            <a:ext cx="170177" cy="151878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1110593" y="1322598"/>
            <a:ext cx="166606" cy="158128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>
            <a:off x="629254" y="811880"/>
            <a:ext cx="99017" cy="84377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>
            <a:off x="775504" y="649200"/>
            <a:ext cx="201963" cy="14768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>
            <a:off x="957200" y="1334206"/>
            <a:ext cx="74017" cy="6071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>
            <a:off x="1039611" y="820987"/>
            <a:ext cx="116428" cy="79644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7951637" y="4352681"/>
            <a:ext cx="1775213" cy="141479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8569907" y="4596201"/>
            <a:ext cx="212219" cy="57442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8424767" y="4455423"/>
            <a:ext cx="175753" cy="54700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8582980" y="4366644"/>
            <a:ext cx="160261" cy="5168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8440250" y="4279987"/>
            <a:ext cx="160261" cy="5168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8283637" y="4424819"/>
            <a:ext cx="199196" cy="68546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8210866" y="4101533"/>
            <a:ext cx="144633" cy="66216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8485610" y="4058069"/>
            <a:ext cx="134762" cy="51547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8255710" y="3944564"/>
            <a:ext cx="126674" cy="5840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8808025" y="4301835"/>
            <a:ext cx="152721" cy="57853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8854309" y="4586749"/>
            <a:ext cx="165060" cy="59635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8656569" y="4127802"/>
            <a:ext cx="162592" cy="70877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8478683" y="3853648"/>
            <a:ext cx="131609" cy="56482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8477290" y="4743107"/>
            <a:ext cx="173148" cy="7115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8705790" y="3887816"/>
            <a:ext cx="127222" cy="63200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8812929" y="4769773"/>
            <a:ext cx="165197" cy="66079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8935557" y="4155571"/>
            <a:ext cx="144633" cy="5840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8982770" y="4496769"/>
            <a:ext cx="162592" cy="57442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239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980975" y="37961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980975" y="35693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980984" y="31298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980975" y="21325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980977" y="19057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980984" y="14662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6450375" y="21325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6450380" y="19057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6450385" y="14662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6450359" y="379616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6450364" y="3569324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6450369" y="3129813"/>
            <a:ext cx="17169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699345" y="28716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5"/>
          <p:cNvSpPr/>
          <p:nvPr/>
        </p:nvSpPr>
        <p:spPr>
          <a:xfrm>
            <a:off x="688821" y="40743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5"/>
          <p:cNvSpPr/>
          <p:nvPr/>
        </p:nvSpPr>
        <p:spPr>
          <a:xfrm>
            <a:off x="373351" y="43265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5"/>
          <p:cNvSpPr/>
          <p:nvPr/>
        </p:nvSpPr>
        <p:spPr>
          <a:xfrm>
            <a:off x="421400" y="42403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5"/>
          <p:cNvSpPr/>
          <p:nvPr/>
        </p:nvSpPr>
        <p:spPr>
          <a:xfrm>
            <a:off x="481756" y="43265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5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5"/>
          <p:cNvSpPr/>
          <p:nvPr/>
        </p:nvSpPr>
        <p:spPr>
          <a:xfrm>
            <a:off x="481757" y="1521554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5"/>
          <p:cNvSpPr/>
          <p:nvPr/>
        </p:nvSpPr>
        <p:spPr>
          <a:xfrm>
            <a:off x="558499" y="40350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5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5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25"/>
          <p:cNvSpPr/>
          <p:nvPr/>
        </p:nvSpPr>
        <p:spPr>
          <a:xfrm flipH="1">
            <a:off x="8796567" y="2775155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25"/>
          <p:cNvSpPr/>
          <p:nvPr/>
        </p:nvSpPr>
        <p:spPr>
          <a:xfrm flipH="1">
            <a:off x="8601209" y="319307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25"/>
          <p:cNvSpPr/>
          <p:nvPr/>
        </p:nvSpPr>
        <p:spPr>
          <a:xfrm flipH="1">
            <a:off x="8750941" y="47078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25"/>
          <p:cNvSpPr/>
          <p:nvPr/>
        </p:nvSpPr>
        <p:spPr>
          <a:xfrm flipH="1">
            <a:off x="8702892" y="46216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25"/>
          <p:cNvSpPr/>
          <p:nvPr/>
        </p:nvSpPr>
        <p:spPr>
          <a:xfrm flipH="1">
            <a:off x="8642536" y="47078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25"/>
          <p:cNvSpPr/>
          <p:nvPr/>
        </p:nvSpPr>
        <p:spPr>
          <a:xfrm flipH="1">
            <a:off x="8618795" y="243740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5"/>
          <p:cNvSpPr/>
          <p:nvPr/>
        </p:nvSpPr>
        <p:spPr>
          <a:xfrm flipH="1">
            <a:off x="8782126" y="3685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25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25"/>
          <p:cNvSpPr/>
          <p:nvPr/>
        </p:nvSpPr>
        <p:spPr>
          <a:xfrm flipH="1">
            <a:off x="8814163" y="39230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25"/>
          <p:cNvSpPr/>
          <p:nvPr/>
        </p:nvSpPr>
        <p:spPr>
          <a:xfrm flipH="1">
            <a:off x="8801182" y="41106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5"/>
          <p:cNvSpPr/>
          <p:nvPr/>
        </p:nvSpPr>
        <p:spPr>
          <a:xfrm>
            <a:off x="740660" y="4620130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25"/>
          <p:cNvSpPr/>
          <p:nvPr/>
        </p:nvSpPr>
        <p:spPr>
          <a:xfrm>
            <a:off x="690783" y="397965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25"/>
          <p:cNvSpPr/>
          <p:nvPr/>
        </p:nvSpPr>
        <p:spPr>
          <a:xfrm>
            <a:off x="523058" y="319307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25"/>
          <p:cNvSpPr/>
          <p:nvPr/>
        </p:nvSpPr>
        <p:spPr>
          <a:xfrm flipH="1">
            <a:off x="8903521" y="441514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25"/>
          <p:cNvSpPr/>
          <p:nvPr/>
        </p:nvSpPr>
        <p:spPr>
          <a:xfrm flipH="1">
            <a:off x="8607426" y="43437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25"/>
          <p:cNvSpPr/>
          <p:nvPr/>
        </p:nvSpPr>
        <p:spPr>
          <a:xfrm flipH="1">
            <a:off x="8730136" y="35571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25"/>
          <p:cNvSpPr/>
          <p:nvPr/>
        </p:nvSpPr>
        <p:spPr>
          <a:xfrm>
            <a:off x="7681096" y="2094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25"/>
          <p:cNvSpPr/>
          <p:nvPr/>
        </p:nvSpPr>
        <p:spPr>
          <a:xfrm>
            <a:off x="1330101" y="50475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25"/>
          <p:cNvSpPr/>
          <p:nvPr/>
        </p:nvSpPr>
        <p:spPr>
          <a:xfrm>
            <a:off x="1378150" y="41860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25"/>
          <p:cNvSpPr/>
          <p:nvPr/>
        </p:nvSpPr>
        <p:spPr>
          <a:xfrm>
            <a:off x="2251381" y="3333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25"/>
          <p:cNvSpPr/>
          <p:nvPr/>
        </p:nvSpPr>
        <p:spPr>
          <a:xfrm>
            <a:off x="6791033" y="476165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985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8299398" y="200567"/>
            <a:ext cx="629701" cy="678865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660635" y="4674489"/>
            <a:ext cx="167823" cy="45425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583583" y="4530796"/>
            <a:ext cx="138985" cy="43257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501056" y="4638745"/>
            <a:ext cx="126735" cy="4087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450477" y="4516771"/>
            <a:ext cx="126735" cy="4087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571356" y="4421327"/>
            <a:ext cx="157524" cy="54206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351360" y="4305055"/>
            <a:ext cx="114375" cy="52363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283133" y="4515636"/>
            <a:ext cx="106570" cy="40763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228409" y="4316843"/>
            <a:ext cx="100173" cy="46184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429201" y="4801840"/>
            <a:ext cx="120772" cy="4575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641406" y="4876480"/>
            <a:ext cx="130529" cy="4716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311970" y="4662036"/>
            <a:ext cx="128578" cy="56049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27554" y="4482768"/>
            <a:ext cx="104076" cy="4466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809743" y="4599887"/>
            <a:ext cx="136925" cy="5626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31590" y="4660419"/>
            <a:ext cx="100607" cy="49978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791888" y="4864025"/>
            <a:ext cx="130637" cy="5225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303451" y="4880599"/>
            <a:ext cx="114375" cy="46184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555906" y="4965846"/>
            <a:ext cx="128578" cy="45425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26"/>
          <p:cNvSpPr/>
          <p:nvPr/>
        </p:nvSpPr>
        <p:spPr>
          <a:xfrm flipH="1">
            <a:off x="8769684" y="4789011"/>
            <a:ext cx="64825" cy="64825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26"/>
          <p:cNvSpPr/>
          <p:nvPr/>
        </p:nvSpPr>
        <p:spPr>
          <a:xfrm flipH="1">
            <a:off x="8699258" y="4632808"/>
            <a:ext cx="56942" cy="56839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26"/>
          <p:cNvSpPr/>
          <p:nvPr/>
        </p:nvSpPr>
        <p:spPr>
          <a:xfrm flipH="1">
            <a:off x="8488189" y="4698878"/>
            <a:ext cx="50719" cy="51238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26"/>
          <p:cNvSpPr/>
          <p:nvPr/>
        </p:nvSpPr>
        <p:spPr>
          <a:xfrm flipH="1">
            <a:off x="8459043" y="4515500"/>
            <a:ext cx="40969" cy="40866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26"/>
          <p:cNvSpPr/>
          <p:nvPr/>
        </p:nvSpPr>
        <p:spPr>
          <a:xfrm flipH="1">
            <a:off x="8625202" y="4885783"/>
            <a:ext cx="29145" cy="29353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6"/>
          <p:cNvSpPr/>
          <p:nvPr/>
        </p:nvSpPr>
        <p:spPr>
          <a:xfrm flipH="1">
            <a:off x="8578217" y="4658116"/>
            <a:ext cx="39102" cy="39828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6"/>
          <p:cNvSpPr/>
          <p:nvPr/>
        </p:nvSpPr>
        <p:spPr>
          <a:xfrm flipH="1">
            <a:off x="8836272" y="4585823"/>
            <a:ext cx="40969" cy="42318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6"/>
          <p:cNvSpPr/>
          <p:nvPr/>
        </p:nvSpPr>
        <p:spPr>
          <a:xfrm flipH="1">
            <a:off x="9012284" y="4755717"/>
            <a:ext cx="31012" cy="29664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6"/>
          <p:cNvSpPr/>
          <p:nvPr/>
        </p:nvSpPr>
        <p:spPr>
          <a:xfrm flipH="1">
            <a:off x="8740642" y="4482102"/>
            <a:ext cx="66173" cy="66796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6"/>
          <p:cNvSpPr/>
          <p:nvPr/>
        </p:nvSpPr>
        <p:spPr>
          <a:xfrm flipH="1">
            <a:off x="8355428" y="4718481"/>
            <a:ext cx="40866" cy="36717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6"/>
          <p:cNvSpPr/>
          <p:nvPr/>
        </p:nvSpPr>
        <p:spPr>
          <a:xfrm flipH="1">
            <a:off x="8369015" y="4906319"/>
            <a:ext cx="80279" cy="77168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6"/>
          <p:cNvSpPr/>
          <p:nvPr/>
        </p:nvSpPr>
        <p:spPr>
          <a:xfrm flipH="1">
            <a:off x="8236254" y="4673570"/>
            <a:ext cx="35265" cy="39517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6"/>
          <p:cNvSpPr/>
          <p:nvPr/>
        </p:nvSpPr>
        <p:spPr>
          <a:xfrm flipH="1">
            <a:off x="8198707" y="4826040"/>
            <a:ext cx="61091" cy="47089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6"/>
          <p:cNvSpPr/>
          <p:nvPr/>
        </p:nvSpPr>
        <p:spPr>
          <a:xfrm flipH="1">
            <a:off x="8761698" y="5008173"/>
            <a:ext cx="51238" cy="48852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6"/>
          <p:cNvSpPr/>
          <p:nvPr/>
        </p:nvSpPr>
        <p:spPr>
          <a:xfrm flipH="1">
            <a:off x="8560378" y="5053188"/>
            <a:ext cx="33502" cy="31012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6"/>
          <p:cNvSpPr/>
          <p:nvPr/>
        </p:nvSpPr>
        <p:spPr>
          <a:xfrm flipH="1">
            <a:off x="8226400" y="4947600"/>
            <a:ext cx="89718" cy="89718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6"/>
          <p:cNvSpPr/>
          <p:nvPr/>
        </p:nvSpPr>
        <p:spPr>
          <a:xfrm flipH="1">
            <a:off x="8947563" y="4898333"/>
            <a:ext cx="54972" cy="54972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6"/>
          <p:cNvSpPr/>
          <p:nvPr/>
        </p:nvSpPr>
        <p:spPr>
          <a:xfrm flipH="1">
            <a:off x="8617216" y="4423500"/>
            <a:ext cx="50719" cy="50719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6"/>
          <p:cNvSpPr/>
          <p:nvPr/>
        </p:nvSpPr>
        <p:spPr>
          <a:xfrm flipH="1">
            <a:off x="8261561" y="4534688"/>
            <a:ext cx="64410" cy="66692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6"/>
          <p:cNvSpPr/>
          <p:nvPr/>
        </p:nvSpPr>
        <p:spPr>
          <a:xfrm flipH="1">
            <a:off x="8118947" y="4742130"/>
            <a:ext cx="35265" cy="3153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6"/>
          <p:cNvSpPr/>
          <p:nvPr/>
        </p:nvSpPr>
        <p:spPr>
          <a:xfrm flipH="1">
            <a:off x="8660363" y="4773557"/>
            <a:ext cx="37132" cy="37132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588515" y="2014105"/>
            <a:ext cx="2683352" cy="213855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3676249" y="2501948"/>
            <a:ext cx="2683352" cy="213855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6021948" y="1361614"/>
            <a:ext cx="2683365" cy="213856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11826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586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02636" y="4415329"/>
            <a:ext cx="629701" cy="678865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8345338" y="73110"/>
            <a:ext cx="818894" cy="778408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778009" y="493436"/>
            <a:ext cx="64825" cy="64825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7"/>
          <p:cNvSpPr/>
          <p:nvPr/>
        </p:nvSpPr>
        <p:spPr>
          <a:xfrm flipH="1">
            <a:off x="707583" y="337233"/>
            <a:ext cx="56942" cy="56839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7"/>
          <p:cNvSpPr/>
          <p:nvPr/>
        </p:nvSpPr>
        <p:spPr>
          <a:xfrm flipH="1">
            <a:off x="496514" y="403303"/>
            <a:ext cx="50719" cy="51238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7"/>
          <p:cNvSpPr/>
          <p:nvPr/>
        </p:nvSpPr>
        <p:spPr>
          <a:xfrm flipH="1">
            <a:off x="467368" y="219925"/>
            <a:ext cx="40969" cy="40866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7"/>
          <p:cNvSpPr/>
          <p:nvPr/>
        </p:nvSpPr>
        <p:spPr>
          <a:xfrm flipH="1">
            <a:off x="633527" y="590208"/>
            <a:ext cx="29145" cy="29353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7"/>
          <p:cNvSpPr/>
          <p:nvPr/>
        </p:nvSpPr>
        <p:spPr>
          <a:xfrm flipH="1">
            <a:off x="586542" y="362541"/>
            <a:ext cx="39102" cy="39828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7"/>
          <p:cNvSpPr/>
          <p:nvPr/>
        </p:nvSpPr>
        <p:spPr>
          <a:xfrm flipH="1">
            <a:off x="844597" y="290248"/>
            <a:ext cx="40969" cy="42318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7"/>
          <p:cNvSpPr/>
          <p:nvPr/>
        </p:nvSpPr>
        <p:spPr>
          <a:xfrm flipH="1">
            <a:off x="1020609" y="460142"/>
            <a:ext cx="31012" cy="29664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7"/>
          <p:cNvSpPr/>
          <p:nvPr/>
        </p:nvSpPr>
        <p:spPr>
          <a:xfrm flipH="1">
            <a:off x="748967" y="186527"/>
            <a:ext cx="66173" cy="66796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7"/>
          <p:cNvSpPr/>
          <p:nvPr/>
        </p:nvSpPr>
        <p:spPr>
          <a:xfrm flipH="1">
            <a:off x="363752" y="422906"/>
            <a:ext cx="40866" cy="36717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7"/>
          <p:cNvSpPr/>
          <p:nvPr/>
        </p:nvSpPr>
        <p:spPr>
          <a:xfrm flipH="1">
            <a:off x="377340" y="610744"/>
            <a:ext cx="80279" cy="77168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7"/>
          <p:cNvSpPr/>
          <p:nvPr/>
        </p:nvSpPr>
        <p:spPr>
          <a:xfrm flipH="1">
            <a:off x="244579" y="377995"/>
            <a:ext cx="35265" cy="39517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7"/>
          <p:cNvSpPr/>
          <p:nvPr/>
        </p:nvSpPr>
        <p:spPr>
          <a:xfrm flipH="1">
            <a:off x="207032" y="530465"/>
            <a:ext cx="61091" cy="47089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7"/>
          <p:cNvSpPr/>
          <p:nvPr/>
        </p:nvSpPr>
        <p:spPr>
          <a:xfrm flipH="1">
            <a:off x="770023" y="712598"/>
            <a:ext cx="51238" cy="48852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7"/>
          <p:cNvSpPr/>
          <p:nvPr/>
        </p:nvSpPr>
        <p:spPr>
          <a:xfrm flipH="1">
            <a:off x="568703" y="757613"/>
            <a:ext cx="33502" cy="31012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7"/>
          <p:cNvSpPr/>
          <p:nvPr/>
        </p:nvSpPr>
        <p:spPr>
          <a:xfrm flipH="1">
            <a:off x="234725" y="652025"/>
            <a:ext cx="89718" cy="89718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7"/>
          <p:cNvSpPr/>
          <p:nvPr/>
        </p:nvSpPr>
        <p:spPr>
          <a:xfrm flipH="1">
            <a:off x="955888" y="602758"/>
            <a:ext cx="54972" cy="54972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7"/>
          <p:cNvSpPr/>
          <p:nvPr/>
        </p:nvSpPr>
        <p:spPr>
          <a:xfrm flipH="1">
            <a:off x="625541" y="127925"/>
            <a:ext cx="50719" cy="50719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7"/>
          <p:cNvSpPr/>
          <p:nvPr/>
        </p:nvSpPr>
        <p:spPr>
          <a:xfrm flipH="1">
            <a:off x="269886" y="239113"/>
            <a:ext cx="64410" cy="66692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7"/>
          <p:cNvSpPr/>
          <p:nvPr/>
        </p:nvSpPr>
        <p:spPr>
          <a:xfrm flipH="1">
            <a:off x="127272" y="446555"/>
            <a:ext cx="35265" cy="3153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7"/>
          <p:cNvSpPr/>
          <p:nvPr/>
        </p:nvSpPr>
        <p:spPr>
          <a:xfrm flipH="1">
            <a:off x="668688" y="477982"/>
            <a:ext cx="37132" cy="37132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3676329" y="2052561"/>
            <a:ext cx="2683344" cy="213855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6060549" y="1832299"/>
            <a:ext cx="2683357" cy="213856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523796" y="2052551"/>
            <a:ext cx="2683377" cy="213857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7240440" y="3951677"/>
            <a:ext cx="3132965" cy="128960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164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226544" y="200567"/>
            <a:ext cx="629701" cy="678865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8237065" y="4272023"/>
            <a:ext cx="818894" cy="778408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321134" y="4789011"/>
            <a:ext cx="64825" cy="64825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28"/>
          <p:cNvSpPr/>
          <p:nvPr/>
        </p:nvSpPr>
        <p:spPr>
          <a:xfrm>
            <a:off x="399443" y="4632808"/>
            <a:ext cx="56942" cy="56839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28"/>
          <p:cNvSpPr/>
          <p:nvPr/>
        </p:nvSpPr>
        <p:spPr>
          <a:xfrm>
            <a:off x="616736" y="4698878"/>
            <a:ext cx="50719" cy="51238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28"/>
          <p:cNvSpPr/>
          <p:nvPr/>
        </p:nvSpPr>
        <p:spPr>
          <a:xfrm>
            <a:off x="655630" y="4515500"/>
            <a:ext cx="40969" cy="40866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28"/>
          <p:cNvSpPr/>
          <p:nvPr/>
        </p:nvSpPr>
        <p:spPr>
          <a:xfrm>
            <a:off x="501295" y="4885783"/>
            <a:ext cx="29145" cy="29353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28"/>
          <p:cNvSpPr/>
          <p:nvPr/>
        </p:nvSpPr>
        <p:spPr>
          <a:xfrm>
            <a:off x="538323" y="4658116"/>
            <a:ext cx="39102" cy="39828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28"/>
          <p:cNvSpPr/>
          <p:nvPr/>
        </p:nvSpPr>
        <p:spPr>
          <a:xfrm>
            <a:off x="278402" y="4585823"/>
            <a:ext cx="40969" cy="42318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28"/>
          <p:cNvSpPr/>
          <p:nvPr/>
        </p:nvSpPr>
        <p:spPr>
          <a:xfrm>
            <a:off x="112347" y="4755717"/>
            <a:ext cx="31012" cy="29664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28"/>
          <p:cNvSpPr/>
          <p:nvPr/>
        </p:nvSpPr>
        <p:spPr>
          <a:xfrm>
            <a:off x="348828" y="4482102"/>
            <a:ext cx="66173" cy="66796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28"/>
          <p:cNvSpPr/>
          <p:nvPr/>
        </p:nvSpPr>
        <p:spPr>
          <a:xfrm>
            <a:off x="759350" y="4718481"/>
            <a:ext cx="40866" cy="36717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28"/>
          <p:cNvSpPr/>
          <p:nvPr/>
        </p:nvSpPr>
        <p:spPr>
          <a:xfrm>
            <a:off x="706349" y="4906319"/>
            <a:ext cx="80279" cy="77168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28"/>
          <p:cNvSpPr/>
          <p:nvPr/>
        </p:nvSpPr>
        <p:spPr>
          <a:xfrm>
            <a:off x="884125" y="4673570"/>
            <a:ext cx="35265" cy="39517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28"/>
          <p:cNvSpPr/>
          <p:nvPr/>
        </p:nvSpPr>
        <p:spPr>
          <a:xfrm>
            <a:off x="895845" y="4826040"/>
            <a:ext cx="61091" cy="47089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28"/>
          <p:cNvSpPr/>
          <p:nvPr/>
        </p:nvSpPr>
        <p:spPr>
          <a:xfrm>
            <a:off x="342708" y="5008173"/>
            <a:ext cx="51238" cy="48852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28"/>
          <p:cNvSpPr/>
          <p:nvPr/>
        </p:nvSpPr>
        <p:spPr>
          <a:xfrm>
            <a:off x="561764" y="5053188"/>
            <a:ext cx="33502" cy="31012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28"/>
          <p:cNvSpPr/>
          <p:nvPr/>
        </p:nvSpPr>
        <p:spPr>
          <a:xfrm>
            <a:off x="839525" y="4947600"/>
            <a:ext cx="89718" cy="89718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28"/>
          <p:cNvSpPr/>
          <p:nvPr/>
        </p:nvSpPr>
        <p:spPr>
          <a:xfrm>
            <a:off x="153108" y="4898333"/>
            <a:ext cx="54972" cy="54972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28"/>
          <p:cNvSpPr/>
          <p:nvPr/>
        </p:nvSpPr>
        <p:spPr>
          <a:xfrm>
            <a:off x="487708" y="4423500"/>
            <a:ext cx="50719" cy="50719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2" name="Google Shape;3082;p28"/>
          <p:cNvSpPr/>
          <p:nvPr/>
        </p:nvSpPr>
        <p:spPr>
          <a:xfrm>
            <a:off x="829672" y="4534688"/>
            <a:ext cx="64410" cy="66692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3" name="Google Shape;3083;p28"/>
          <p:cNvSpPr/>
          <p:nvPr/>
        </p:nvSpPr>
        <p:spPr>
          <a:xfrm>
            <a:off x="1001432" y="4742130"/>
            <a:ext cx="35265" cy="3153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28"/>
          <p:cNvSpPr/>
          <p:nvPr/>
        </p:nvSpPr>
        <p:spPr>
          <a:xfrm>
            <a:off x="458148" y="4773557"/>
            <a:ext cx="37132" cy="37132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28"/>
          <p:cNvSpPr/>
          <p:nvPr/>
        </p:nvSpPr>
        <p:spPr>
          <a:xfrm rot="-35">
            <a:off x="112338" y="1854926"/>
            <a:ext cx="3159556" cy="2518054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3574165" y="2209022"/>
            <a:ext cx="2683349" cy="213855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6250264" y="1954493"/>
            <a:ext cx="2683378" cy="213857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716849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832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8024787" y="3988703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347276" y="-976501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950725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950725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2792600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2792602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4634475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4634480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6476359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6476364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7328899" y="-72829"/>
            <a:ext cx="1531958" cy="529570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7494778" y="-73266"/>
            <a:ext cx="1361048" cy="455542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8389128" y="-17060"/>
            <a:ext cx="191139" cy="219679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8063492" y="76650"/>
            <a:ext cx="244610" cy="208526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7867542" y="167408"/>
            <a:ext cx="151665" cy="16937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7671920" y="245919"/>
            <a:ext cx="95460" cy="119079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8074536" y="249091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8036593" y="290424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7799528" y="208414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7758851" y="185233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7431357" y="380963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8290497" y="406867"/>
            <a:ext cx="941373" cy="1391556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8412528" y="451373"/>
            <a:ext cx="788942" cy="1198121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8870364" y="646564"/>
            <a:ext cx="263309" cy="228208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8694971" y="886580"/>
            <a:ext cx="296988" cy="277633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8551617" y="1112818"/>
            <a:ext cx="282554" cy="232363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8405748" y="1352616"/>
            <a:ext cx="290974" cy="194529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8773045" y="1415382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8731603" y="1458902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8720449" y="1397887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8538824" y="1234413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8498147" y="1289852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8477808" y="1228181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8860742" y="798886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8798960" y="816491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9061940" y="994616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9050021" y="1061864"/>
            <a:ext cx="38709" cy="28868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8355011" y="1573169"/>
            <a:ext cx="37944" cy="29633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8033094" y="-66601"/>
            <a:ext cx="1227535" cy="1098833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8313569" y="-91860"/>
            <a:ext cx="926829" cy="1041535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8348669" y="443506"/>
            <a:ext cx="418145" cy="391792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8641173" y="94800"/>
            <a:ext cx="441217" cy="401743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8813722" y="579427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8813722" y="690961"/>
            <a:ext cx="55549" cy="43520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8615257" y="673356"/>
            <a:ext cx="55439" cy="43630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8322754" y="550669"/>
            <a:ext cx="55549" cy="43520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8235058" y="515569"/>
            <a:ext cx="55549" cy="43630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8708530" y="240671"/>
            <a:ext cx="55439" cy="43520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8468623" y="123561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9053520" y="632023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9123721" y="211148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7779190" y="696537"/>
            <a:ext cx="52705" cy="40787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7817133" y="757553"/>
            <a:ext cx="49862" cy="38709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7843705" y="690961"/>
            <a:ext cx="52705" cy="37944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757148" y="3670835"/>
            <a:ext cx="1987074" cy="190731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8436625" y="4164237"/>
            <a:ext cx="627975" cy="878525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613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7728114" y="4019714"/>
            <a:ext cx="2086239" cy="16626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036400" y="1918775"/>
            <a:ext cx="5071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472461" y="3854264"/>
            <a:ext cx="2086239" cy="16626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471587" y="3091408"/>
            <a:ext cx="1831433" cy="168761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7630734" y="2537432"/>
            <a:ext cx="711165" cy="935424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722255" y="3014158"/>
            <a:ext cx="791028" cy="736423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014268" y="4248636"/>
            <a:ext cx="605489" cy="5574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8076600" y="3688713"/>
            <a:ext cx="872375" cy="623575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2761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92712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804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726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371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oogle Shape;21;p23" descr="图片包含 事情&#10;&#10;已生成极高可信度的说明"/>
          <p:cNvPicPr preferRelativeResize="0"/>
          <p:nvPr/>
        </p:nvPicPr>
        <p:blipFill rotWithShape="1">
          <a:blip r:embed="rId2">
            <a:alphaModFix/>
          </a:blip>
          <a:srcRect l="39150" r="16406"/>
          <a:stretch/>
        </p:blipFill>
        <p:spPr>
          <a:xfrm>
            <a:off x="15" y="7"/>
            <a:ext cx="9143985" cy="514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1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1695050" y="23320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title" idx="2"/>
          </p:nvPr>
        </p:nvSpPr>
        <p:spPr>
          <a:xfrm>
            <a:off x="3999171" y="1261625"/>
            <a:ext cx="1131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ubTitle" idx="1"/>
          </p:nvPr>
        </p:nvSpPr>
        <p:spPr>
          <a:xfrm>
            <a:off x="3153150" y="3360775"/>
            <a:ext cx="28377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/>
          <p:nvPr/>
        </p:nvSpPr>
        <p:spPr>
          <a:xfrm flipH="1">
            <a:off x="2894669" y="338175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/>
          <p:nvPr/>
        </p:nvSpPr>
        <p:spPr>
          <a:xfrm flipH="1">
            <a:off x="6043909" y="346582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 rot="-5400000" flipH="1">
            <a:off x="1750747" y="654896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 rot="-1747020" flipH="1">
            <a:off x="8000963" y="2097061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 rot="-5400000" flipH="1">
            <a:off x="8363054" y="3102329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/>
          <p:nvPr/>
        </p:nvSpPr>
        <p:spPr>
          <a:xfrm rot="-198679" flipH="1">
            <a:off x="6576128" y="3898091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6"/>
          <p:cNvSpPr/>
          <p:nvPr/>
        </p:nvSpPr>
        <p:spPr>
          <a:xfrm rot="-684224" flipH="1">
            <a:off x="3229850" y="4149317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6"/>
          <p:cNvSpPr/>
          <p:nvPr/>
        </p:nvSpPr>
        <p:spPr>
          <a:xfrm rot="-5400000" flipH="1">
            <a:off x="8181218" y="4350032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6"/>
          <p:cNvSpPr/>
          <p:nvPr/>
        </p:nvSpPr>
        <p:spPr>
          <a:xfrm rot="4032399" flipH="1">
            <a:off x="6670694" y="4772728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6"/>
          <p:cNvSpPr/>
          <p:nvPr/>
        </p:nvSpPr>
        <p:spPr>
          <a:xfrm flipH="1">
            <a:off x="1223075" y="1182166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6"/>
          <p:cNvSpPr/>
          <p:nvPr/>
        </p:nvSpPr>
        <p:spPr>
          <a:xfrm flipH="1">
            <a:off x="7580959" y="137295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6"/>
          <p:cNvSpPr/>
          <p:nvPr/>
        </p:nvSpPr>
        <p:spPr>
          <a:xfrm flipH="1">
            <a:off x="2175304" y="1419839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6"/>
          <p:cNvSpPr/>
          <p:nvPr/>
        </p:nvSpPr>
        <p:spPr>
          <a:xfrm flipH="1">
            <a:off x="360004" y="1940568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6"/>
          <p:cNvSpPr/>
          <p:nvPr/>
        </p:nvSpPr>
        <p:spPr>
          <a:xfrm flipH="1">
            <a:off x="931993" y="2809751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2711" y="2722383"/>
            <a:ext cx="2423823" cy="24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6722888" y="2708"/>
            <a:ext cx="2423823" cy="24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7300" y="540000"/>
            <a:ext cx="1345050" cy="9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2926" y="3502326"/>
            <a:ext cx="2302150" cy="110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510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40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5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11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056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32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74E40070-CC1F-4A1E-91E2-AB2D751B5C8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67" r:id="rId3"/>
    <p:sldLayoutId id="2147483678" r:id="rId4"/>
    <p:sldLayoutId id="214748369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41F1E02C-7D78-4BFC-8A51-5169356E0E9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9137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6" r:id="rId3"/>
    <p:sldLayoutId id="2147483707" r:id="rId4"/>
    <p:sldLayoutId id="2147483709" r:id="rId5"/>
    <p:sldLayoutId id="2147483711" r:id="rId6"/>
    <p:sldLayoutId id="214748371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78B64520-4CA5-424B-A72A-7CDFE62F14E9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70394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D6600837-0728-45EF-9E59-06FE65B60DD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68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E17A-5DC3-4B7F-AD48-6481649D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7" y="1162050"/>
            <a:ext cx="8253822" cy="14097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Welcome to my class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Da </a:t>
            </a:r>
            <a:r>
              <a:rPr lang="en-US" sz="4000" dirty="0" err="1">
                <a:solidFill>
                  <a:srgbClr val="92D050"/>
                </a:solidFill>
              </a:rPr>
              <a:t>Phuc</a:t>
            </a:r>
            <a:r>
              <a:rPr lang="en-US" sz="4000" dirty="0">
                <a:solidFill>
                  <a:srgbClr val="92D050"/>
                </a:solidFill>
              </a:rPr>
              <a:t> Primary School</a:t>
            </a:r>
            <a:br>
              <a:rPr lang="en-US" sz="4000" dirty="0">
                <a:solidFill>
                  <a:srgbClr val="92D050"/>
                </a:solidFill>
              </a:rPr>
            </a:br>
            <a:r>
              <a:rPr lang="en-US" sz="4000" dirty="0">
                <a:solidFill>
                  <a:srgbClr val="92D050"/>
                </a:solidFill>
              </a:rPr>
              <a:t>Teacher: Do Tra Giang</a:t>
            </a:r>
            <a:br>
              <a:rPr lang="en-US" sz="4000" dirty="0">
                <a:solidFill>
                  <a:srgbClr val="92D050"/>
                </a:solidFill>
              </a:rPr>
            </a:br>
            <a:r>
              <a:rPr lang="en-US" sz="4000" dirty="0">
                <a:solidFill>
                  <a:srgbClr val="92D050"/>
                </a:solidFill>
              </a:rPr>
              <a:t>Class: 4a1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3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40"/>
          <p:cNvSpPr txBox="1">
            <a:spLocks noGrp="1"/>
          </p:cNvSpPr>
          <p:nvPr>
            <p:ph type="title"/>
          </p:nvPr>
        </p:nvSpPr>
        <p:spPr>
          <a:xfrm>
            <a:off x="3352800" y="2767693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Review alphabets</a:t>
            </a:r>
            <a:endParaRPr sz="48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/>
          <p:cNvSpPr/>
          <p:nvPr/>
        </p:nvSpPr>
        <p:spPr>
          <a:xfrm>
            <a:off x="2091011" y="430478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pic>
        <p:nvPicPr>
          <p:cNvPr id="393" name="Google Shape;3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1880" y="54138"/>
            <a:ext cx="1407515" cy="152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5560"/>
            <a:ext cx="1528976" cy="155041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7"/>
          <p:cNvSpPr/>
          <p:nvPr/>
        </p:nvSpPr>
        <p:spPr>
          <a:xfrm>
            <a:off x="2430863" y="755515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396" name="Google Shape;396;p17"/>
          <p:cNvSpPr/>
          <p:nvPr/>
        </p:nvSpPr>
        <p:spPr>
          <a:xfrm>
            <a:off x="3706307" y="562723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397" name="Google Shape;397;p17"/>
          <p:cNvSpPr/>
          <p:nvPr/>
        </p:nvSpPr>
        <p:spPr>
          <a:xfrm>
            <a:off x="4888247" y="385229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398" name="Google Shape;398;p17"/>
          <p:cNvSpPr/>
          <p:nvPr/>
        </p:nvSpPr>
        <p:spPr>
          <a:xfrm>
            <a:off x="5435201" y="570372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399" name="Google Shape;399;p17"/>
          <p:cNvSpPr/>
          <p:nvPr/>
        </p:nvSpPr>
        <p:spPr>
          <a:xfrm>
            <a:off x="5031254" y="804039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7533" y="315960"/>
            <a:ext cx="899239" cy="91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8661" y="1542298"/>
            <a:ext cx="899239" cy="91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9909" y="2814164"/>
            <a:ext cx="899239" cy="91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3952" y="4051026"/>
            <a:ext cx="899239" cy="91133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7"/>
          <p:cNvSpPr/>
          <p:nvPr/>
        </p:nvSpPr>
        <p:spPr>
          <a:xfrm>
            <a:off x="5111712" y="1812823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05" name="Google Shape;405;p17"/>
          <p:cNvSpPr/>
          <p:nvPr/>
        </p:nvSpPr>
        <p:spPr>
          <a:xfrm>
            <a:off x="6555965" y="3049276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06" name="Google Shape;406;p17"/>
          <p:cNvSpPr/>
          <p:nvPr/>
        </p:nvSpPr>
        <p:spPr>
          <a:xfrm>
            <a:off x="3694825" y="3049276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07" name="Google Shape;407;p17"/>
          <p:cNvSpPr/>
          <p:nvPr/>
        </p:nvSpPr>
        <p:spPr>
          <a:xfrm>
            <a:off x="3706307" y="4158497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6791316" y="1692295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6387369" y="1925962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10" name="Google Shape;410;p17"/>
          <p:cNvSpPr/>
          <p:nvPr/>
        </p:nvSpPr>
        <p:spPr>
          <a:xfrm>
            <a:off x="6862824" y="4222627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11" name="Google Shape;411;p17"/>
          <p:cNvSpPr/>
          <p:nvPr/>
        </p:nvSpPr>
        <p:spPr>
          <a:xfrm>
            <a:off x="6458877" y="4456294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12" name="Google Shape;412;p17"/>
          <p:cNvSpPr/>
          <p:nvPr/>
        </p:nvSpPr>
        <p:spPr>
          <a:xfrm>
            <a:off x="2430863" y="2909443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13" name="Google Shape;413;p17"/>
          <p:cNvSpPr/>
          <p:nvPr/>
        </p:nvSpPr>
        <p:spPr>
          <a:xfrm>
            <a:off x="2026916" y="3143110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14" name="Google Shape;414;p17"/>
          <p:cNvSpPr/>
          <p:nvPr/>
        </p:nvSpPr>
        <p:spPr>
          <a:xfrm>
            <a:off x="2292985" y="1839160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15" name="Google Shape;415;p17"/>
          <p:cNvSpPr/>
          <p:nvPr/>
        </p:nvSpPr>
        <p:spPr>
          <a:xfrm>
            <a:off x="5114500" y="4262057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16" name="Google Shape;416;p17"/>
          <p:cNvSpPr/>
          <p:nvPr/>
        </p:nvSpPr>
        <p:spPr>
          <a:xfrm>
            <a:off x="1950569" y="226981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A</a:t>
            </a:r>
            <a:endParaRPr sz="1050"/>
          </a:p>
        </p:txBody>
      </p:sp>
      <p:sp>
        <p:nvSpPr>
          <p:cNvPr id="417" name="Google Shape;417;p17"/>
          <p:cNvSpPr/>
          <p:nvPr/>
        </p:nvSpPr>
        <p:spPr>
          <a:xfrm>
            <a:off x="3381763" y="226981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B</a:t>
            </a:r>
            <a:endParaRPr sz="1050"/>
          </a:p>
        </p:txBody>
      </p:sp>
      <p:sp>
        <p:nvSpPr>
          <p:cNvPr id="418" name="Google Shape;418;p17"/>
          <p:cNvSpPr/>
          <p:nvPr/>
        </p:nvSpPr>
        <p:spPr>
          <a:xfrm>
            <a:off x="4812956" y="239892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C</a:t>
            </a:r>
            <a:endParaRPr sz="1050"/>
          </a:p>
        </p:txBody>
      </p:sp>
      <p:sp>
        <p:nvSpPr>
          <p:cNvPr id="419" name="Google Shape;419;p17"/>
          <p:cNvSpPr/>
          <p:nvPr/>
        </p:nvSpPr>
        <p:spPr>
          <a:xfrm>
            <a:off x="6244150" y="239892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D</a:t>
            </a:r>
            <a:endParaRPr sz="1050"/>
          </a:p>
        </p:txBody>
      </p:sp>
      <p:sp>
        <p:nvSpPr>
          <p:cNvPr id="420" name="Google Shape;420;p17"/>
          <p:cNvSpPr/>
          <p:nvPr/>
        </p:nvSpPr>
        <p:spPr>
          <a:xfrm>
            <a:off x="1950569" y="1456144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E</a:t>
            </a:r>
            <a:endParaRPr sz="1050"/>
          </a:p>
        </p:txBody>
      </p:sp>
      <p:sp>
        <p:nvSpPr>
          <p:cNvPr id="421" name="Google Shape;421;p17"/>
          <p:cNvSpPr/>
          <p:nvPr/>
        </p:nvSpPr>
        <p:spPr>
          <a:xfrm>
            <a:off x="3381763" y="1456144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F</a:t>
            </a:r>
            <a:endParaRPr sz="1050"/>
          </a:p>
        </p:txBody>
      </p:sp>
      <p:sp>
        <p:nvSpPr>
          <p:cNvPr id="422" name="Google Shape;422;p17"/>
          <p:cNvSpPr/>
          <p:nvPr/>
        </p:nvSpPr>
        <p:spPr>
          <a:xfrm>
            <a:off x="4812956" y="1469055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G</a:t>
            </a:r>
            <a:endParaRPr sz="1050"/>
          </a:p>
        </p:txBody>
      </p:sp>
      <p:sp>
        <p:nvSpPr>
          <p:cNvPr id="423" name="Google Shape;423;p17"/>
          <p:cNvSpPr/>
          <p:nvPr/>
        </p:nvSpPr>
        <p:spPr>
          <a:xfrm>
            <a:off x="6244150" y="1469055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H</a:t>
            </a:r>
            <a:endParaRPr sz="1050"/>
          </a:p>
        </p:txBody>
      </p:sp>
      <p:sp>
        <p:nvSpPr>
          <p:cNvPr id="424" name="Google Shape;424;p17"/>
          <p:cNvSpPr/>
          <p:nvPr/>
        </p:nvSpPr>
        <p:spPr>
          <a:xfrm>
            <a:off x="1979183" y="2692596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I</a:t>
            </a:r>
            <a:endParaRPr sz="1050"/>
          </a:p>
        </p:txBody>
      </p:sp>
      <p:sp>
        <p:nvSpPr>
          <p:cNvPr id="425" name="Google Shape;425;p17"/>
          <p:cNvSpPr/>
          <p:nvPr/>
        </p:nvSpPr>
        <p:spPr>
          <a:xfrm>
            <a:off x="3410376" y="2692596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J</a:t>
            </a:r>
            <a:endParaRPr sz="1050"/>
          </a:p>
        </p:txBody>
      </p:sp>
      <p:sp>
        <p:nvSpPr>
          <p:cNvPr id="426" name="Google Shape;426;p17"/>
          <p:cNvSpPr/>
          <p:nvPr/>
        </p:nvSpPr>
        <p:spPr>
          <a:xfrm>
            <a:off x="4841570" y="2705507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K</a:t>
            </a:r>
            <a:endParaRPr sz="1050"/>
          </a:p>
        </p:txBody>
      </p:sp>
      <p:sp>
        <p:nvSpPr>
          <p:cNvPr id="427" name="Google Shape;427;p17"/>
          <p:cNvSpPr/>
          <p:nvPr/>
        </p:nvSpPr>
        <p:spPr>
          <a:xfrm>
            <a:off x="6272763" y="2705507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L</a:t>
            </a:r>
            <a:endParaRPr sz="1050"/>
          </a:p>
        </p:txBody>
      </p:sp>
      <p:sp>
        <p:nvSpPr>
          <p:cNvPr id="428" name="Google Shape;428;p17"/>
          <p:cNvSpPr/>
          <p:nvPr/>
        </p:nvSpPr>
        <p:spPr>
          <a:xfrm>
            <a:off x="1979183" y="3951960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M</a:t>
            </a:r>
            <a:endParaRPr sz="1050"/>
          </a:p>
        </p:txBody>
      </p:sp>
      <p:sp>
        <p:nvSpPr>
          <p:cNvPr id="429" name="Google Shape;429;p17"/>
          <p:cNvSpPr/>
          <p:nvPr/>
        </p:nvSpPr>
        <p:spPr>
          <a:xfrm>
            <a:off x="3410376" y="3951960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N</a:t>
            </a:r>
            <a:endParaRPr sz="1050"/>
          </a:p>
        </p:txBody>
      </p:sp>
      <p:sp>
        <p:nvSpPr>
          <p:cNvPr id="430" name="Google Shape;430;p17"/>
          <p:cNvSpPr/>
          <p:nvPr/>
        </p:nvSpPr>
        <p:spPr>
          <a:xfrm>
            <a:off x="4841570" y="3964871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Q</a:t>
            </a:r>
            <a:endParaRPr sz="1050"/>
          </a:p>
        </p:txBody>
      </p:sp>
      <p:sp>
        <p:nvSpPr>
          <p:cNvPr id="431" name="Google Shape;431;p17"/>
          <p:cNvSpPr/>
          <p:nvPr/>
        </p:nvSpPr>
        <p:spPr>
          <a:xfrm>
            <a:off x="6272763" y="3964871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R</a:t>
            </a:r>
            <a:endParaRPr sz="10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99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99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99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99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99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499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499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99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499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99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499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499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499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8"/>
          <p:cNvSpPr/>
          <p:nvPr/>
        </p:nvSpPr>
        <p:spPr>
          <a:xfrm>
            <a:off x="6429879" y="439330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pic>
        <p:nvPicPr>
          <p:cNvPr id="438" name="Google Shape;4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1880" y="54138"/>
            <a:ext cx="1407515" cy="152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5560"/>
            <a:ext cx="1528976" cy="155041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8"/>
          <p:cNvSpPr/>
          <p:nvPr/>
        </p:nvSpPr>
        <p:spPr>
          <a:xfrm>
            <a:off x="6769730" y="764367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3706307" y="562723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4888247" y="385229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5435201" y="570372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5031254" y="804039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pic>
        <p:nvPicPr>
          <p:cNvPr id="445" name="Google Shape;44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5662" y="190426"/>
            <a:ext cx="899239" cy="91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8661" y="1542298"/>
            <a:ext cx="899239" cy="91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7533" y="2937356"/>
            <a:ext cx="899239" cy="91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3952" y="4051026"/>
            <a:ext cx="899239" cy="911336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8"/>
          <p:cNvSpPr/>
          <p:nvPr/>
        </p:nvSpPr>
        <p:spPr>
          <a:xfrm>
            <a:off x="5111712" y="1812823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5116264" y="3143110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51" name="Google Shape;451;p18"/>
          <p:cNvSpPr/>
          <p:nvPr/>
        </p:nvSpPr>
        <p:spPr>
          <a:xfrm>
            <a:off x="3694825" y="3049276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3706307" y="4158497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53" name="Google Shape;453;p18"/>
          <p:cNvSpPr/>
          <p:nvPr/>
        </p:nvSpPr>
        <p:spPr>
          <a:xfrm>
            <a:off x="6791316" y="1692295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54" name="Google Shape;454;p18"/>
          <p:cNvSpPr/>
          <p:nvPr/>
        </p:nvSpPr>
        <p:spPr>
          <a:xfrm>
            <a:off x="6387369" y="1925962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6862824" y="4222627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6458877" y="4456294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2430863" y="2909443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2026916" y="3143110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2292985" y="1839160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5114500" y="4262057"/>
            <a:ext cx="403947" cy="37028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6227418" y="249815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V</a:t>
            </a:r>
            <a:endParaRPr sz="1050"/>
          </a:p>
        </p:txBody>
      </p:sp>
      <p:sp>
        <p:nvSpPr>
          <p:cNvPr id="462" name="Google Shape;462;p18"/>
          <p:cNvSpPr/>
          <p:nvPr/>
        </p:nvSpPr>
        <p:spPr>
          <a:xfrm>
            <a:off x="3381763" y="226981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T</a:t>
            </a:r>
            <a:endParaRPr sz="1050"/>
          </a:p>
        </p:txBody>
      </p:sp>
      <p:sp>
        <p:nvSpPr>
          <p:cNvPr id="463" name="Google Shape;463;p18"/>
          <p:cNvSpPr/>
          <p:nvPr/>
        </p:nvSpPr>
        <p:spPr>
          <a:xfrm>
            <a:off x="4812956" y="239892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U</a:t>
            </a:r>
            <a:endParaRPr sz="1050"/>
          </a:p>
        </p:txBody>
      </p:sp>
      <p:sp>
        <p:nvSpPr>
          <p:cNvPr id="464" name="Google Shape;464;p18"/>
          <p:cNvSpPr/>
          <p:nvPr/>
        </p:nvSpPr>
        <p:spPr>
          <a:xfrm>
            <a:off x="1931811" y="195308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S</a:t>
            </a:r>
            <a:endParaRPr sz="1050"/>
          </a:p>
        </p:txBody>
      </p:sp>
      <p:sp>
        <p:nvSpPr>
          <p:cNvPr id="465" name="Google Shape;465;p18"/>
          <p:cNvSpPr/>
          <p:nvPr/>
        </p:nvSpPr>
        <p:spPr>
          <a:xfrm>
            <a:off x="1950569" y="1456144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W</a:t>
            </a:r>
            <a:endParaRPr sz="1050"/>
          </a:p>
        </p:txBody>
      </p:sp>
      <p:sp>
        <p:nvSpPr>
          <p:cNvPr id="466" name="Google Shape;466;p18"/>
          <p:cNvSpPr/>
          <p:nvPr/>
        </p:nvSpPr>
        <p:spPr>
          <a:xfrm>
            <a:off x="3381763" y="1456144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X</a:t>
            </a:r>
            <a:endParaRPr sz="1050"/>
          </a:p>
        </p:txBody>
      </p:sp>
      <p:sp>
        <p:nvSpPr>
          <p:cNvPr id="467" name="Google Shape;467;p18"/>
          <p:cNvSpPr/>
          <p:nvPr/>
        </p:nvSpPr>
        <p:spPr>
          <a:xfrm>
            <a:off x="4812956" y="1469055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Y</a:t>
            </a:r>
            <a:endParaRPr sz="1050"/>
          </a:p>
        </p:txBody>
      </p:sp>
      <p:sp>
        <p:nvSpPr>
          <p:cNvPr id="468" name="Google Shape;468;p18"/>
          <p:cNvSpPr/>
          <p:nvPr/>
        </p:nvSpPr>
        <p:spPr>
          <a:xfrm>
            <a:off x="6244150" y="1469055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Z</a:t>
            </a:r>
            <a:endParaRPr sz="1050"/>
          </a:p>
        </p:txBody>
      </p:sp>
      <p:sp>
        <p:nvSpPr>
          <p:cNvPr id="469" name="Google Shape;469;p18"/>
          <p:cNvSpPr/>
          <p:nvPr/>
        </p:nvSpPr>
        <p:spPr>
          <a:xfrm>
            <a:off x="1979183" y="2692596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I</a:t>
            </a:r>
            <a:endParaRPr sz="1050"/>
          </a:p>
        </p:txBody>
      </p:sp>
      <p:sp>
        <p:nvSpPr>
          <p:cNvPr id="470" name="Google Shape;470;p18"/>
          <p:cNvSpPr/>
          <p:nvPr/>
        </p:nvSpPr>
        <p:spPr>
          <a:xfrm>
            <a:off x="3410376" y="2765047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J</a:t>
            </a:r>
            <a:endParaRPr sz="1050"/>
          </a:p>
        </p:txBody>
      </p:sp>
      <p:sp>
        <p:nvSpPr>
          <p:cNvPr id="471" name="Google Shape;471;p18"/>
          <p:cNvSpPr/>
          <p:nvPr/>
        </p:nvSpPr>
        <p:spPr>
          <a:xfrm>
            <a:off x="6221406" y="2801479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U</a:t>
            </a:r>
            <a:endParaRPr sz="1050"/>
          </a:p>
        </p:txBody>
      </p:sp>
      <p:sp>
        <p:nvSpPr>
          <p:cNvPr id="472" name="Google Shape;472;p18"/>
          <p:cNvSpPr/>
          <p:nvPr/>
        </p:nvSpPr>
        <p:spPr>
          <a:xfrm>
            <a:off x="4825751" y="2776022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L</a:t>
            </a:r>
            <a:endParaRPr sz="1050"/>
          </a:p>
        </p:txBody>
      </p:sp>
      <p:sp>
        <p:nvSpPr>
          <p:cNvPr id="473" name="Google Shape;473;p18"/>
          <p:cNvSpPr/>
          <p:nvPr/>
        </p:nvSpPr>
        <p:spPr>
          <a:xfrm>
            <a:off x="1946462" y="3958037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M</a:t>
            </a:r>
            <a:endParaRPr sz="1050"/>
          </a:p>
        </p:txBody>
      </p:sp>
      <p:sp>
        <p:nvSpPr>
          <p:cNvPr id="474" name="Google Shape;474;p18"/>
          <p:cNvSpPr/>
          <p:nvPr/>
        </p:nvSpPr>
        <p:spPr>
          <a:xfrm>
            <a:off x="3375643" y="3966867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N</a:t>
            </a:r>
            <a:endParaRPr sz="1050"/>
          </a:p>
        </p:txBody>
      </p:sp>
      <p:sp>
        <p:nvSpPr>
          <p:cNvPr id="475" name="Google Shape;475;p18"/>
          <p:cNvSpPr/>
          <p:nvPr/>
        </p:nvSpPr>
        <p:spPr>
          <a:xfrm>
            <a:off x="4841570" y="3964871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Q</a:t>
            </a:r>
            <a:endParaRPr sz="1050"/>
          </a:p>
        </p:txBody>
      </p:sp>
      <p:sp>
        <p:nvSpPr>
          <p:cNvPr id="476" name="Google Shape;476;p18"/>
          <p:cNvSpPr/>
          <p:nvPr/>
        </p:nvSpPr>
        <p:spPr>
          <a:xfrm>
            <a:off x="6272763" y="3964871"/>
            <a:ext cx="1088778" cy="1083645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5400" b="1">
                <a:solidFill>
                  <a:srgbClr val="FFFFFF"/>
                </a:solidFill>
              </a:rPr>
              <a:t>R</a:t>
            </a:r>
            <a:endParaRPr sz="10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99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99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99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99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99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499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499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499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499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499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499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499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499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499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499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499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594613" y="1720827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time</a:t>
            </a:r>
            <a:endParaRPr dirty="0"/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>
            <a:off x="3434151" y="0"/>
            <a:ext cx="2097674" cy="2085907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288951" y="703642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400" b="1" i="0" u="none" strike="noStrike" kern="0" cap="none" spc="0" normalizeH="0" baseline="0" noProof="0">
                <a:ln>
                  <a:noFill/>
                </a:ln>
                <a:solidFill>
                  <a:srgbClr val="B0BFC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04</a:t>
            </a:r>
            <a:endParaRPr kumimoji="0" lang="en" sz="5400" b="1" i="0" u="none" strike="noStrike" kern="0" cap="none" spc="0" normalizeH="0" baseline="0" noProof="0" dirty="0">
              <a:ln>
                <a:noFill/>
              </a:ln>
              <a:solidFill>
                <a:srgbClr val="B0BFC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1711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875122" y="2923966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STARTER</a:t>
            </a:r>
            <a:br>
              <a:rPr lang="en-US" dirty="0"/>
            </a:br>
            <a:r>
              <a:rPr lang="en-US" sz="3400" dirty="0"/>
              <a:t>A. HELLO AGAIN! </a:t>
            </a:r>
            <a:endParaRPr sz="34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495987" y="16761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br>
              <a:rPr lang="en-US"/>
            </a:br>
            <a:r>
              <a:rPr lang="en-US" sz="3200"/>
              <a:t>Let's meet new friends!</a:t>
            </a:r>
            <a:endParaRPr dirty="0"/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>
            <a:off x="3523163" y="-130629"/>
            <a:ext cx="2097674" cy="2085907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279337" y="573013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062321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594613" y="1720827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sing.</a:t>
            </a:r>
            <a:endParaRPr dirty="0"/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>
            <a:off x="3434151" y="0"/>
            <a:ext cx="2097674" cy="2085907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288951" y="703642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2740211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B642BC-FE98-FE3E-759E-263A44E41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2116" r="1639" b="772"/>
          <a:stretch/>
        </p:blipFill>
        <p:spPr>
          <a:xfrm>
            <a:off x="977901" y="603250"/>
            <a:ext cx="6946900" cy="399415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8C1F479-3474-E5C1-1C7D-A42524AF9F9F}"/>
              </a:ext>
            </a:extLst>
          </p:cNvPr>
          <p:cNvSpPr/>
          <p:nvPr/>
        </p:nvSpPr>
        <p:spPr>
          <a:xfrm>
            <a:off x="3766269" y="2256503"/>
            <a:ext cx="1111928" cy="520547"/>
          </a:xfrm>
          <a:prstGeom prst="wedgeRoundRectCallout">
            <a:avLst>
              <a:gd name="adj1" fmla="val 1394"/>
              <a:gd name="adj2" fmla="val 38526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>
                <a:solidFill>
                  <a:srgbClr val="0E5366"/>
                </a:solidFill>
                <a:latin typeface="Comic Sans MS" panose="030F0702030302020204" pitchFamily="66" charset="0"/>
              </a:rPr>
              <a:t>Minh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E53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7228A0C-5B24-1D1F-9EDF-493D73B1D328}"/>
              </a:ext>
            </a:extLst>
          </p:cNvPr>
          <p:cNvSpPr/>
          <p:nvPr/>
        </p:nvSpPr>
        <p:spPr>
          <a:xfrm>
            <a:off x="6444445" y="2383133"/>
            <a:ext cx="1044034" cy="520547"/>
          </a:xfrm>
          <a:prstGeom prst="wedgeRoundRectCallout">
            <a:avLst>
              <a:gd name="adj1" fmla="val 1394"/>
              <a:gd name="adj2" fmla="val 38526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E53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Luc</a:t>
            </a:r>
            <a:r>
              <a:rPr lang="en-US" sz="2800" b="1" dirty="0">
                <a:solidFill>
                  <a:srgbClr val="0E5366"/>
                </a:solidFill>
                <a:latin typeface="Comic Sans MS" panose="030F0702030302020204" pitchFamily="66" charset="0"/>
              </a:rPr>
              <a:t>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E53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11" name="Track 2">
            <a:hlinkClick r:id="" action="ppaction://media"/>
            <a:extLst>
              <a:ext uri="{FF2B5EF4-FFF2-40B4-BE49-F238E27FC236}">
                <a16:creationId xmlns:a16="http://schemas.microsoft.com/office/drawing/2014/main" id="{A9733331-CC9D-88E0-0829-2113226F7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6372" y="603250"/>
            <a:ext cx="520547" cy="5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2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5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594613" y="1720827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and tick.</a:t>
            </a:r>
            <a:endParaRPr dirty="0"/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>
            <a:off x="3434151" y="0"/>
            <a:ext cx="2097674" cy="2085907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288951" y="703642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400" b="1" i="0" u="none" strike="noStrike" kern="0" cap="none" spc="0" normalizeH="0" baseline="0" noProof="0">
                <a:ln>
                  <a:noFill/>
                </a:ln>
                <a:solidFill>
                  <a:srgbClr val="B0BFC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03</a:t>
            </a:r>
            <a:endParaRPr kumimoji="0" lang="en" sz="5400" b="1" i="0" u="none" strike="noStrike" kern="0" cap="none" spc="0" normalizeH="0" baseline="0" noProof="0" dirty="0">
              <a:ln>
                <a:noFill/>
              </a:ln>
              <a:solidFill>
                <a:srgbClr val="B0BFC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6663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BE131C-57D7-45F5-B87F-AC14176B9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3262"/>
            <a:ext cx="9144000" cy="294263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9EA3FE1-0546-428D-8049-0B06BCA0B2E1}"/>
              </a:ext>
            </a:extLst>
          </p:cNvPr>
          <p:cNvSpPr/>
          <p:nvPr/>
        </p:nvSpPr>
        <p:spPr>
          <a:xfrm>
            <a:off x="2977527" y="77245"/>
            <a:ext cx="3870982" cy="632485"/>
          </a:xfrm>
          <a:prstGeom prst="wedgeRoundRectCallout">
            <a:avLst>
              <a:gd name="adj1" fmla="val -18624"/>
              <a:gd name="adj2" fmla="val -4948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Who is she/ he?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ED2A74-4899-4AD8-BBA6-7CEDF3767557}"/>
              </a:ext>
            </a:extLst>
          </p:cNvPr>
          <p:cNvSpPr/>
          <p:nvPr/>
        </p:nvSpPr>
        <p:spPr>
          <a:xfrm>
            <a:off x="1042123" y="1785782"/>
            <a:ext cx="906422" cy="878459"/>
          </a:xfrm>
          <a:custGeom>
            <a:avLst/>
            <a:gdLst>
              <a:gd name="connsiteX0" fmla="*/ 0 w 906422"/>
              <a:gd name="connsiteY0" fmla="*/ 439230 h 878459"/>
              <a:gd name="connsiteX1" fmla="*/ 453211 w 906422"/>
              <a:gd name="connsiteY1" fmla="*/ 0 h 878459"/>
              <a:gd name="connsiteX2" fmla="*/ 906422 w 906422"/>
              <a:gd name="connsiteY2" fmla="*/ 439230 h 878459"/>
              <a:gd name="connsiteX3" fmla="*/ 453211 w 906422"/>
              <a:gd name="connsiteY3" fmla="*/ 878460 h 878459"/>
              <a:gd name="connsiteX4" fmla="*/ 0 w 906422"/>
              <a:gd name="connsiteY4" fmla="*/ 439230 h 8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22" h="878459" extrusionOk="0">
                <a:moveTo>
                  <a:pt x="0" y="439230"/>
                </a:moveTo>
                <a:cubicBezTo>
                  <a:pt x="-9678" y="185270"/>
                  <a:pt x="210298" y="-2683"/>
                  <a:pt x="453211" y="0"/>
                </a:cubicBezTo>
                <a:cubicBezTo>
                  <a:pt x="686817" y="9381"/>
                  <a:pt x="925838" y="190856"/>
                  <a:pt x="906422" y="439230"/>
                </a:cubicBezTo>
                <a:cubicBezTo>
                  <a:pt x="883721" y="636550"/>
                  <a:pt x="688930" y="923837"/>
                  <a:pt x="453211" y="878460"/>
                </a:cubicBezTo>
                <a:cubicBezTo>
                  <a:pt x="219012" y="856245"/>
                  <a:pt x="52546" y="677486"/>
                  <a:pt x="0" y="43923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F6A1AE-A35F-4113-BFAB-58FAEC288044}"/>
              </a:ext>
            </a:extLst>
          </p:cNvPr>
          <p:cNvSpPr/>
          <p:nvPr/>
        </p:nvSpPr>
        <p:spPr>
          <a:xfrm>
            <a:off x="2098351" y="1256399"/>
            <a:ext cx="906422" cy="878459"/>
          </a:xfrm>
          <a:custGeom>
            <a:avLst/>
            <a:gdLst>
              <a:gd name="connsiteX0" fmla="*/ 0 w 906422"/>
              <a:gd name="connsiteY0" fmla="*/ 439230 h 878459"/>
              <a:gd name="connsiteX1" fmla="*/ 453211 w 906422"/>
              <a:gd name="connsiteY1" fmla="*/ 0 h 878459"/>
              <a:gd name="connsiteX2" fmla="*/ 906422 w 906422"/>
              <a:gd name="connsiteY2" fmla="*/ 439230 h 878459"/>
              <a:gd name="connsiteX3" fmla="*/ 453211 w 906422"/>
              <a:gd name="connsiteY3" fmla="*/ 878460 h 878459"/>
              <a:gd name="connsiteX4" fmla="*/ 0 w 906422"/>
              <a:gd name="connsiteY4" fmla="*/ 439230 h 8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22" h="878459" extrusionOk="0">
                <a:moveTo>
                  <a:pt x="0" y="439230"/>
                </a:moveTo>
                <a:cubicBezTo>
                  <a:pt x="-9678" y="185270"/>
                  <a:pt x="210298" y="-2683"/>
                  <a:pt x="453211" y="0"/>
                </a:cubicBezTo>
                <a:cubicBezTo>
                  <a:pt x="686817" y="9381"/>
                  <a:pt x="925838" y="190856"/>
                  <a:pt x="906422" y="439230"/>
                </a:cubicBezTo>
                <a:cubicBezTo>
                  <a:pt x="883721" y="636550"/>
                  <a:pt x="688930" y="923837"/>
                  <a:pt x="453211" y="878460"/>
                </a:cubicBezTo>
                <a:cubicBezTo>
                  <a:pt x="219012" y="856245"/>
                  <a:pt x="52546" y="677486"/>
                  <a:pt x="0" y="43923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765E20-7E26-454E-8507-844E3F782E72}"/>
              </a:ext>
            </a:extLst>
          </p:cNvPr>
          <p:cNvSpPr/>
          <p:nvPr/>
        </p:nvSpPr>
        <p:spPr>
          <a:xfrm>
            <a:off x="3352800" y="984250"/>
            <a:ext cx="879005" cy="820062"/>
          </a:xfrm>
          <a:custGeom>
            <a:avLst/>
            <a:gdLst>
              <a:gd name="connsiteX0" fmla="*/ 0 w 879005"/>
              <a:gd name="connsiteY0" fmla="*/ 410031 h 820062"/>
              <a:gd name="connsiteX1" fmla="*/ 439503 w 879005"/>
              <a:gd name="connsiteY1" fmla="*/ 0 h 820062"/>
              <a:gd name="connsiteX2" fmla="*/ 879006 w 879005"/>
              <a:gd name="connsiteY2" fmla="*/ 410031 h 820062"/>
              <a:gd name="connsiteX3" fmla="*/ 439503 w 879005"/>
              <a:gd name="connsiteY3" fmla="*/ 820062 h 820062"/>
              <a:gd name="connsiteX4" fmla="*/ 0 w 879005"/>
              <a:gd name="connsiteY4" fmla="*/ 410031 h 8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005" h="820062" extrusionOk="0">
                <a:moveTo>
                  <a:pt x="0" y="410031"/>
                </a:moveTo>
                <a:cubicBezTo>
                  <a:pt x="-31176" y="146917"/>
                  <a:pt x="224194" y="-9956"/>
                  <a:pt x="439503" y="0"/>
                </a:cubicBezTo>
                <a:cubicBezTo>
                  <a:pt x="664493" y="9968"/>
                  <a:pt x="910972" y="174038"/>
                  <a:pt x="879006" y="410031"/>
                </a:cubicBezTo>
                <a:cubicBezTo>
                  <a:pt x="875746" y="629986"/>
                  <a:pt x="671327" y="854001"/>
                  <a:pt x="439503" y="820062"/>
                </a:cubicBezTo>
                <a:cubicBezTo>
                  <a:pt x="220315" y="787584"/>
                  <a:pt x="44011" y="632863"/>
                  <a:pt x="0" y="41003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ADAFA6-292B-4E46-B4D5-201FDB81878E}"/>
              </a:ext>
            </a:extLst>
          </p:cNvPr>
          <p:cNvSpPr/>
          <p:nvPr/>
        </p:nvSpPr>
        <p:spPr>
          <a:xfrm>
            <a:off x="4490006" y="933262"/>
            <a:ext cx="852104" cy="794146"/>
          </a:xfrm>
          <a:custGeom>
            <a:avLst/>
            <a:gdLst>
              <a:gd name="connsiteX0" fmla="*/ 0 w 852104"/>
              <a:gd name="connsiteY0" fmla="*/ 397073 h 794146"/>
              <a:gd name="connsiteX1" fmla="*/ 426052 w 852104"/>
              <a:gd name="connsiteY1" fmla="*/ 0 h 794146"/>
              <a:gd name="connsiteX2" fmla="*/ 852104 w 852104"/>
              <a:gd name="connsiteY2" fmla="*/ 397073 h 794146"/>
              <a:gd name="connsiteX3" fmla="*/ 426052 w 852104"/>
              <a:gd name="connsiteY3" fmla="*/ 794146 h 794146"/>
              <a:gd name="connsiteX4" fmla="*/ 0 w 852104"/>
              <a:gd name="connsiteY4" fmla="*/ 397073 h 7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104" h="794146" extrusionOk="0">
                <a:moveTo>
                  <a:pt x="0" y="397073"/>
                </a:moveTo>
                <a:cubicBezTo>
                  <a:pt x="-9226" y="166927"/>
                  <a:pt x="217254" y="-9623"/>
                  <a:pt x="426052" y="0"/>
                </a:cubicBezTo>
                <a:cubicBezTo>
                  <a:pt x="632697" y="16101"/>
                  <a:pt x="884848" y="168005"/>
                  <a:pt x="852104" y="397073"/>
                </a:cubicBezTo>
                <a:cubicBezTo>
                  <a:pt x="828162" y="568637"/>
                  <a:pt x="647361" y="837687"/>
                  <a:pt x="426052" y="794146"/>
                </a:cubicBezTo>
                <a:cubicBezTo>
                  <a:pt x="205967" y="773154"/>
                  <a:pt x="13497" y="615259"/>
                  <a:pt x="0" y="39707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CACECF-2453-4754-8BD9-3D87B8A2CB5A}"/>
              </a:ext>
            </a:extLst>
          </p:cNvPr>
          <p:cNvSpPr/>
          <p:nvPr/>
        </p:nvSpPr>
        <p:spPr>
          <a:xfrm>
            <a:off x="5691025" y="955051"/>
            <a:ext cx="906422" cy="878459"/>
          </a:xfrm>
          <a:custGeom>
            <a:avLst/>
            <a:gdLst>
              <a:gd name="connsiteX0" fmla="*/ 0 w 906422"/>
              <a:gd name="connsiteY0" fmla="*/ 439230 h 878459"/>
              <a:gd name="connsiteX1" fmla="*/ 453211 w 906422"/>
              <a:gd name="connsiteY1" fmla="*/ 0 h 878459"/>
              <a:gd name="connsiteX2" fmla="*/ 906422 w 906422"/>
              <a:gd name="connsiteY2" fmla="*/ 439230 h 878459"/>
              <a:gd name="connsiteX3" fmla="*/ 453211 w 906422"/>
              <a:gd name="connsiteY3" fmla="*/ 878460 h 878459"/>
              <a:gd name="connsiteX4" fmla="*/ 0 w 906422"/>
              <a:gd name="connsiteY4" fmla="*/ 439230 h 8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22" h="878459" extrusionOk="0">
                <a:moveTo>
                  <a:pt x="0" y="439230"/>
                </a:moveTo>
                <a:cubicBezTo>
                  <a:pt x="-9678" y="185270"/>
                  <a:pt x="210298" y="-2683"/>
                  <a:pt x="453211" y="0"/>
                </a:cubicBezTo>
                <a:cubicBezTo>
                  <a:pt x="686817" y="9381"/>
                  <a:pt x="925838" y="190856"/>
                  <a:pt x="906422" y="439230"/>
                </a:cubicBezTo>
                <a:cubicBezTo>
                  <a:pt x="883721" y="636550"/>
                  <a:pt x="688930" y="923837"/>
                  <a:pt x="453211" y="878460"/>
                </a:cubicBezTo>
                <a:cubicBezTo>
                  <a:pt x="219012" y="856245"/>
                  <a:pt x="52546" y="677486"/>
                  <a:pt x="0" y="43923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8792E0-407D-4E0B-BB0B-B23C80F9632C}"/>
              </a:ext>
            </a:extLst>
          </p:cNvPr>
          <p:cNvSpPr/>
          <p:nvPr/>
        </p:nvSpPr>
        <p:spPr>
          <a:xfrm>
            <a:off x="6982115" y="1346552"/>
            <a:ext cx="906422" cy="878459"/>
          </a:xfrm>
          <a:custGeom>
            <a:avLst/>
            <a:gdLst>
              <a:gd name="connsiteX0" fmla="*/ 0 w 906422"/>
              <a:gd name="connsiteY0" fmla="*/ 439230 h 878459"/>
              <a:gd name="connsiteX1" fmla="*/ 453211 w 906422"/>
              <a:gd name="connsiteY1" fmla="*/ 0 h 878459"/>
              <a:gd name="connsiteX2" fmla="*/ 906422 w 906422"/>
              <a:gd name="connsiteY2" fmla="*/ 439230 h 878459"/>
              <a:gd name="connsiteX3" fmla="*/ 453211 w 906422"/>
              <a:gd name="connsiteY3" fmla="*/ 878460 h 878459"/>
              <a:gd name="connsiteX4" fmla="*/ 0 w 906422"/>
              <a:gd name="connsiteY4" fmla="*/ 439230 h 8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22" h="878459" extrusionOk="0">
                <a:moveTo>
                  <a:pt x="0" y="439230"/>
                </a:moveTo>
                <a:cubicBezTo>
                  <a:pt x="-9678" y="185270"/>
                  <a:pt x="210298" y="-2683"/>
                  <a:pt x="453211" y="0"/>
                </a:cubicBezTo>
                <a:cubicBezTo>
                  <a:pt x="686817" y="9381"/>
                  <a:pt x="925838" y="190856"/>
                  <a:pt x="906422" y="439230"/>
                </a:cubicBezTo>
                <a:cubicBezTo>
                  <a:pt x="883721" y="636550"/>
                  <a:pt x="688930" y="923837"/>
                  <a:pt x="453211" y="878460"/>
                </a:cubicBezTo>
                <a:cubicBezTo>
                  <a:pt x="219012" y="856245"/>
                  <a:pt x="52546" y="677486"/>
                  <a:pt x="0" y="43923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42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B96E5-59B5-1C0C-4E88-C3F409AC7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3" y="1128437"/>
            <a:ext cx="8468008" cy="3098427"/>
          </a:xfrm>
          <a:prstGeom prst="rect">
            <a:avLst/>
          </a:prstGeom>
        </p:spPr>
      </p:pic>
      <p:pic>
        <p:nvPicPr>
          <p:cNvPr id="6" name="Picture 2" descr="Check Mark Icon Red Tick Symbol: Vector có sẵn (miễn phí bản quyền)  1462036736 | Shutterstock">
            <a:extLst>
              <a:ext uri="{FF2B5EF4-FFF2-40B4-BE49-F238E27FC236}">
                <a16:creationId xmlns:a16="http://schemas.microsoft.com/office/drawing/2014/main" id="{82844486-DBE1-4702-5103-4BE1D1EFE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22778"/>
          <a:stretch/>
        </p:blipFill>
        <p:spPr bwMode="auto">
          <a:xfrm>
            <a:off x="7870881" y="3692932"/>
            <a:ext cx="638120" cy="4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 Mark Icon Red Tick Symbol: Vector có sẵn (miễn phí bản quyền)  1462036736 | Shutterstock">
            <a:extLst>
              <a:ext uri="{FF2B5EF4-FFF2-40B4-BE49-F238E27FC236}">
                <a16:creationId xmlns:a16="http://schemas.microsoft.com/office/drawing/2014/main" id="{CE8AF89E-B622-479D-021F-47FB6A819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22778"/>
          <a:stretch/>
        </p:blipFill>
        <p:spPr bwMode="auto">
          <a:xfrm>
            <a:off x="2716441" y="3797300"/>
            <a:ext cx="601390" cy="4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 Icon Red Tick Symbol: Vector có sẵn (miễn phí bản quyền)  1462036736 | Shutterstock">
            <a:extLst>
              <a:ext uri="{FF2B5EF4-FFF2-40B4-BE49-F238E27FC236}">
                <a16:creationId xmlns:a16="http://schemas.microsoft.com/office/drawing/2014/main" id="{FA8FACFE-6371-822B-02A7-712A8393C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22778"/>
          <a:stretch/>
        </p:blipFill>
        <p:spPr bwMode="auto">
          <a:xfrm>
            <a:off x="1215073" y="3728498"/>
            <a:ext cx="588327" cy="4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 Mark Icon Red Tick Symbol: Vector có sẵn (miễn phí bản quyền)  1462036736 | Shutterstock">
            <a:extLst>
              <a:ext uri="{FF2B5EF4-FFF2-40B4-BE49-F238E27FC236}">
                <a16:creationId xmlns:a16="http://schemas.microsoft.com/office/drawing/2014/main" id="{46419C0D-47D0-9C71-6688-BECEC0BAC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22778"/>
          <a:stretch/>
        </p:blipFill>
        <p:spPr bwMode="auto">
          <a:xfrm>
            <a:off x="3848563" y="3320614"/>
            <a:ext cx="571037" cy="4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rack 3">
            <a:hlinkClick r:id="" action="ppaction://media"/>
            <a:extLst>
              <a:ext uri="{FF2B5EF4-FFF2-40B4-BE49-F238E27FC236}">
                <a16:creationId xmlns:a16="http://schemas.microsoft.com/office/drawing/2014/main" id="{0207E487-76D0-3B75-39F9-B81DBA0B1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9382" y="1128437"/>
            <a:ext cx="537936" cy="5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09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594613" y="1720827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Let's play.</a:t>
            </a:r>
            <a:endParaRPr dirty="0"/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>
            <a:off x="3434151" y="0"/>
            <a:ext cx="2097674" cy="2085907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288951" y="703642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400" b="1" i="0" u="none" strike="noStrike" kern="0" cap="none" spc="0" normalizeH="0" baseline="0" noProof="0">
                <a:ln>
                  <a:noFill/>
                </a:ln>
                <a:solidFill>
                  <a:srgbClr val="B0BFC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03</a:t>
            </a:r>
            <a:endParaRPr kumimoji="0" lang="en" sz="5400" b="1" i="0" u="none" strike="noStrike" kern="0" cap="none" spc="0" normalizeH="0" baseline="0" noProof="0" dirty="0">
              <a:ln>
                <a:noFill/>
              </a:ln>
              <a:solidFill>
                <a:srgbClr val="B0BFC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9800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944</TotalTime>
  <Words>159</Words>
  <Application>Microsoft Office PowerPoint</Application>
  <PresentationFormat>On-screen Show (16:9)</PresentationFormat>
  <Paragraphs>56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Comic Sans MS</vt:lpstr>
      <vt:lpstr>Patrick Hand</vt:lpstr>
      <vt:lpstr>Open Sans</vt:lpstr>
      <vt:lpstr>Roboto Condensed Light</vt:lpstr>
      <vt:lpstr>Lato</vt:lpstr>
      <vt:lpstr>Roboto</vt:lpstr>
      <vt:lpstr>Livvic</vt:lpstr>
      <vt:lpstr>Arial</vt:lpstr>
      <vt:lpstr>Cool Doody Thesis by Slidesgo</vt:lpstr>
      <vt:lpstr>1_Cool Doody Thesis by Slidesgo</vt:lpstr>
      <vt:lpstr>3_Cool Doody Thesis by Slidesgo</vt:lpstr>
      <vt:lpstr>Office 主题​​</vt:lpstr>
      <vt:lpstr>Welcome to my class Da Phuc Primary School Teacher: Do Tra Giang Class: 4a1</vt:lpstr>
      <vt:lpstr>STARTER A. HELLO AGAIN! </vt:lpstr>
      <vt:lpstr>Warm-up Let's meet new friends!</vt:lpstr>
      <vt:lpstr>Let’s sing.</vt:lpstr>
      <vt:lpstr>PowerPoint Presentation</vt:lpstr>
      <vt:lpstr>Listen and tick.</vt:lpstr>
      <vt:lpstr>PowerPoint Presentation</vt:lpstr>
      <vt:lpstr>PowerPoint Presentation</vt:lpstr>
      <vt:lpstr>Let's play.</vt:lpstr>
      <vt:lpstr>Review alphabets</vt:lpstr>
      <vt:lpstr>PowerPoint Presentation</vt:lpstr>
      <vt:lpstr>PowerPoint Presentation</vt:lpstr>
      <vt:lpstr>Fun time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</dc:title>
  <dc:subject>9Slide.vn</dc:subject>
  <dc:creator>DELL</dc:creator>
  <dc:description>9Slide.vn</dc:description>
  <cp:lastModifiedBy>Do Tra Giang</cp:lastModifiedBy>
  <cp:revision>64</cp:revision>
  <dcterms:modified xsi:type="dcterms:W3CDTF">2024-12-29T13:11:47Z</dcterms:modified>
  <cp:category>9Slide.vn</cp:category>
</cp:coreProperties>
</file>