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4" r:id="rId1"/>
  </p:sldMasterIdLst>
  <p:notesMasterIdLst>
    <p:notesMasterId r:id="rId24"/>
  </p:notesMasterIdLst>
  <p:sldIdLst>
    <p:sldId id="420" r:id="rId2"/>
    <p:sldId id="291" r:id="rId3"/>
    <p:sldId id="279" r:id="rId4"/>
    <p:sldId id="259" r:id="rId5"/>
    <p:sldId id="355" r:id="rId6"/>
    <p:sldId id="333" r:id="rId7"/>
    <p:sldId id="334" r:id="rId8"/>
    <p:sldId id="335" r:id="rId9"/>
    <p:sldId id="338" r:id="rId10"/>
    <p:sldId id="340" r:id="rId11"/>
    <p:sldId id="337" r:id="rId12"/>
    <p:sldId id="256" r:id="rId13"/>
    <p:sldId id="258" r:id="rId14"/>
    <p:sldId id="339" r:id="rId15"/>
    <p:sldId id="347" r:id="rId16"/>
    <p:sldId id="346" r:id="rId17"/>
    <p:sldId id="343" r:id="rId18"/>
    <p:sldId id="342" r:id="rId19"/>
    <p:sldId id="348" r:id="rId20"/>
    <p:sldId id="349" r:id="rId21"/>
    <p:sldId id="332" r:id="rId22"/>
    <p:sldId id="419" r:id="rId23"/>
  </p:sldIdLst>
  <p:sldSz cx="9144000" cy="5143500" type="screen16x9"/>
  <p:notesSz cx="6858000" cy="9144000"/>
  <p:embeddedFontLst>
    <p:embeddedFont>
      <p:font typeface="Coming Soon" panose="020B0604020202020204" charset="0"/>
      <p:regular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Script MT Bold" panose="03040602040607080904" pitchFamily="66" charset="0"/>
      <p:bold r:id="rId30"/>
    </p:embeddedFont>
    <p:embeddedFont>
      <p:font typeface="Comfortaa" panose="020B0604020202020204" charset="0"/>
      <p:regular r:id="rId31"/>
      <p:bold r:id="rId32"/>
    </p:embeddedFont>
    <p:embeddedFont>
      <p:font typeface="Delius Swash Caps" panose="020B0604020202020204" charset="0"/>
      <p:regular r:id="rId33"/>
    </p:embeddedFont>
    <p:embeddedFont>
      <p:font typeface="Pangolin" panose="020B0604020202020204" charset="0"/>
      <p:regular r:id="rId34"/>
    </p:embeddedFont>
    <p:embeddedFont>
      <p:font typeface="Sport Day" panose="020B0604020202020204" charset="0"/>
      <p:regular r:id="rId35"/>
      <p:bold r:id="rId36"/>
      <p:italic r:id="rId37"/>
      <p:boldItalic r:id="rId38"/>
    </p:embeddedFont>
    <p:embeddedFont>
      <p:font typeface="Patrick Hand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3F2F4"/>
    <a:srgbClr val="40807A"/>
    <a:srgbClr val="FF33CC"/>
    <a:srgbClr val="9900CC"/>
    <a:srgbClr val="FF0066"/>
    <a:srgbClr val="0000CC"/>
    <a:srgbClr val="808000"/>
    <a:srgbClr val="FFFF66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62C725-335E-441B-ADA7-94C5EBDB45F5}">
  <a:tblStyle styleId="{8062C725-335E-441B-ADA7-94C5EBDB45F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0835" autoAdjust="0"/>
  </p:normalViewPr>
  <p:slideViewPr>
    <p:cSldViewPr snapToGrid="0">
      <p:cViewPr varScale="1">
        <p:scale>
          <a:sx n="81" d="100"/>
          <a:sy n="81" d="100"/>
        </p:scale>
        <p:origin x="96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Google Shape;1747;gaf111183c5_1_18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8" name="Google Shape;1748;gaf111183c5_1_18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15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Divide the class into 2 teams. Let each</a:t>
            </a:r>
            <a:r>
              <a:rPr lang="en-US" sz="11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pupil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choose a balloon by its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colour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Pupil(s) answer the question(s). If their answer(s) are correct, they get points (behind each balloon) for their teams. The winning team is the team with more points. 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a04d9405f5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a04d9405f5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966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36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78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72798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9662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012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37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gaf111183c5_1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2" name="Google Shape;1232;gaf111183c5_1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96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872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Youtube</a:t>
            </a:r>
            <a:r>
              <a:rPr lang="en-US" baseline="0" dirty="0"/>
              <a:t> link: </a:t>
            </a:r>
            <a:r>
              <a:rPr lang="en-US" dirty="0"/>
              <a:t>https://www.youtube.com/watch?v=tVlcKp3bWH8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171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8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3177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82702" y="116562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129416">
            <a:off x="-1326702" y="-1426337"/>
            <a:ext cx="7874406" cy="585996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977551" y="329822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69900" y="820775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4600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5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69900" y="2859500"/>
            <a:ext cx="3104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23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858940" y="103947"/>
            <a:ext cx="4009089" cy="1957480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1580950" y="429634"/>
            <a:ext cx="5869811" cy="428424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848849" y="2523500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-2928723" y="914377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2992168" y="2259519"/>
            <a:ext cx="3159664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43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37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3423310" y="1529360"/>
            <a:ext cx="2076342" cy="7413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2869915" y="2893124"/>
            <a:ext cx="3404170" cy="7413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1906327" y="-11005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6899031" y="3181610"/>
            <a:ext cx="1399567" cy="4524577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7198979" y="1527458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>
            <a:off x="3600176" y="4192650"/>
            <a:ext cx="3233678" cy="1285599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" name="Google Shape;83;p8"/>
          <p:cNvGrpSpPr/>
          <p:nvPr/>
        </p:nvGrpSpPr>
        <p:grpSpPr>
          <a:xfrm>
            <a:off x="5703358" y="632417"/>
            <a:ext cx="2868342" cy="3726262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753800" y="-159450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7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7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7244602" y="101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3"/>
          <p:cNvSpPr/>
          <p:nvPr/>
        </p:nvSpPr>
        <p:spPr>
          <a:xfrm>
            <a:off x="-901351" y="4064475"/>
            <a:ext cx="2871796" cy="148056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3"/>
          <p:cNvSpPr/>
          <p:nvPr/>
        </p:nvSpPr>
        <p:spPr>
          <a:xfrm rot="-223">
            <a:off x="3920448" y="4419058"/>
            <a:ext cx="6449876" cy="4799929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197427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419877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550217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572462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3350604" y="2698710"/>
            <a:ext cx="2444400" cy="48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3573054" y="3105530"/>
            <a:ext cx="19995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1767277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392045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6072024" y="2337076"/>
            <a:ext cx="1304700" cy="50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35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7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4810594" y="1111257"/>
            <a:ext cx="3443754" cy="308756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059456" y="1111223"/>
            <a:ext cx="3443718" cy="308763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2175212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5905588" y="613575"/>
            <a:ext cx="1139400" cy="1139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4"/>
          <p:cNvSpPr/>
          <p:nvPr/>
        </p:nvSpPr>
        <p:spPr>
          <a:xfrm rot="-602440">
            <a:off x="7209893" y="-68931"/>
            <a:ext cx="2680051" cy="1372178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-2133675" y="3554589"/>
            <a:ext cx="3886853" cy="154534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6288854" y="1515720"/>
            <a:ext cx="2730729" cy="5439086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1581812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1571612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5312188" y="2175490"/>
            <a:ext cx="2326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5301988" y="2765773"/>
            <a:ext cx="23466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1599475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5293450" y="-292050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5000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557204" y="3686867"/>
            <a:ext cx="2236685" cy="1145176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"/>
          <p:cNvSpPr/>
          <p:nvPr/>
        </p:nvSpPr>
        <p:spPr>
          <a:xfrm>
            <a:off x="7377952" y="155952"/>
            <a:ext cx="4011523" cy="1362906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5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026450" y="17919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862050" y="36380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3390150" y="8775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3225750" y="27236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5753850" y="39325"/>
            <a:ext cx="23637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5000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5589450" y="1885400"/>
            <a:ext cx="2692500" cy="8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5973483" y="2912193"/>
            <a:ext cx="3794783" cy="194295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-477024" y="1122283"/>
            <a:ext cx="2858874" cy="1473984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366002" y="-4640174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CUSTOM_16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4388398" y="-4388949"/>
            <a:ext cx="7023138" cy="5125723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"/>
          <p:cNvSpPr/>
          <p:nvPr/>
        </p:nvSpPr>
        <p:spPr>
          <a:xfrm rot="-602453">
            <a:off x="7579979" y="-353230"/>
            <a:ext cx="3104674" cy="1589625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4"/>
          <p:cNvSpPr/>
          <p:nvPr/>
        </p:nvSpPr>
        <p:spPr>
          <a:xfrm>
            <a:off x="-553227" y="4471759"/>
            <a:ext cx="1753434" cy="904029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649174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795360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3294900" y="3092975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3441086" y="3706125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5927201" y="3093100"/>
            <a:ext cx="2554200" cy="69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6073387" y="3706250"/>
            <a:ext cx="2262000" cy="97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70" r:id="rId6"/>
    <p:sldLayoutId id="2147483674" r:id="rId7"/>
    <p:sldLayoutId id="2147483678" r:id="rId8"/>
    <p:sldLayoutId id="214748368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7.xml"/><Relationship Id="rId3" Type="http://schemas.openxmlformats.org/officeDocument/2006/relationships/slide" Target="slide14.xml"/><Relationship Id="rId7" Type="http://schemas.openxmlformats.org/officeDocument/2006/relationships/slide" Target="slide19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11" Type="http://schemas.openxmlformats.org/officeDocument/2006/relationships/slide" Target="slide20.xml"/><Relationship Id="rId5" Type="http://schemas.openxmlformats.org/officeDocument/2006/relationships/slide" Target="slide15.xml"/><Relationship Id="rId15" Type="http://schemas.openxmlformats.org/officeDocument/2006/relationships/slide" Target="slide18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16.xml"/><Relationship Id="rId1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tVlcKp3bWH8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AB092-9258-8F50-5EC6-02F42E38A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7E07-6D87-A7E1-505A-05564ED93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17" y="1162050"/>
            <a:ext cx="8253822" cy="1409700"/>
          </a:xfrm>
        </p:spPr>
        <p:txBody>
          <a:bodyPr/>
          <a:lstStyle/>
          <a:p>
            <a:pPr algn="ctr"/>
            <a:r>
              <a:rPr lang="en-US" sz="7200" dirty="0">
                <a:solidFill>
                  <a:srgbClr val="FFC000"/>
                </a:solidFill>
                <a:latin typeface="Patrick Hand"/>
                <a:sym typeface="Patrick Hand"/>
              </a:rPr>
              <a:t>Welcome to my class</a:t>
            </a:r>
            <a:r>
              <a:rPr lang="en-US" dirty="0"/>
              <a:t/>
            </a:r>
            <a:br>
              <a:rPr lang="en-US" dirty="0"/>
            </a:br>
            <a:r>
              <a:rPr lang="en-US" sz="4000" dirty="0">
                <a:solidFill>
                  <a:srgbClr val="FFFFFF"/>
                </a:solidFill>
                <a:latin typeface="Patrick Hand"/>
                <a:sym typeface="Patrick Hand"/>
              </a:rPr>
              <a:t>Da Phuc Primary School</a:t>
            </a:r>
            <a:br>
              <a:rPr lang="en-US" sz="4000" dirty="0">
                <a:solidFill>
                  <a:srgbClr val="FFFFFF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FFFFFF"/>
                </a:solidFill>
                <a:latin typeface="Patrick Hand"/>
                <a:sym typeface="Patrick Hand"/>
              </a:rPr>
              <a:t>Teacher: </a:t>
            </a:r>
            <a:r>
              <a:rPr lang="en-US" altLang="ja-JP" sz="4000" dirty="0">
                <a:solidFill>
                  <a:srgbClr val="FFFFFF"/>
                </a:solidFill>
                <a:latin typeface="Patrick Hand"/>
                <a:sym typeface="Patrick Hand"/>
              </a:rPr>
              <a:t>Tran Phuong Linh</a:t>
            </a:r>
            <a:r>
              <a:rPr lang="en-US" sz="4000" dirty="0">
                <a:solidFill>
                  <a:srgbClr val="FFFFFF"/>
                </a:solidFill>
                <a:latin typeface="Patrick Hand"/>
                <a:sym typeface="Patrick Hand"/>
              </a:rPr>
              <a:t/>
            </a:r>
            <a:br>
              <a:rPr lang="en-US" sz="4000" dirty="0">
                <a:solidFill>
                  <a:srgbClr val="FFFFFF"/>
                </a:solidFill>
                <a:latin typeface="Patrick Hand"/>
                <a:sym typeface="Patrick Hand"/>
              </a:rPr>
            </a:br>
            <a:r>
              <a:rPr lang="en-US" sz="4000" dirty="0">
                <a:solidFill>
                  <a:srgbClr val="FFFFFF"/>
                </a:solidFill>
                <a:latin typeface="Patrick Hand"/>
                <a:sym typeface="Patrick Hand"/>
              </a:rPr>
              <a:t>Class: 3a1</a:t>
            </a:r>
          </a:p>
        </p:txBody>
      </p:sp>
    </p:spTree>
    <p:extLst>
      <p:ext uri="{BB962C8B-B14F-4D97-AF65-F5344CB8AC3E}">
        <p14:creationId xmlns:p14="http://schemas.microsoft.com/office/powerpoint/2010/main" val="40860851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21299"/>
            <a:ext cx="8982075" cy="3474818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9355" y="13735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DE9F4C-3F93-4E11-8BD5-18E04347510F}"/>
              </a:ext>
            </a:extLst>
          </p:cNvPr>
          <p:cNvSpPr/>
          <p:nvPr/>
        </p:nvSpPr>
        <p:spPr>
          <a:xfrm>
            <a:off x="122842" y="90539"/>
            <a:ext cx="5841635" cy="1527140"/>
          </a:xfrm>
          <a:prstGeom prst="wedgeRoundRectCallout">
            <a:avLst>
              <a:gd name="adj1" fmla="val -34332"/>
              <a:gd name="adj2" fmla="val 81696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I’m Minh.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sp>
        <p:nvSpPr>
          <p:cNvPr id="7" name="Rounded Rectangular Callout 8">
            <a:extLst>
              <a:ext uri="{FF2B5EF4-FFF2-40B4-BE49-F238E27FC236}">
                <a16:creationId xmlns:a16="http://schemas.microsoft.com/office/drawing/2014/main" id="{DF45677C-F27A-42CD-8925-1A12AAA251DC}"/>
              </a:ext>
            </a:extLst>
          </p:cNvPr>
          <p:cNvSpPr/>
          <p:nvPr/>
        </p:nvSpPr>
        <p:spPr>
          <a:xfrm>
            <a:off x="1972043" y="3640215"/>
            <a:ext cx="5170726" cy="1230964"/>
          </a:xfrm>
          <a:prstGeom prst="wedgeRoundRectCallout">
            <a:avLst>
              <a:gd name="adj1" fmla="val 45774"/>
              <a:gd name="adj2" fmla="val 6431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My name’s _____.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CEDB0C-ED87-4FBD-82BE-E75F1CAFABB1}"/>
              </a:ext>
            </a:extLst>
          </p:cNvPr>
          <p:cNvSpPr/>
          <p:nvPr/>
        </p:nvSpPr>
        <p:spPr>
          <a:xfrm>
            <a:off x="4974187" y="3755464"/>
            <a:ext cx="11592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7571F56-633D-4F0B-AA41-5A65FAD84DFB}"/>
              </a:ext>
            </a:extLst>
          </p:cNvPr>
          <p:cNvSpPr/>
          <p:nvPr/>
        </p:nvSpPr>
        <p:spPr>
          <a:xfrm>
            <a:off x="4996180" y="3757456"/>
            <a:ext cx="120417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Ben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11114" y="2073755"/>
            <a:ext cx="1960929" cy="20644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7209646" y="2612158"/>
            <a:ext cx="1970861" cy="24388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7106071" y="2939821"/>
            <a:ext cx="2062992" cy="21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16" grpId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9"/>
          <p:cNvSpPr txBox="1">
            <a:spLocks noGrp="1"/>
          </p:cNvSpPr>
          <p:nvPr>
            <p:ph type="ctrTitle"/>
          </p:nvPr>
        </p:nvSpPr>
        <p:spPr>
          <a:xfrm>
            <a:off x="758107" y="1643941"/>
            <a:ext cx="5985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0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Blow up balloons</a:t>
            </a:r>
            <a:endParaRPr sz="5200" b="0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419" name="Google Shape;419;p39"/>
          <p:cNvSpPr/>
          <p:nvPr/>
        </p:nvSpPr>
        <p:spPr>
          <a:xfrm>
            <a:off x="6154450" y="3771975"/>
            <a:ext cx="373882" cy="405670"/>
          </a:xfrm>
          <a:custGeom>
            <a:avLst/>
            <a:gdLst/>
            <a:ahLst/>
            <a:cxnLst/>
            <a:rect l="l" t="t" r="r" b="b"/>
            <a:pathLst>
              <a:path w="14652" h="16106" extrusionOk="0">
                <a:moveTo>
                  <a:pt x="2845" y="0"/>
                </a:moveTo>
                <a:lnTo>
                  <a:pt x="0" y="1272"/>
                </a:lnTo>
                <a:lnTo>
                  <a:pt x="6357" y="6358"/>
                </a:lnTo>
                <a:lnTo>
                  <a:pt x="8900" y="14652"/>
                </a:lnTo>
                <a:lnTo>
                  <a:pt x="10474" y="16106"/>
                </a:lnTo>
                <a:lnTo>
                  <a:pt x="14652" y="10535"/>
                </a:lnTo>
                <a:lnTo>
                  <a:pt x="9081" y="78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20" name="Google Shape;420;p39"/>
          <p:cNvSpPr/>
          <p:nvPr/>
        </p:nvSpPr>
        <p:spPr>
          <a:xfrm>
            <a:off x="7587850" y="4367800"/>
            <a:ext cx="52975" cy="54175"/>
          </a:xfrm>
          <a:custGeom>
            <a:avLst/>
            <a:gdLst/>
            <a:ahLst/>
            <a:cxnLst/>
            <a:rect l="l" t="t" r="r" b="b"/>
            <a:pathLst>
              <a:path w="2119" h="2167" extrusionOk="0">
                <a:moveTo>
                  <a:pt x="0" y="0"/>
                </a:moveTo>
                <a:lnTo>
                  <a:pt x="595" y="143"/>
                </a:lnTo>
                <a:lnTo>
                  <a:pt x="1310" y="119"/>
                </a:lnTo>
                <a:lnTo>
                  <a:pt x="1762" y="310"/>
                </a:lnTo>
                <a:lnTo>
                  <a:pt x="1834" y="667"/>
                </a:lnTo>
                <a:lnTo>
                  <a:pt x="2119" y="2167"/>
                </a:lnTo>
              </a:path>
            </a:pathLst>
          </a:cu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421" name="Google Shape;421;p39"/>
          <p:cNvGrpSpPr/>
          <p:nvPr/>
        </p:nvGrpSpPr>
        <p:grpSpPr>
          <a:xfrm>
            <a:off x="5357134" y="-963723"/>
            <a:ext cx="5484194" cy="6853920"/>
            <a:chOff x="5216007" y="-171161"/>
            <a:chExt cx="5484194" cy="6853920"/>
          </a:xfrm>
        </p:grpSpPr>
        <p:grpSp>
          <p:nvGrpSpPr>
            <p:cNvPr id="422" name="Google Shape;422;p39"/>
            <p:cNvGrpSpPr/>
            <p:nvPr/>
          </p:nvGrpSpPr>
          <p:grpSpPr>
            <a:xfrm rot="-1019196" flipH="1">
              <a:off x="5824427" y="1371951"/>
              <a:ext cx="3339144" cy="4663814"/>
              <a:chOff x="300616" y="3146154"/>
              <a:chExt cx="821217" cy="1130719"/>
            </a:xfrm>
          </p:grpSpPr>
          <p:sp>
            <p:nvSpPr>
              <p:cNvPr id="423" name="Google Shape;423;p39"/>
              <p:cNvSpPr/>
              <p:nvPr/>
            </p:nvSpPr>
            <p:spPr>
              <a:xfrm>
                <a:off x="393289" y="3273230"/>
                <a:ext cx="641136" cy="604479"/>
              </a:xfrm>
              <a:custGeom>
                <a:avLst/>
                <a:gdLst/>
                <a:ahLst/>
                <a:cxnLst/>
                <a:rect l="l" t="t" r="r" b="b"/>
                <a:pathLst>
                  <a:path w="36694" h="34596" extrusionOk="0">
                    <a:moveTo>
                      <a:pt x="18314" y="1"/>
                    </a:moveTo>
                    <a:cubicBezTo>
                      <a:pt x="17380" y="1"/>
                      <a:pt x="16212" y="34"/>
                      <a:pt x="14878" y="201"/>
                    </a:cubicBezTo>
                    <a:lnTo>
                      <a:pt x="14744" y="201"/>
                    </a:lnTo>
                    <a:cubicBezTo>
                      <a:pt x="11209" y="668"/>
                      <a:pt x="6639" y="1935"/>
                      <a:pt x="3303" y="5538"/>
                    </a:cubicBezTo>
                    <a:cubicBezTo>
                      <a:pt x="834" y="8173"/>
                      <a:pt x="1" y="12910"/>
                      <a:pt x="167" y="17680"/>
                    </a:cubicBezTo>
                    <a:cubicBezTo>
                      <a:pt x="234" y="21383"/>
                      <a:pt x="968" y="25052"/>
                      <a:pt x="1902" y="27754"/>
                    </a:cubicBezTo>
                    <a:cubicBezTo>
                      <a:pt x="2469" y="29222"/>
                      <a:pt x="3036" y="30389"/>
                      <a:pt x="3670" y="31090"/>
                    </a:cubicBezTo>
                    <a:cubicBezTo>
                      <a:pt x="4804" y="32424"/>
                      <a:pt x="6972" y="33258"/>
                      <a:pt x="9307" y="33758"/>
                    </a:cubicBezTo>
                    <a:cubicBezTo>
                      <a:pt x="12768" y="34527"/>
                      <a:pt x="16592" y="34595"/>
                      <a:pt x="17833" y="34595"/>
                    </a:cubicBezTo>
                    <a:cubicBezTo>
                      <a:pt x="18099" y="34595"/>
                      <a:pt x="18247" y="34592"/>
                      <a:pt x="18247" y="34592"/>
                    </a:cubicBezTo>
                    <a:cubicBezTo>
                      <a:pt x="18247" y="34592"/>
                      <a:pt x="18395" y="34595"/>
                      <a:pt x="18663" y="34595"/>
                    </a:cubicBezTo>
                    <a:cubicBezTo>
                      <a:pt x="19913" y="34595"/>
                      <a:pt x="23759" y="34527"/>
                      <a:pt x="27220" y="33758"/>
                    </a:cubicBezTo>
                    <a:cubicBezTo>
                      <a:pt x="29522" y="33224"/>
                      <a:pt x="31690" y="32424"/>
                      <a:pt x="32857" y="31090"/>
                    </a:cubicBezTo>
                    <a:cubicBezTo>
                      <a:pt x="33491" y="30389"/>
                      <a:pt x="34092" y="29222"/>
                      <a:pt x="34592" y="27754"/>
                    </a:cubicBezTo>
                    <a:cubicBezTo>
                      <a:pt x="35392" y="25486"/>
                      <a:pt x="36026" y="22517"/>
                      <a:pt x="36260" y="19381"/>
                    </a:cubicBezTo>
                    <a:cubicBezTo>
                      <a:pt x="36693" y="14077"/>
                      <a:pt x="35993" y="8507"/>
                      <a:pt x="33324" y="5538"/>
                    </a:cubicBezTo>
                    <a:cubicBezTo>
                      <a:pt x="28821" y="735"/>
                      <a:pt x="22016" y="34"/>
                      <a:pt x="18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9"/>
              <p:cNvSpPr/>
              <p:nvPr/>
            </p:nvSpPr>
            <p:spPr>
              <a:xfrm>
                <a:off x="300616" y="3624790"/>
                <a:ext cx="147485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7084" extrusionOk="0">
                    <a:moveTo>
                      <a:pt x="3672" y="1"/>
                    </a:moveTo>
                    <a:cubicBezTo>
                      <a:pt x="3312" y="1"/>
                      <a:pt x="2932" y="68"/>
                      <a:pt x="2536" y="228"/>
                    </a:cubicBezTo>
                    <a:cubicBezTo>
                      <a:pt x="1" y="1262"/>
                      <a:pt x="434" y="5231"/>
                      <a:pt x="2769" y="6465"/>
                    </a:cubicBezTo>
                    <a:cubicBezTo>
                      <a:pt x="3562" y="6907"/>
                      <a:pt x="4320" y="7083"/>
                      <a:pt x="5001" y="7083"/>
                    </a:cubicBezTo>
                    <a:cubicBezTo>
                      <a:pt x="6328" y="7083"/>
                      <a:pt x="7366" y="6415"/>
                      <a:pt x="7806" y="5732"/>
                    </a:cubicBezTo>
                    <a:cubicBezTo>
                      <a:pt x="8440" y="4697"/>
                      <a:pt x="7006" y="2029"/>
                      <a:pt x="7006" y="2029"/>
                    </a:cubicBezTo>
                    <a:cubicBezTo>
                      <a:pt x="7006" y="2029"/>
                      <a:pt x="5646" y="1"/>
                      <a:pt x="36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9"/>
              <p:cNvSpPr/>
              <p:nvPr/>
            </p:nvSpPr>
            <p:spPr>
              <a:xfrm>
                <a:off x="353662" y="3659070"/>
                <a:ext cx="33809" cy="59459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3403" extrusionOk="0">
                    <a:moveTo>
                      <a:pt x="1935" y="0"/>
                    </a:moveTo>
                    <a:cubicBezTo>
                      <a:pt x="1668" y="234"/>
                      <a:pt x="1468" y="467"/>
                      <a:pt x="1234" y="767"/>
                    </a:cubicBezTo>
                    <a:cubicBezTo>
                      <a:pt x="1001" y="1001"/>
                      <a:pt x="834" y="1268"/>
                      <a:pt x="667" y="1568"/>
                    </a:cubicBezTo>
                    <a:cubicBezTo>
                      <a:pt x="501" y="1835"/>
                      <a:pt x="401" y="2135"/>
                      <a:pt x="267" y="2435"/>
                    </a:cubicBezTo>
                    <a:cubicBezTo>
                      <a:pt x="134" y="2735"/>
                      <a:pt x="67" y="3069"/>
                      <a:pt x="0" y="3403"/>
                    </a:cubicBezTo>
                    <a:cubicBezTo>
                      <a:pt x="300" y="3169"/>
                      <a:pt x="501" y="2936"/>
                      <a:pt x="701" y="2669"/>
                    </a:cubicBezTo>
                    <a:cubicBezTo>
                      <a:pt x="934" y="2402"/>
                      <a:pt x="1101" y="2135"/>
                      <a:pt x="1268" y="1835"/>
                    </a:cubicBezTo>
                    <a:cubicBezTo>
                      <a:pt x="1435" y="1568"/>
                      <a:pt x="1535" y="1268"/>
                      <a:pt x="1668" y="968"/>
                    </a:cubicBezTo>
                    <a:cubicBezTo>
                      <a:pt x="1802" y="667"/>
                      <a:pt x="1902" y="334"/>
                      <a:pt x="19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9"/>
              <p:cNvSpPr/>
              <p:nvPr/>
            </p:nvSpPr>
            <p:spPr>
              <a:xfrm>
                <a:off x="341414" y="3671895"/>
                <a:ext cx="58882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90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1" y="267"/>
                      <a:pt x="468" y="500"/>
                      <a:pt x="768" y="701"/>
                    </a:cubicBezTo>
                    <a:cubicBezTo>
                      <a:pt x="1001" y="901"/>
                      <a:pt x="1268" y="1067"/>
                      <a:pt x="1535" y="1234"/>
                    </a:cubicBezTo>
                    <a:cubicBezTo>
                      <a:pt x="1835" y="1401"/>
                      <a:pt x="2136" y="1534"/>
                      <a:pt x="2436" y="1668"/>
                    </a:cubicBezTo>
                    <a:cubicBezTo>
                      <a:pt x="2703" y="1768"/>
                      <a:pt x="3036" y="1868"/>
                      <a:pt x="3370" y="1901"/>
                    </a:cubicBezTo>
                    <a:cubicBezTo>
                      <a:pt x="3170" y="1601"/>
                      <a:pt x="2936" y="1401"/>
                      <a:pt x="2669" y="1201"/>
                    </a:cubicBezTo>
                    <a:cubicBezTo>
                      <a:pt x="2369" y="1001"/>
                      <a:pt x="2136" y="834"/>
                      <a:pt x="1835" y="667"/>
                    </a:cubicBezTo>
                    <a:cubicBezTo>
                      <a:pt x="1535" y="500"/>
                      <a:pt x="1268" y="367"/>
                      <a:pt x="968" y="234"/>
                    </a:cubicBezTo>
                    <a:cubicBezTo>
                      <a:pt x="668" y="100"/>
                      <a:pt x="334" y="33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9"/>
              <p:cNvSpPr/>
              <p:nvPr/>
            </p:nvSpPr>
            <p:spPr>
              <a:xfrm>
                <a:off x="974366" y="3624790"/>
                <a:ext cx="147468" cy="123775"/>
              </a:xfrm>
              <a:custGeom>
                <a:avLst/>
                <a:gdLst/>
                <a:ahLst/>
                <a:cxnLst/>
                <a:rect l="l" t="t" r="r" b="b"/>
                <a:pathLst>
                  <a:path w="8440" h="7084" extrusionOk="0">
                    <a:moveTo>
                      <a:pt x="4769" y="1"/>
                    </a:moveTo>
                    <a:cubicBezTo>
                      <a:pt x="2795" y="1"/>
                      <a:pt x="1435" y="2029"/>
                      <a:pt x="1435" y="2029"/>
                    </a:cubicBezTo>
                    <a:cubicBezTo>
                      <a:pt x="1435" y="2029"/>
                      <a:pt x="1" y="4697"/>
                      <a:pt x="634" y="5732"/>
                    </a:cubicBezTo>
                    <a:cubicBezTo>
                      <a:pt x="1075" y="6415"/>
                      <a:pt x="2113" y="7083"/>
                      <a:pt x="3440" y="7083"/>
                    </a:cubicBezTo>
                    <a:cubicBezTo>
                      <a:pt x="4121" y="7083"/>
                      <a:pt x="4879" y="6907"/>
                      <a:pt x="5671" y="6465"/>
                    </a:cubicBezTo>
                    <a:cubicBezTo>
                      <a:pt x="8006" y="5231"/>
                      <a:pt x="8440" y="1262"/>
                      <a:pt x="5905" y="228"/>
                    </a:cubicBezTo>
                    <a:cubicBezTo>
                      <a:pt x="5509" y="68"/>
                      <a:pt x="5128" y="1"/>
                      <a:pt x="47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9"/>
              <p:cNvSpPr/>
              <p:nvPr/>
            </p:nvSpPr>
            <p:spPr>
              <a:xfrm>
                <a:off x="1034977" y="3659070"/>
                <a:ext cx="33827" cy="58288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33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4" y="334"/>
                      <a:pt x="134" y="667"/>
                      <a:pt x="268" y="934"/>
                    </a:cubicBezTo>
                    <a:cubicBezTo>
                      <a:pt x="368" y="1234"/>
                      <a:pt x="501" y="1501"/>
                      <a:pt x="668" y="1801"/>
                    </a:cubicBezTo>
                    <a:cubicBezTo>
                      <a:pt x="835" y="2102"/>
                      <a:pt x="1001" y="2402"/>
                      <a:pt x="1202" y="2635"/>
                    </a:cubicBezTo>
                    <a:cubicBezTo>
                      <a:pt x="1435" y="2902"/>
                      <a:pt x="1635" y="3136"/>
                      <a:pt x="1935" y="3336"/>
                    </a:cubicBezTo>
                    <a:cubicBezTo>
                      <a:pt x="1869" y="3002"/>
                      <a:pt x="1802" y="2669"/>
                      <a:pt x="1669" y="2402"/>
                    </a:cubicBezTo>
                    <a:cubicBezTo>
                      <a:pt x="1535" y="2102"/>
                      <a:pt x="1435" y="1801"/>
                      <a:pt x="1268" y="1501"/>
                    </a:cubicBezTo>
                    <a:cubicBezTo>
                      <a:pt x="1102" y="1268"/>
                      <a:pt x="935" y="968"/>
                      <a:pt x="701" y="734"/>
                    </a:cubicBezTo>
                    <a:cubicBezTo>
                      <a:pt x="501" y="467"/>
                      <a:pt x="301" y="23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9"/>
              <p:cNvSpPr/>
              <p:nvPr/>
            </p:nvSpPr>
            <p:spPr>
              <a:xfrm>
                <a:off x="1022746" y="3671895"/>
                <a:ext cx="58288" cy="33233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1902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3002" y="33"/>
                      <a:pt x="2702" y="167"/>
                      <a:pt x="2402" y="234"/>
                    </a:cubicBezTo>
                    <a:cubicBezTo>
                      <a:pt x="2102" y="367"/>
                      <a:pt x="1835" y="500"/>
                      <a:pt x="1535" y="667"/>
                    </a:cubicBezTo>
                    <a:cubicBezTo>
                      <a:pt x="1234" y="834"/>
                      <a:pt x="968" y="1001"/>
                      <a:pt x="701" y="1201"/>
                    </a:cubicBezTo>
                    <a:cubicBezTo>
                      <a:pt x="467" y="1401"/>
                      <a:pt x="200" y="1601"/>
                      <a:pt x="0" y="1901"/>
                    </a:cubicBezTo>
                    <a:cubicBezTo>
                      <a:pt x="334" y="1868"/>
                      <a:pt x="667" y="1768"/>
                      <a:pt x="968" y="1668"/>
                    </a:cubicBezTo>
                    <a:cubicBezTo>
                      <a:pt x="1234" y="1534"/>
                      <a:pt x="1535" y="1401"/>
                      <a:pt x="1835" y="1234"/>
                    </a:cubicBezTo>
                    <a:cubicBezTo>
                      <a:pt x="2068" y="1067"/>
                      <a:pt x="2369" y="901"/>
                      <a:pt x="2635" y="701"/>
                    </a:cubicBezTo>
                    <a:cubicBezTo>
                      <a:pt x="2869" y="500"/>
                      <a:pt x="3136" y="267"/>
                      <a:pt x="3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9"/>
              <p:cNvSpPr/>
              <p:nvPr/>
            </p:nvSpPr>
            <p:spPr>
              <a:xfrm>
                <a:off x="46847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02" y="0"/>
                      <a:pt x="1" y="2135"/>
                      <a:pt x="1" y="4737"/>
                    </a:cubicBezTo>
                    <a:cubicBezTo>
                      <a:pt x="1" y="7372"/>
                      <a:pt x="2102" y="9507"/>
                      <a:pt x="4737" y="9507"/>
                    </a:cubicBezTo>
                    <a:cubicBezTo>
                      <a:pt x="7373" y="9507"/>
                      <a:pt x="9507" y="7372"/>
                      <a:pt x="9507" y="4737"/>
                    </a:cubicBezTo>
                    <a:cubicBezTo>
                      <a:pt x="9507" y="2135"/>
                      <a:pt x="7373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9"/>
              <p:cNvSpPr/>
              <p:nvPr/>
            </p:nvSpPr>
            <p:spPr>
              <a:xfrm>
                <a:off x="483621" y="3587521"/>
                <a:ext cx="134661" cy="122709"/>
              </a:xfrm>
              <a:custGeom>
                <a:avLst/>
                <a:gdLst/>
                <a:ahLst/>
                <a:cxnLst/>
                <a:rect l="l" t="t" r="r" b="b"/>
                <a:pathLst>
                  <a:path w="7707" h="7023" extrusionOk="0">
                    <a:moveTo>
                      <a:pt x="3854" y="1"/>
                    </a:moveTo>
                    <a:cubicBezTo>
                      <a:pt x="2953" y="1"/>
                      <a:pt x="2052" y="342"/>
                      <a:pt x="1369" y="1026"/>
                    </a:cubicBezTo>
                    <a:cubicBezTo>
                      <a:pt x="1" y="2394"/>
                      <a:pt x="1" y="4629"/>
                      <a:pt x="1369" y="5997"/>
                    </a:cubicBezTo>
                    <a:cubicBezTo>
                      <a:pt x="2052" y="6680"/>
                      <a:pt x="2953" y="7022"/>
                      <a:pt x="3854" y="7022"/>
                    </a:cubicBezTo>
                    <a:cubicBezTo>
                      <a:pt x="4754" y="7022"/>
                      <a:pt x="5655" y="6680"/>
                      <a:pt x="6339" y="5997"/>
                    </a:cubicBezTo>
                    <a:cubicBezTo>
                      <a:pt x="7706" y="4629"/>
                      <a:pt x="7706" y="2394"/>
                      <a:pt x="6339" y="1026"/>
                    </a:cubicBezTo>
                    <a:cubicBezTo>
                      <a:pt x="5655" y="342"/>
                      <a:pt x="4754" y="1"/>
                      <a:pt x="38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9"/>
              <p:cNvSpPr/>
              <p:nvPr/>
            </p:nvSpPr>
            <p:spPr>
              <a:xfrm>
                <a:off x="536851" y="3598912"/>
                <a:ext cx="64142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3670" extrusionOk="0">
                    <a:moveTo>
                      <a:pt x="1835" y="0"/>
                    </a:moveTo>
                    <a:cubicBezTo>
                      <a:pt x="835" y="0"/>
                      <a:pt x="1" y="834"/>
                      <a:pt x="1" y="1835"/>
                    </a:cubicBezTo>
                    <a:cubicBezTo>
                      <a:pt x="1" y="2836"/>
                      <a:pt x="835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9"/>
              <p:cNvSpPr/>
              <p:nvPr/>
            </p:nvSpPr>
            <p:spPr>
              <a:xfrm>
                <a:off x="789613" y="3564650"/>
                <a:ext cx="166129" cy="166129"/>
              </a:xfrm>
              <a:custGeom>
                <a:avLst/>
                <a:gdLst/>
                <a:ahLst/>
                <a:cxnLst/>
                <a:rect l="l" t="t" r="r" b="b"/>
                <a:pathLst>
                  <a:path w="9508" h="9508" extrusionOk="0">
                    <a:moveTo>
                      <a:pt x="4737" y="0"/>
                    </a:moveTo>
                    <a:cubicBezTo>
                      <a:pt x="2135" y="0"/>
                      <a:pt x="0" y="2135"/>
                      <a:pt x="0" y="4737"/>
                    </a:cubicBezTo>
                    <a:cubicBezTo>
                      <a:pt x="0" y="7372"/>
                      <a:pt x="2135" y="9507"/>
                      <a:pt x="4737" y="9507"/>
                    </a:cubicBezTo>
                    <a:cubicBezTo>
                      <a:pt x="7372" y="9507"/>
                      <a:pt x="9507" y="7372"/>
                      <a:pt x="9507" y="4737"/>
                    </a:cubicBezTo>
                    <a:cubicBezTo>
                      <a:pt x="9507" y="2135"/>
                      <a:pt x="7372" y="0"/>
                      <a:pt x="47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9"/>
              <p:cNvSpPr/>
              <p:nvPr/>
            </p:nvSpPr>
            <p:spPr>
              <a:xfrm>
                <a:off x="805356" y="3588098"/>
                <a:ext cx="134066" cy="122133"/>
              </a:xfrm>
              <a:custGeom>
                <a:avLst/>
                <a:gdLst/>
                <a:ahLst/>
                <a:cxnLst/>
                <a:rect l="l" t="t" r="r" b="b"/>
                <a:pathLst>
                  <a:path w="7673" h="6990" extrusionOk="0">
                    <a:moveTo>
                      <a:pt x="3836" y="1"/>
                    </a:moveTo>
                    <a:cubicBezTo>
                      <a:pt x="2944" y="1"/>
                      <a:pt x="2052" y="343"/>
                      <a:pt x="1368" y="1027"/>
                    </a:cubicBezTo>
                    <a:cubicBezTo>
                      <a:pt x="0" y="2394"/>
                      <a:pt x="0" y="4596"/>
                      <a:pt x="1368" y="5964"/>
                    </a:cubicBezTo>
                    <a:cubicBezTo>
                      <a:pt x="2052" y="6647"/>
                      <a:pt x="2944" y="6989"/>
                      <a:pt x="3836" y="6989"/>
                    </a:cubicBezTo>
                    <a:cubicBezTo>
                      <a:pt x="4728" y="6989"/>
                      <a:pt x="5621" y="6647"/>
                      <a:pt x="6305" y="5964"/>
                    </a:cubicBezTo>
                    <a:cubicBezTo>
                      <a:pt x="7672" y="4596"/>
                      <a:pt x="7672" y="2394"/>
                      <a:pt x="6305" y="1027"/>
                    </a:cubicBezTo>
                    <a:cubicBezTo>
                      <a:pt x="5621" y="343"/>
                      <a:pt x="4728" y="1"/>
                      <a:pt x="38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9"/>
              <p:cNvSpPr/>
              <p:nvPr/>
            </p:nvSpPr>
            <p:spPr>
              <a:xfrm>
                <a:off x="857992" y="3598912"/>
                <a:ext cx="64124" cy="64124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70" extrusionOk="0">
                    <a:moveTo>
                      <a:pt x="1835" y="0"/>
                    </a:moveTo>
                    <a:cubicBezTo>
                      <a:pt x="834" y="0"/>
                      <a:pt x="1" y="834"/>
                      <a:pt x="1" y="1835"/>
                    </a:cubicBezTo>
                    <a:cubicBezTo>
                      <a:pt x="1" y="2836"/>
                      <a:pt x="834" y="3669"/>
                      <a:pt x="1835" y="3669"/>
                    </a:cubicBezTo>
                    <a:cubicBezTo>
                      <a:pt x="2836" y="3669"/>
                      <a:pt x="3670" y="2836"/>
                      <a:pt x="3670" y="1835"/>
                    </a:cubicBezTo>
                    <a:cubicBezTo>
                      <a:pt x="3670" y="801"/>
                      <a:pt x="2836" y="0"/>
                      <a:pt x="18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9"/>
              <p:cNvSpPr/>
              <p:nvPr/>
            </p:nvSpPr>
            <p:spPr>
              <a:xfrm>
                <a:off x="675380" y="3666059"/>
                <a:ext cx="88603" cy="64718"/>
              </a:xfrm>
              <a:custGeom>
                <a:avLst/>
                <a:gdLst/>
                <a:ahLst/>
                <a:cxnLst/>
                <a:rect l="l" t="t" r="r" b="b"/>
                <a:pathLst>
                  <a:path w="5071" h="3704" extrusionOk="0">
                    <a:moveTo>
                      <a:pt x="2536" y="0"/>
                    </a:moveTo>
                    <a:cubicBezTo>
                      <a:pt x="1602" y="0"/>
                      <a:pt x="100" y="167"/>
                      <a:pt x="34" y="434"/>
                    </a:cubicBezTo>
                    <a:cubicBezTo>
                      <a:pt x="0" y="601"/>
                      <a:pt x="34" y="1668"/>
                      <a:pt x="534" y="2502"/>
                    </a:cubicBezTo>
                    <a:cubicBezTo>
                      <a:pt x="868" y="3169"/>
                      <a:pt x="1501" y="3703"/>
                      <a:pt x="2536" y="3703"/>
                    </a:cubicBezTo>
                    <a:cubicBezTo>
                      <a:pt x="3536" y="3703"/>
                      <a:pt x="4170" y="3169"/>
                      <a:pt x="4537" y="2502"/>
                    </a:cubicBezTo>
                    <a:cubicBezTo>
                      <a:pt x="5004" y="1668"/>
                      <a:pt x="5071" y="668"/>
                      <a:pt x="5037" y="434"/>
                    </a:cubicBezTo>
                    <a:cubicBezTo>
                      <a:pt x="4937" y="167"/>
                      <a:pt x="3436" y="0"/>
                      <a:pt x="2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9"/>
              <p:cNvSpPr/>
              <p:nvPr/>
            </p:nvSpPr>
            <p:spPr>
              <a:xfrm>
                <a:off x="684710" y="3689961"/>
                <a:ext cx="69942" cy="40816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336" extrusionOk="0">
                    <a:moveTo>
                      <a:pt x="2002" y="0"/>
                    </a:moveTo>
                    <a:cubicBezTo>
                      <a:pt x="1134" y="0"/>
                      <a:pt x="367" y="467"/>
                      <a:pt x="0" y="1134"/>
                    </a:cubicBezTo>
                    <a:cubicBezTo>
                      <a:pt x="334" y="1801"/>
                      <a:pt x="967" y="2335"/>
                      <a:pt x="2002" y="2335"/>
                    </a:cubicBezTo>
                    <a:cubicBezTo>
                      <a:pt x="3002" y="2335"/>
                      <a:pt x="3636" y="1801"/>
                      <a:pt x="4003" y="1134"/>
                    </a:cubicBezTo>
                    <a:cubicBezTo>
                      <a:pt x="3636" y="467"/>
                      <a:pt x="2869" y="0"/>
                      <a:pt x="2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9"/>
              <p:cNvSpPr/>
              <p:nvPr/>
            </p:nvSpPr>
            <p:spPr>
              <a:xfrm>
                <a:off x="312864" y="3146154"/>
                <a:ext cx="794999" cy="491362"/>
              </a:xfrm>
              <a:custGeom>
                <a:avLst/>
                <a:gdLst/>
                <a:ahLst/>
                <a:cxnLst/>
                <a:rect l="l" t="t" r="r" b="b"/>
                <a:pathLst>
                  <a:path w="45500" h="28122" extrusionOk="0">
                    <a:moveTo>
                      <a:pt x="31499" y="0"/>
                    </a:moveTo>
                    <a:cubicBezTo>
                      <a:pt x="29600" y="0"/>
                      <a:pt x="13989" y="323"/>
                      <a:pt x="6071" y="10776"/>
                    </a:cubicBezTo>
                    <a:cubicBezTo>
                      <a:pt x="0" y="18682"/>
                      <a:pt x="4970" y="28122"/>
                      <a:pt x="4970" y="28122"/>
                    </a:cubicBezTo>
                    <a:cubicBezTo>
                      <a:pt x="7305" y="24419"/>
                      <a:pt x="7839" y="21317"/>
                      <a:pt x="7839" y="21317"/>
                    </a:cubicBezTo>
                    <a:cubicBezTo>
                      <a:pt x="13777" y="21284"/>
                      <a:pt x="21648" y="15013"/>
                      <a:pt x="21649" y="15013"/>
                    </a:cubicBezTo>
                    <a:lnTo>
                      <a:pt x="21649" y="15013"/>
                    </a:lnTo>
                    <a:lnTo>
                      <a:pt x="18413" y="20984"/>
                    </a:lnTo>
                    <a:cubicBezTo>
                      <a:pt x="25919" y="19916"/>
                      <a:pt x="32957" y="14479"/>
                      <a:pt x="32957" y="14479"/>
                    </a:cubicBezTo>
                    <a:cubicBezTo>
                      <a:pt x="33991" y="24486"/>
                      <a:pt x="40596" y="28122"/>
                      <a:pt x="40596" y="28122"/>
                    </a:cubicBezTo>
                    <a:cubicBezTo>
                      <a:pt x="43631" y="21317"/>
                      <a:pt x="40596" y="15947"/>
                      <a:pt x="40596" y="15947"/>
                    </a:cubicBezTo>
                    <a:lnTo>
                      <a:pt x="40596" y="15947"/>
                    </a:lnTo>
                    <a:lnTo>
                      <a:pt x="45499" y="16780"/>
                    </a:lnTo>
                    <a:cubicBezTo>
                      <a:pt x="44632" y="10242"/>
                      <a:pt x="37327" y="8241"/>
                      <a:pt x="37327" y="8241"/>
                    </a:cubicBezTo>
                    <a:lnTo>
                      <a:pt x="42297" y="2437"/>
                    </a:lnTo>
                    <a:cubicBezTo>
                      <a:pt x="42098" y="2433"/>
                      <a:pt x="41899" y="2432"/>
                      <a:pt x="41701" y="2432"/>
                    </a:cubicBezTo>
                    <a:cubicBezTo>
                      <a:pt x="34474" y="2432"/>
                      <a:pt x="28154" y="4739"/>
                      <a:pt x="28154" y="4739"/>
                    </a:cubicBezTo>
                    <a:lnTo>
                      <a:pt x="31690" y="2"/>
                    </a:lnTo>
                    <a:cubicBezTo>
                      <a:pt x="31690" y="2"/>
                      <a:pt x="31624" y="0"/>
                      <a:pt x="314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457989" y="3467382"/>
                <a:ext cx="118324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772" h="3963" extrusionOk="0">
                    <a:moveTo>
                      <a:pt x="5508" y="1"/>
                    </a:moveTo>
                    <a:cubicBezTo>
                      <a:pt x="5430" y="1"/>
                      <a:pt x="5350" y="10"/>
                      <a:pt x="5271" y="30"/>
                    </a:cubicBezTo>
                    <a:lnTo>
                      <a:pt x="867" y="997"/>
                    </a:lnTo>
                    <a:cubicBezTo>
                      <a:pt x="334" y="1131"/>
                      <a:pt x="0" y="1698"/>
                      <a:pt x="134" y="2232"/>
                    </a:cubicBezTo>
                    <a:lnTo>
                      <a:pt x="334" y="3166"/>
                    </a:lnTo>
                    <a:cubicBezTo>
                      <a:pt x="447" y="3649"/>
                      <a:pt x="851" y="3962"/>
                      <a:pt x="1298" y="3962"/>
                    </a:cubicBezTo>
                    <a:cubicBezTo>
                      <a:pt x="1376" y="3962"/>
                      <a:pt x="1455" y="3953"/>
                      <a:pt x="1535" y="3933"/>
                    </a:cubicBezTo>
                    <a:lnTo>
                      <a:pt x="5938" y="2932"/>
                    </a:lnTo>
                    <a:cubicBezTo>
                      <a:pt x="6438" y="2765"/>
                      <a:pt x="6772" y="2232"/>
                      <a:pt x="6672" y="1731"/>
                    </a:cubicBezTo>
                    <a:lnTo>
                      <a:pt x="6471" y="764"/>
                    </a:lnTo>
                    <a:cubicBezTo>
                      <a:pt x="6358" y="310"/>
                      <a:pt x="5955" y="1"/>
                      <a:pt x="5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847901" y="3467382"/>
                <a:ext cx="118900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6805" h="3963" extrusionOk="0">
                    <a:moveTo>
                      <a:pt x="1297" y="1"/>
                    </a:moveTo>
                    <a:cubicBezTo>
                      <a:pt x="850" y="1"/>
                      <a:pt x="447" y="310"/>
                      <a:pt x="334" y="764"/>
                    </a:cubicBezTo>
                    <a:lnTo>
                      <a:pt x="134" y="1731"/>
                    </a:lnTo>
                    <a:cubicBezTo>
                      <a:pt x="0" y="2232"/>
                      <a:pt x="334" y="2765"/>
                      <a:pt x="867" y="2932"/>
                    </a:cubicBezTo>
                    <a:lnTo>
                      <a:pt x="5237" y="3933"/>
                    </a:lnTo>
                    <a:cubicBezTo>
                      <a:pt x="5316" y="3953"/>
                      <a:pt x="5396" y="3962"/>
                      <a:pt x="5475" y="3962"/>
                    </a:cubicBezTo>
                    <a:cubicBezTo>
                      <a:pt x="5930" y="3962"/>
                      <a:pt x="6358" y="3649"/>
                      <a:pt x="6471" y="3166"/>
                    </a:cubicBezTo>
                    <a:lnTo>
                      <a:pt x="6672" y="2232"/>
                    </a:lnTo>
                    <a:cubicBezTo>
                      <a:pt x="6805" y="1698"/>
                      <a:pt x="6471" y="1131"/>
                      <a:pt x="5904" y="997"/>
                    </a:cubicBezTo>
                    <a:lnTo>
                      <a:pt x="1535" y="30"/>
                    </a:lnTo>
                    <a:cubicBezTo>
                      <a:pt x="1455" y="10"/>
                      <a:pt x="1375" y="1"/>
                      <a:pt x="12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571052" y="4047811"/>
                <a:ext cx="136408" cy="21741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12443" extrusionOk="0">
                    <a:moveTo>
                      <a:pt x="6338" y="0"/>
                    </a:moveTo>
                    <a:lnTo>
                      <a:pt x="2802" y="34"/>
                    </a:lnTo>
                    <a:lnTo>
                      <a:pt x="2202" y="10875"/>
                    </a:lnTo>
                    <a:lnTo>
                      <a:pt x="0" y="12443"/>
                    </a:lnTo>
                    <a:lnTo>
                      <a:pt x="0" y="12443"/>
                    </a:lnTo>
                    <a:lnTo>
                      <a:pt x="7806" y="12409"/>
                    </a:lnTo>
                    <a:lnTo>
                      <a:pt x="6338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9"/>
              <p:cNvSpPr/>
              <p:nvPr/>
            </p:nvSpPr>
            <p:spPr>
              <a:xfrm>
                <a:off x="571052" y="4232563"/>
                <a:ext cx="135237" cy="26838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1536" extrusionOk="0">
                    <a:moveTo>
                      <a:pt x="2202" y="1"/>
                    </a:moveTo>
                    <a:lnTo>
                      <a:pt x="0" y="1535"/>
                    </a:lnTo>
                    <a:lnTo>
                      <a:pt x="7739" y="1535"/>
                    </a:lnTo>
                    <a:lnTo>
                      <a:pt x="7673" y="501"/>
                    </a:lnTo>
                    <a:lnTo>
                      <a:pt x="7573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9"/>
              <p:cNvSpPr/>
              <p:nvPr/>
            </p:nvSpPr>
            <p:spPr>
              <a:xfrm>
                <a:off x="594955" y="4238242"/>
                <a:ext cx="20408" cy="11392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2" extrusionOk="0">
                    <a:moveTo>
                      <a:pt x="268" y="1"/>
                    </a:moveTo>
                    <a:cubicBezTo>
                      <a:pt x="167" y="1"/>
                      <a:pt x="89" y="65"/>
                      <a:pt x="33" y="176"/>
                    </a:cubicBezTo>
                    <a:cubicBezTo>
                      <a:pt x="0" y="309"/>
                      <a:pt x="100" y="443"/>
                      <a:pt x="200" y="476"/>
                    </a:cubicBezTo>
                    <a:lnTo>
                      <a:pt x="834" y="643"/>
                    </a:lnTo>
                    <a:cubicBezTo>
                      <a:pt x="857" y="649"/>
                      <a:pt x="880" y="652"/>
                      <a:pt x="902" y="652"/>
                    </a:cubicBezTo>
                    <a:cubicBezTo>
                      <a:pt x="1010" y="652"/>
                      <a:pt x="1107" y="587"/>
                      <a:pt x="1134" y="476"/>
                    </a:cubicBezTo>
                    <a:cubicBezTo>
                      <a:pt x="1168" y="343"/>
                      <a:pt x="1101" y="209"/>
                      <a:pt x="967" y="176"/>
                    </a:cubicBezTo>
                    <a:lnTo>
                      <a:pt x="334" y="9"/>
                    </a:lnTo>
                    <a:cubicBezTo>
                      <a:pt x="311" y="4"/>
                      <a:pt x="289" y="1"/>
                      <a:pt x="2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603114" y="4230117"/>
                <a:ext cx="20408" cy="11357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650" extrusionOk="0">
                    <a:moveTo>
                      <a:pt x="280" y="1"/>
                    </a:moveTo>
                    <a:cubicBezTo>
                      <a:pt x="166" y="1"/>
                      <a:pt x="62" y="87"/>
                      <a:pt x="33" y="174"/>
                    </a:cubicBezTo>
                    <a:cubicBezTo>
                      <a:pt x="0" y="307"/>
                      <a:pt x="67" y="441"/>
                      <a:pt x="200" y="474"/>
                    </a:cubicBezTo>
                    <a:lnTo>
                      <a:pt x="834" y="641"/>
                    </a:lnTo>
                    <a:cubicBezTo>
                      <a:pt x="857" y="647"/>
                      <a:pt x="879" y="650"/>
                      <a:pt x="900" y="650"/>
                    </a:cubicBezTo>
                    <a:cubicBezTo>
                      <a:pt x="1001" y="650"/>
                      <a:pt x="1079" y="585"/>
                      <a:pt x="1134" y="474"/>
                    </a:cubicBezTo>
                    <a:cubicBezTo>
                      <a:pt x="1168" y="341"/>
                      <a:pt x="1134" y="174"/>
                      <a:pt x="967" y="174"/>
                    </a:cubicBezTo>
                    <a:lnTo>
                      <a:pt x="334" y="7"/>
                    </a:lnTo>
                    <a:cubicBezTo>
                      <a:pt x="316" y="3"/>
                      <a:pt x="298" y="1"/>
                      <a:pt x="28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676550" y="4241299"/>
                <a:ext cx="29738" cy="18102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036" extrusionOk="0">
                    <a:moveTo>
                      <a:pt x="1596" y="0"/>
                    </a:moveTo>
                    <a:cubicBezTo>
                      <a:pt x="1390" y="0"/>
                      <a:pt x="417" y="53"/>
                      <a:pt x="0" y="1035"/>
                    </a:cubicBezTo>
                    <a:lnTo>
                      <a:pt x="1701" y="1035"/>
                    </a:lnTo>
                    <a:lnTo>
                      <a:pt x="1635" y="1"/>
                    </a:lnTo>
                    <a:cubicBezTo>
                      <a:pt x="1635" y="1"/>
                      <a:pt x="1621" y="0"/>
                      <a:pt x="1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9"/>
              <p:cNvSpPr/>
              <p:nvPr/>
            </p:nvSpPr>
            <p:spPr>
              <a:xfrm>
                <a:off x="563469" y="4259383"/>
                <a:ext cx="150386" cy="17490"/>
              </a:xfrm>
              <a:custGeom>
                <a:avLst/>
                <a:gdLst/>
                <a:ahLst/>
                <a:cxnLst/>
                <a:rect l="l" t="t" r="r" b="b"/>
                <a:pathLst>
                  <a:path w="8607" h="1001" extrusionOk="0">
                    <a:moveTo>
                      <a:pt x="468" y="0"/>
                    </a:moveTo>
                    <a:cubicBezTo>
                      <a:pt x="234" y="0"/>
                      <a:pt x="1" y="234"/>
                      <a:pt x="1" y="467"/>
                    </a:cubicBezTo>
                    <a:lnTo>
                      <a:pt x="1" y="567"/>
                    </a:lnTo>
                    <a:cubicBezTo>
                      <a:pt x="1" y="801"/>
                      <a:pt x="234" y="1001"/>
                      <a:pt x="468" y="1001"/>
                    </a:cubicBezTo>
                    <a:lnTo>
                      <a:pt x="8107" y="1001"/>
                    </a:lnTo>
                    <a:cubicBezTo>
                      <a:pt x="8340" y="1001"/>
                      <a:pt x="8574" y="801"/>
                      <a:pt x="8574" y="567"/>
                    </a:cubicBezTo>
                    <a:lnTo>
                      <a:pt x="8574" y="467"/>
                    </a:lnTo>
                    <a:cubicBezTo>
                      <a:pt x="8607" y="234"/>
                      <a:pt x="8407" y="0"/>
                      <a:pt x="8140" y="0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9"/>
              <p:cNvSpPr/>
              <p:nvPr/>
            </p:nvSpPr>
            <p:spPr>
              <a:xfrm>
                <a:off x="729002" y="4023332"/>
                <a:ext cx="188266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13344" extrusionOk="0">
                    <a:moveTo>
                      <a:pt x="3269" y="0"/>
                    </a:moveTo>
                    <a:lnTo>
                      <a:pt x="0" y="1401"/>
                    </a:lnTo>
                    <a:lnTo>
                      <a:pt x="3603" y="13343"/>
                    </a:lnTo>
                    <a:lnTo>
                      <a:pt x="10775" y="10308"/>
                    </a:lnTo>
                    <a:lnTo>
                      <a:pt x="8106" y="9774"/>
                    </a:lnTo>
                    <a:lnTo>
                      <a:pt x="3269" y="0"/>
                    </a:lnTo>
                    <a:close/>
                  </a:path>
                </a:pathLst>
              </a:custGeom>
              <a:solidFill>
                <a:schemeClr val="dk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781454" y="4188847"/>
                <a:ext cx="132896" cy="63547"/>
              </a:xfrm>
              <a:custGeom>
                <a:avLst/>
                <a:gdLst/>
                <a:ahLst/>
                <a:cxnLst/>
                <a:rect l="l" t="t" r="r" b="b"/>
                <a:pathLst>
                  <a:path w="7606" h="3637" extrusionOk="0">
                    <a:moveTo>
                      <a:pt x="4971" y="1"/>
                    </a:moveTo>
                    <a:lnTo>
                      <a:pt x="0" y="2136"/>
                    </a:lnTo>
                    <a:lnTo>
                      <a:pt x="134" y="2636"/>
                    </a:lnTo>
                    <a:lnTo>
                      <a:pt x="467" y="3637"/>
                    </a:lnTo>
                    <a:lnTo>
                      <a:pt x="7606" y="535"/>
                    </a:lnTo>
                    <a:lnTo>
                      <a:pt x="4971" y="1"/>
                    </a:lnTo>
                    <a:close/>
                  </a:path>
                </a:pathLst>
              </a:custGeom>
              <a:solidFill>
                <a:srgbClr val="DCF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867715" y="4190962"/>
                <a:ext cx="18084" cy="1499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58" extrusionOk="0">
                    <a:moveTo>
                      <a:pt x="775" y="0"/>
                    </a:moveTo>
                    <a:cubicBezTo>
                      <a:pt x="721" y="0"/>
                      <a:pt x="661" y="17"/>
                      <a:pt x="601" y="47"/>
                    </a:cubicBezTo>
                    <a:lnTo>
                      <a:pt x="100" y="414"/>
                    </a:lnTo>
                    <a:cubicBezTo>
                      <a:pt x="0" y="514"/>
                      <a:pt x="0" y="647"/>
                      <a:pt x="67" y="747"/>
                    </a:cubicBezTo>
                    <a:cubicBezTo>
                      <a:pt x="106" y="825"/>
                      <a:pt x="168" y="858"/>
                      <a:pt x="240" y="858"/>
                    </a:cubicBezTo>
                    <a:cubicBezTo>
                      <a:pt x="290" y="858"/>
                      <a:pt x="345" y="842"/>
                      <a:pt x="401" y="814"/>
                    </a:cubicBezTo>
                    <a:lnTo>
                      <a:pt x="901" y="414"/>
                    </a:lnTo>
                    <a:cubicBezTo>
                      <a:pt x="1034" y="347"/>
                      <a:pt x="1034" y="213"/>
                      <a:pt x="934" y="80"/>
                    </a:cubicBezTo>
                    <a:cubicBezTo>
                      <a:pt x="898" y="25"/>
                      <a:pt x="841" y="0"/>
                      <a:pt x="7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856637" y="4186436"/>
                <a:ext cx="18084" cy="1534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878" extrusionOk="0">
                    <a:moveTo>
                      <a:pt x="788" y="1"/>
                    </a:moveTo>
                    <a:cubicBezTo>
                      <a:pt x="734" y="1"/>
                      <a:pt x="681" y="26"/>
                      <a:pt x="634" y="72"/>
                    </a:cubicBezTo>
                    <a:lnTo>
                      <a:pt x="134" y="439"/>
                    </a:lnTo>
                    <a:cubicBezTo>
                      <a:pt x="0" y="506"/>
                      <a:pt x="0" y="639"/>
                      <a:pt x="67" y="773"/>
                    </a:cubicBezTo>
                    <a:cubicBezTo>
                      <a:pt x="121" y="844"/>
                      <a:pt x="174" y="877"/>
                      <a:pt x="233" y="877"/>
                    </a:cubicBezTo>
                    <a:cubicBezTo>
                      <a:pt x="284" y="877"/>
                      <a:pt x="339" y="852"/>
                      <a:pt x="401" y="806"/>
                    </a:cubicBezTo>
                    <a:lnTo>
                      <a:pt x="901" y="439"/>
                    </a:lnTo>
                    <a:cubicBezTo>
                      <a:pt x="1035" y="339"/>
                      <a:pt x="1035" y="239"/>
                      <a:pt x="968" y="106"/>
                    </a:cubicBezTo>
                    <a:cubicBezTo>
                      <a:pt x="914" y="34"/>
                      <a:pt x="851" y="1"/>
                      <a:pt x="7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9"/>
              <p:cNvSpPr/>
              <p:nvPr/>
            </p:nvSpPr>
            <p:spPr>
              <a:xfrm>
                <a:off x="784372" y="4232301"/>
                <a:ext cx="32656" cy="20093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150" extrusionOk="0">
                    <a:moveTo>
                      <a:pt x="709" y="0"/>
                    </a:moveTo>
                    <a:cubicBezTo>
                      <a:pt x="298" y="0"/>
                      <a:pt x="0" y="149"/>
                      <a:pt x="0" y="149"/>
                    </a:cubicBezTo>
                    <a:lnTo>
                      <a:pt x="300" y="1150"/>
                    </a:lnTo>
                    <a:lnTo>
                      <a:pt x="1868" y="483"/>
                    </a:lnTo>
                    <a:cubicBezTo>
                      <a:pt x="1474" y="104"/>
                      <a:pt x="1052" y="0"/>
                      <a:pt x="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9"/>
              <p:cNvSpPr/>
              <p:nvPr/>
            </p:nvSpPr>
            <p:spPr>
              <a:xfrm>
                <a:off x="784372" y="4198667"/>
                <a:ext cx="140479" cy="69558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981" extrusionOk="0">
                    <a:moveTo>
                      <a:pt x="7539" y="1"/>
                    </a:moveTo>
                    <a:cubicBezTo>
                      <a:pt x="7476" y="1"/>
                      <a:pt x="7409" y="13"/>
                      <a:pt x="7339" y="39"/>
                    </a:cubicBezTo>
                    <a:lnTo>
                      <a:pt x="334" y="3041"/>
                    </a:lnTo>
                    <a:cubicBezTo>
                      <a:pt x="134" y="3142"/>
                      <a:pt x="0" y="3408"/>
                      <a:pt x="100" y="3609"/>
                    </a:cubicBezTo>
                    <a:lnTo>
                      <a:pt x="134" y="3709"/>
                    </a:lnTo>
                    <a:cubicBezTo>
                      <a:pt x="183" y="3881"/>
                      <a:pt x="341" y="3981"/>
                      <a:pt x="515" y="3981"/>
                    </a:cubicBezTo>
                    <a:cubicBezTo>
                      <a:pt x="576" y="3981"/>
                      <a:pt x="640" y="3968"/>
                      <a:pt x="701" y="3942"/>
                    </a:cubicBezTo>
                    <a:lnTo>
                      <a:pt x="7706" y="940"/>
                    </a:lnTo>
                    <a:cubicBezTo>
                      <a:pt x="7973" y="873"/>
                      <a:pt x="8039" y="606"/>
                      <a:pt x="7973" y="373"/>
                    </a:cubicBezTo>
                    <a:lnTo>
                      <a:pt x="7939" y="273"/>
                    </a:lnTo>
                    <a:cubicBezTo>
                      <a:pt x="7865" y="100"/>
                      <a:pt x="7719" y="1"/>
                      <a:pt x="7539" y="1"/>
                    </a:cubicBezTo>
                    <a:close/>
                  </a:path>
                </a:pathLst>
              </a:custGeom>
              <a:solidFill>
                <a:srgbClr val="5E4F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691122" y="3861888"/>
                <a:ext cx="42563" cy="5072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903" extrusionOk="0">
                    <a:moveTo>
                      <a:pt x="267" y="0"/>
                    </a:moveTo>
                    <a:lnTo>
                      <a:pt x="0" y="2402"/>
                    </a:lnTo>
                    <a:cubicBezTo>
                      <a:pt x="0" y="2402"/>
                      <a:pt x="467" y="2903"/>
                      <a:pt x="1201" y="2903"/>
                    </a:cubicBezTo>
                    <a:cubicBezTo>
                      <a:pt x="2001" y="2903"/>
                      <a:pt x="2435" y="2402"/>
                      <a:pt x="2435" y="2402"/>
                    </a:cubicBezTo>
                    <a:lnTo>
                      <a:pt x="2168" y="0"/>
                    </a:ln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 rot="-184051">
                <a:off x="620017" y="3887532"/>
                <a:ext cx="184772" cy="160883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9207" extrusionOk="0">
                    <a:moveTo>
                      <a:pt x="5271" y="0"/>
                    </a:moveTo>
                    <a:cubicBezTo>
                      <a:pt x="3536" y="0"/>
                      <a:pt x="2702" y="334"/>
                      <a:pt x="2202" y="501"/>
                    </a:cubicBezTo>
                    <a:cubicBezTo>
                      <a:pt x="1702" y="601"/>
                      <a:pt x="0" y="9207"/>
                      <a:pt x="0" y="9207"/>
                    </a:cubicBezTo>
                    <a:lnTo>
                      <a:pt x="10575" y="9207"/>
                    </a:lnTo>
                    <a:cubicBezTo>
                      <a:pt x="10575" y="9207"/>
                      <a:pt x="8873" y="667"/>
                      <a:pt x="8373" y="501"/>
                    </a:cubicBezTo>
                    <a:cubicBezTo>
                      <a:pt x="7873" y="334"/>
                      <a:pt x="7039" y="0"/>
                      <a:pt x="5271" y="0"/>
                    </a:cubicBezTo>
                    <a:close/>
                  </a:path>
                </a:pathLst>
              </a:custGeom>
              <a:solidFill>
                <a:srgbClr val="FFE0D4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9"/>
              <p:cNvSpPr/>
              <p:nvPr/>
            </p:nvSpPr>
            <p:spPr>
              <a:xfrm>
                <a:off x="459736" y="3896361"/>
                <a:ext cx="236648" cy="156152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8937" extrusionOk="0">
                    <a:moveTo>
                      <a:pt x="11844" y="1"/>
                    </a:moveTo>
                    <a:cubicBezTo>
                      <a:pt x="10117" y="1"/>
                      <a:pt x="5912" y="1929"/>
                      <a:pt x="2669" y="3998"/>
                    </a:cubicBezTo>
                    <a:cubicBezTo>
                      <a:pt x="2669" y="3998"/>
                      <a:pt x="1576" y="3627"/>
                      <a:pt x="1000" y="3627"/>
                    </a:cubicBezTo>
                    <a:cubicBezTo>
                      <a:pt x="865" y="3627"/>
                      <a:pt x="758" y="3647"/>
                      <a:pt x="701" y="3698"/>
                    </a:cubicBezTo>
                    <a:cubicBezTo>
                      <a:pt x="434" y="3932"/>
                      <a:pt x="1668" y="5233"/>
                      <a:pt x="1668" y="5233"/>
                    </a:cubicBezTo>
                    <a:cubicBezTo>
                      <a:pt x="1668" y="5233"/>
                      <a:pt x="0" y="6200"/>
                      <a:pt x="67" y="6400"/>
                    </a:cubicBezTo>
                    <a:cubicBezTo>
                      <a:pt x="135" y="6537"/>
                      <a:pt x="515" y="6642"/>
                      <a:pt x="1057" y="6642"/>
                    </a:cubicBezTo>
                    <a:cubicBezTo>
                      <a:pt x="1309" y="6642"/>
                      <a:pt x="1595" y="6620"/>
                      <a:pt x="1902" y="6567"/>
                    </a:cubicBezTo>
                    <a:lnTo>
                      <a:pt x="1902" y="6567"/>
                    </a:lnTo>
                    <a:cubicBezTo>
                      <a:pt x="1902" y="6567"/>
                      <a:pt x="868" y="8168"/>
                      <a:pt x="1168" y="8368"/>
                    </a:cubicBezTo>
                    <a:cubicBezTo>
                      <a:pt x="1187" y="8384"/>
                      <a:pt x="1216" y="8391"/>
                      <a:pt x="1253" y="8391"/>
                    </a:cubicBezTo>
                    <a:cubicBezTo>
                      <a:pt x="1614" y="8391"/>
                      <a:pt x="2735" y="7735"/>
                      <a:pt x="2736" y="7734"/>
                    </a:cubicBezTo>
                    <a:lnTo>
                      <a:pt x="2736" y="7734"/>
                    </a:lnTo>
                    <a:cubicBezTo>
                      <a:pt x="2736" y="7735"/>
                      <a:pt x="2602" y="8902"/>
                      <a:pt x="2902" y="8935"/>
                    </a:cubicBezTo>
                    <a:cubicBezTo>
                      <a:pt x="2908" y="8936"/>
                      <a:pt x="2913" y="8937"/>
                      <a:pt x="2919" y="8937"/>
                    </a:cubicBezTo>
                    <a:cubicBezTo>
                      <a:pt x="3279" y="8937"/>
                      <a:pt x="4637" y="6900"/>
                      <a:pt x="4637" y="6900"/>
                    </a:cubicBezTo>
                    <a:cubicBezTo>
                      <a:pt x="4637" y="6900"/>
                      <a:pt x="13543" y="1530"/>
                      <a:pt x="12543" y="229"/>
                    </a:cubicBezTo>
                    <a:cubicBezTo>
                      <a:pt x="12418" y="73"/>
                      <a:pt x="12177" y="1"/>
                      <a:pt x="118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9"/>
              <p:cNvSpPr/>
              <p:nvPr/>
            </p:nvSpPr>
            <p:spPr>
              <a:xfrm>
                <a:off x="749218" y="3849605"/>
                <a:ext cx="247323" cy="100205"/>
              </a:xfrm>
              <a:custGeom>
                <a:avLst/>
                <a:gdLst/>
                <a:ahLst/>
                <a:cxnLst/>
                <a:rect l="l" t="t" r="r" b="b"/>
                <a:pathLst>
                  <a:path w="14155" h="5735" extrusionOk="0">
                    <a:moveTo>
                      <a:pt x="11927" y="1"/>
                    </a:moveTo>
                    <a:cubicBezTo>
                      <a:pt x="11564" y="1"/>
                      <a:pt x="10485" y="1271"/>
                      <a:pt x="10485" y="1271"/>
                    </a:cubicBezTo>
                    <a:cubicBezTo>
                      <a:pt x="5882" y="1271"/>
                      <a:pt x="278" y="2238"/>
                      <a:pt x="144" y="3439"/>
                    </a:cubicBezTo>
                    <a:cubicBezTo>
                      <a:pt x="1" y="4844"/>
                      <a:pt x="7647" y="4942"/>
                      <a:pt x="9796" y="4942"/>
                    </a:cubicBezTo>
                    <a:cubicBezTo>
                      <a:pt x="10147" y="4942"/>
                      <a:pt x="10351" y="4940"/>
                      <a:pt x="10351" y="4940"/>
                    </a:cubicBezTo>
                    <a:cubicBezTo>
                      <a:pt x="10351" y="4940"/>
                      <a:pt x="12242" y="5734"/>
                      <a:pt x="12770" y="5734"/>
                    </a:cubicBezTo>
                    <a:cubicBezTo>
                      <a:pt x="12825" y="5734"/>
                      <a:pt x="12865" y="5726"/>
                      <a:pt x="12887" y="5707"/>
                    </a:cubicBezTo>
                    <a:cubicBezTo>
                      <a:pt x="13120" y="5474"/>
                      <a:pt x="12353" y="4573"/>
                      <a:pt x="12353" y="4573"/>
                    </a:cubicBezTo>
                    <a:cubicBezTo>
                      <a:pt x="12353" y="4573"/>
                      <a:pt x="13954" y="4506"/>
                      <a:pt x="14021" y="4239"/>
                    </a:cubicBezTo>
                    <a:cubicBezTo>
                      <a:pt x="14154" y="3872"/>
                      <a:pt x="12453" y="3105"/>
                      <a:pt x="12453" y="3105"/>
                    </a:cubicBezTo>
                    <a:cubicBezTo>
                      <a:pt x="13354" y="2738"/>
                      <a:pt x="13954" y="2205"/>
                      <a:pt x="13887" y="2004"/>
                    </a:cubicBezTo>
                    <a:cubicBezTo>
                      <a:pt x="13868" y="1852"/>
                      <a:pt x="13239" y="1819"/>
                      <a:pt x="12704" y="1819"/>
                    </a:cubicBezTo>
                    <a:cubicBezTo>
                      <a:pt x="12302" y="1819"/>
                      <a:pt x="11953" y="1838"/>
                      <a:pt x="11953" y="1838"/>
                    </a:cubicBezTo>
                    <a:cubicBezTo>
                      <a:pt x="11953" y="1838"/>
                      <a:pt x="12320" y="36"/>
                      <a:pt x="11953" y="3"/>
                    </a:cubicBezTo>
                    <a:cubicBezTo>
                      <a:pt x="11945" y="1"/>
                      <a:pt x="11936" y="1"/>
                      <a:pt x="119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559975" y="3872966"/>
                <a:ext cx="300754" cy="210421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2043" extrusionOk="0">
                    <a:moveTo>
                      <a:pt x="16879" y="0"/>
                    </a:moveTo>
                    <a:lnTo>
                      <a:pt x="10175" y="767"/>
                    </a:lnTo>
                    <a:cubicBezTo>
                      <a:pt x="10175" y="767"/>
                      <a:pt x="9974" y="2502"/>
                      <a:pt x="8774" y="2502"/>
                    </a:cubicBezTo>
                    <a:cubicBezTo>
                      <a:pt x="7539" y="2502"/>
                      <a:pt x="7339" y="767"/>
                      <a:pt x="7339" y="767"/>
                    </a:cubicBezTo>
                    <a:lnTo>
                      <a:pt x="1" y="2869"/>
                    </a:lnTo>
                    <a:lnTo>
                      <a:pt x="1502" y="7172"/>
                    </a:lnTo>
                    <a:lnTo>
                      <a:pt x="4204" y="5437"/>
                    </a:lnTo>
                    <a:lnTo>
                      <a:pt x="2936" y="12042"/>
                    </a:lnTo>
                    <a:lnTo>
                      <a:pt x="14811" y="12042"/>
                    </a:lnTo>
                    <a:lnTo>
                      <a:pt x="13043" y="4237"/>
                    </a:lnTo>
                    <a:lnTo>
                      <a:pt x="13043" y="4237"/>
                    </a:lnTo>
                    <a:lnTo>
                      <a:pt x="17213" y="4704"/>
                    </a:lnTo>
                    <a:lnTo>
                      <a:pt x="16879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8" name="Google Shape;458;p39"/>
            <p:cNvGrpSpPr/>
            <p:nvPr/>
          </p:nvGrpSpPr>
          <p:grpSpPr>
            <a:xfrm rot="792631" flipH="1">
              <a:off x="7039701" y="84890"/>
              <a:ext cx="2975220" cy="6341819"/>
              <a:chOff x="6796575" y="1335188"/>
              <a:chExt cx="1802082" cy="3841221"/>
            </a:xfrm>
          </p:grpSpPr>
          <p:sp>
            <p:nvSpPr>
              <p:cNvPr id="459" name="Google Shape;459;p39"/>
              <p:cNvSpPr/>
              <p:nvPr/>
            </p:nvSpPr>
            <p:spPr>
              <a:xfrm>
                <a:off x="6796575" y="2156463"/>
                <a:ext cx="1146028" cy="3019946"/>
              </a:xfrm>
              <a:custGeom>
                <a:avLst/>
                <a:gdLst/>
                <a:ahLst/>
                <a:cxnLst/>
                <a:rect l="l" t="t" r="r" b="b"/>
                <a:pathLst>
                  <a:path w="19720" h="51965" extrusionOk="0">
                    <a:moveTo>
                      <a:pt x="19574" y="0"/>
                    </a:moveTo>
                    <a:cubicBezTo>
                      <a:pt x="19517" y="0"/>
                      <a:pt x="19455" y="39"/>
                      <a:pt x="19455" y="117"/>
                    </a:cubicBezTo>
                    <a:cubicBezTo>
                      <a:pt x="19548" y="3957"/>
                      <a:pt x="17543" y="7409"/>
                      <a:pt x="15210" y="10286"/>
                    </a:cubicBezTo>
                    <a:cubicBezTo>
                      <a:pt x="13002" y="13023"/>
                      <a:pt x="11183" y="15697"/>
                      <a:pt x="10748" y="19273"/>
                    </a:cubicBezTo>
                    <a:cubicBezTo>
                      <a:pt x="10234" y="23207"/>
                      <a:pt x="11245" y="27250"/>
                      <a:pt x="11370" y="31169"/>
                    </a:cubicBezTo>
                    <a:cubicBezTo>
                      <a:pt x="11478" y="34854"/>
                      <a:pt x="11183" y="38601"/>
                      <a:pt x="9877" y="42084"/>
                    </a:cubicBezTo>
                    <a:cubicBezTo>
                      <a:pt x="8197" y="46640"/>
                      <a:pt x="4621" y="49937"/>
                      <a:pt x="127" y="51725"/>
                    </a:cubicBezTo>
                    <a:cubicBezTo>
                      <a:pt x="0" y="51767"/>
                      <a:pt x="40" y="51964"/>
                      <a:pt x="154" y="51964"/>
                    </a:cubicBezTo>
                    <a:cubicBezTo>
                      <a:pt x="165" y="51964"/>
                      <a:pt x="177" y="51962"/>
                      <a:pt x="190" y="51958"/>
                    </a:cubicBezTo>
                    <a:cubicBezTo>
                      <a:pt x="3828" y="50496"/>
                      <a:pt x="6907" y="48117"/>
                      <a:pt x="8897" y="44728"/>
                    </a:cubicBezTo>
                    <a:cubicBezTo>
                      <a:pt x="10685" y="41664"/>
                      <a:pt x="11370" y="38119"/>
                      <a:pt x="11556" y="34620"/>
                    </a:cubicBezTo>
                    <a:cubicBezTo>
                      <a:pt x="11758" y="31122"/>
                      <a:pt x="11385" y="27639"/>
                      <a:pt x="10996" y="24156"/>
                    </a:cubicBezTo>
                    <a:cubicBezTo>
                      <a:pt x="10716" y="21730"/>
                      <a:pt x="10763" y="19258"/>
                      <a:pt x="11447" y="16910"/>
                    </a:cubicBezTo>
                    <a:cubicBezTo>
                      <a:pt x="11945" y="15153"/>
                      <a:pt x="12893" y="13629"/>
                      <a:pt x="13966" y="12183"/>
                    </a:cubicBezTo>
                    <a:cubicBezTo>
                      <a:pt x="15614" y="9990"/>
                      <a:pt x="17449" y="8047"/>
                      <a:pt x="18538" y="5481"/>
                    </a:cubicBezTo>
                    <a:cubicBezTo>
                      <a:pt x="19237" y="3848"/>
                      <a:pt x="19720" y="1920"/>
                      <a:pt x="19657" y="117"/>
                    </a:cubicBezTo>
                    <a:cubicBezTo>
                      <a:pt x="19681" y="39"/>
                      <a:pt x="19630" y="0"/>
                      <a:pt x="19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9"/>
              <p:cNvSpPr/>
              <p:nvPr/>
            </p:nvSpPr>
            <p:spPr>
              <a:xfrm>
                <a:off x="7599137" y="1335188"/>
                <a:ext cx="999520" cy="1063679"/>
              </a:xfrm>
              <a:custGeom>
                <a:avLst/>
                <a:gdLst/>
                <a:ahLst/>
                <a:cxnLst/>
                <a:rect l="l" t="t" r="r" b="b"/>
                <a:pathLst>
                  <a:path w="17199" h="18303" extrusionOk="0">
                    <a:moveTo>
                      <a:pt x="9277" y="0"/>
                    </a:moveTo>
                    <a:cubicBezTo>
                      <a:pt x="6057" y="0"/>
                      <a:pt x="2880" y="2346"/>
                      <a:pt x="1556" y="5992"/>
                    </a:cubicBezTo>
                    <a:cubicBezTo>
                      <a:pt x="1" y="10268"/>
                      <a:pt x="1571" y="14808"/>
                      <a:pt x="5101" y="16441"/>
                    </a:cubicBezTo>
                    <a:cubicBezTo>
                      <a:pt x="4479" y="16970"/>
                      <a:pt x="3857" y="17747"/>
                      <a:pt x="5101" y="18198"/>
                    </a:cubicBezTo>
                    <a:cubicBezTo>
                      <a:pt x="5303" y="18271"/>
                      <a:pt x="5470" y="18303"/>
                      <a:pt x="5609" y="18303"/>
                    </a:cubicBezTo>
                    <a:cubicBezTo>
                      <a:pt x="6304" y="18303"/>
                      <a:pt x="6267" y="17488"/>
                      <a:pt x="6112" y="16814"/>
                    </a:cubicBezTo>
                    <a:lnTo>
                      <a:pt x="6112" y="16814"/>
                    </a:lnTo>
                    <a:cubicBezTo>
                      <a:pt x="6680" y="16970"/>
                      <a:pt x="7257" y="17045"/>
                      <a:pt x="7834" y="17045"/>
                    </a:cubicBezTo>
                    <a:cubicBezTo>
                      <a:pt x="11058" y="17045"/>
                      <a:pt x="14246" y="14702"/>
                      <a:pt x="15566" y="11061"/>
                    </a:cubicBezTo>
                    <a:cubicBezTo>
                      <a:pt x="17198" y="6567"/>
                      <a:pt x="15379" y="1778"/>
                      <a:pt x="11507" y="394"/>
                    </a:cubicBezTo>
                    <a:cubicBezTo>
                      <a:pt x="10777" y="127"/>
                      <a:pt x="10026" y="0"/>
                      <a:pt x="9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9"/>
              <p:cNvSpPr/>
              <p:nvPr/>
            </p:nvSpPr>
            <p:spPr>
              <a:xfrm>
                <a:off x="8279601" y="1491691"/>
                <a:ext cx="137384" cy="120531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074" extrusionOk="0">
                    <a:moveTo>
                      <a:pt x="1181" y="0"/>
                    </a:moveTo>
                    <a:cubicBezTo>
                      <a:pt x="815" y="0"/>
                      <a:pt x="458" y="203"/>
                      <a:pt x="265" y="547"/>
                    </a:cubicBezTo>
                    <a:cubicBezTo>
                      <a:pt x="0" y="1060"/>
                      <a:pt x="187" y="1682"/>
                      <a:pt x="700" y="1946"/>
                    </a:cubicBezTo>
                    <a:cubicBezTo>
                      <a:pt x="854" y="2033"/>
                      <a:pt x="1019" y="2073"/>
                      <a:pt x="1183" y="2073"/>
                    </a:cubicBezTo>
                    <a:cubicBezTo>
                      <a:pt x="1549" y="2073"/>
                      <a:pt x="1906" y="1870"/>
                      <a:pt x="2100" y="1526"/>
                    </a:cubicBezTo>
                    <a:cubicBezTo>
                      <a:pt x="2364" y="1013"/>
                      <a:pt x="2177" y="391"/>
                      <a:pt x="1664" y="127"/>
                    </a:cubicBezTo>
                    <a:cubicBezTo>
                      <a:pt x="1511" y="40"/>
                      <a:pt x="1345" y="0"/>
                      <a:pt x="1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62;p39"/>
            <p:cNvSpPr/>
            <p:nvPr/>
          </p:nvSpPr>
          <p:spPr>
            <a:xfrm rot="-538747">
              <a:off x="8120662" y="3597492"/>
              <a:ext cx="549364" cy="508644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9"/>
            <p:cNvSpPr/>
            <p:nvPr/>
          </p:nvSpPr>
          <p:spPr>
            <a:xfrm rot="-911522" flipH="1">
              <a:off x="6480106" y="4040462"/>
              <a:ext cx="549362" cy="508642"/>
            </a:xfrm>
            <a:custGeom>
              <a:avLst/>
              <a:gdLst/>
              <a:ahLst/>
              <a:cxnLst/>
              <a:rect l="l" t="t" r="r" b="b"/>
              <a:pathLst>
                <a:path w="8540" h="7907" extrusionOk="0">
                  <a:moveTo>
                    <a:pt x="4737" y="1"/>
                  </a:moveTo>
                  <a:cubicBezTo>
                    <a:pt x="2135" y="1"/>
                    <a:pt x="0" y="2136"/>
                    <a:pt x="0" y="4771"/>
                  </a:cubicBezTo>
                  <a:cubicBezTo>
                    <a:pt x="0" y="5972"/>
                    <a:pt x="401" y="7072"/>
                    <a:pt x="1168" y="7906"/>
                  </a:cubicBezTo>
                  <a:cubicBezTo>
                    <a:pt x="3469" y="7339"/>
                    <a:pt x="5638" y="6539"/>
                    <a:pt x="6805" y="5238"/>
                  </a:cubicBezTo>
                  <a:cubicBezTo>
                    <a:pt x="7406" y="4504"/>
                    <a:pt x="8039" y="3336"/>
                    <a:pt x="8540" y="1902"/>
                  </a:cubicBezTo>
                  <a:cubicBezTo>
                    <a:pt x="7672" y="735"/>
                    <a:pt x="6305" y="1"/>
                    <a:pt x="4737" y="1"/>
                  </a:cubicBezTo>
                  <a:close/>
                </a:path>
              </a:pathLst>
            </a:custGeom>
            <a:solidFill>
              <a:srgbClr val="F9A2A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464" name="Google Shape;464;p39"/>
          <p:cNvSpPr/>
          <p:nvPr/>
        </p:nvSpPr>
        <p:spPr>
          <a:xfrm rot="-929691">
            <a:off x="7638356" y="4383040"/>
            <a:ext cx="125771" cy="433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9"/>
          <p:cNvSpPr/>
          <p:nvPr/>
        </p:nvSpPr>
        <p:spPr>
          <a:xfrm rot="-1007485">
            <a:off x="7580594" y="4263156"/>
            <a:ext cx="178616" cy="848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9"/>
          <p:cNvSpPr/>
          <p:nvPr/>
        </p:nvSpPr>
        <p:spPr>
          <a:xfrm>
            <a:off x="6162755" y="3776325"/>
            <a:ext cx="357324" cy="405656"/>
          </a:xfrm>
          <a:custGeom>
            <a:avLst/>
            <a:gdLst/>
            <a:ahLst/>
            <a:cxnLst/>
            <a:rect l="l" t="t" r="r" b="b"/>
            <a:pathLst>
              <a:path w="13108" h="16160" extrusionOk="0">
                <a:moveTo>
                  <a:pt x="1484" y="0"/>
                </a:moveTo>
                <a:lnTo>
                  <a:pt x="0" y="1237"/>
                </a:lnTo>
                <a:lnTo>
                  <a:pt x="7997" y="14263"/>
                </a:lnTo>
                <a:lnTo>
                  <a:pt x="9646" y="16160"/>
                </a:lnTo>
                <a:lnTo>
                  <a:pt x="13108" y="7750"/>
                </a:lnTo>
                <a:lnTo>
                  <a:pt x="6678" y="3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467" name="Google Shape;467;p39"/>
          <p:cNvSpPr/>
          <p:nvPr/>
        </p:nvSpPr>
        <p:spPr>
          <a:xfrm>
            <a:off x="8458850" y="3033975"/>
            <a:ext cx="191675" cy="494675"/>
          </a:xfrm>
          <a:custGeom>
            <a:avLst/>
            <a:gdLst/>
            <a:ahLst/>
            <a:cxnLst/>
            <a:rect l="l" t="t" r="r" b="b"/>
            <a:pathLst>
              <a:path w="7667" h="19787" extrusionOk="0">
                <a:moveTo>
                  <a:pt x="4947" y="0"/>
                </a:moveTo>
                <a:lnTo>
                  <a:pt x="7502" y="1979"/>
                </a:lnTo>
                <a:lnTo>
                  <a:pt x="7667" y="16159"/>
                </a:lnTo>
                <a:lnTo>
                  <a:pt x="7173" y="19787"/>
                </a:lnTo>
                <a:lnTo>
                  <a:pt x="0" y="12779"/>
                </a:lnTo>
                <a:lnTo>
                  <a:pt x="165" y="42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194" name="Picture 4" descr="Task 67: It&amp;#39;s Game Time! - Teleskola">
            <a:extLst>
              <a:ext uri="{FF2B5EF4-FFF2-40B4-BE49-F238E27FC236}">
                <a16:creationId xmlns:a16="http://schemas.microsoft.com/office/drawing/2014/main" id="{6A45C167-180A-409A-98DB-BA271F0A7A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1ACF1"/>
              </a:clrFrom>
              <a:clrTo>
                <a:srgbClr val="01AC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2"/>
          <a:stretch/>
        </p:blipFill>
        <p:spPr bwMode="auto">
          <a:xfrm>
            <a:off x="356743" y="-71594"/>
            <a:ext cx="5154547" cy="281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DCF37AD-2C4F-44E7-AB79-1DA70AF1B72F}"/>
              </a:ext>
            </a:extLst>
          </p:cNvPr>
          <p:cNvSpPr txBox="1"/>
          <p:nvPr/>
        </p:nvSpPr>
        <p:spPr>
          <a:xfrm>
            <a:off x="682189" y="693420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33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id="{B1016182-09EF-42E9-BA96-F5D51B07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1209449">
            <a:off x="373822" y="570911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3E0BB67-A479-4A86-B95C-28CE221691A7}"/>
              </a:ext>
            </a:extLst>
          </p:cNvPr>
          <p:cNvSpPr txBox="1"/>
          <p:nvPr/>
        </p:nvSpPr>
        <p:spPr>
          <a:xfrm>
            <a:off x="2734243" y="620962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5" name="Picture 14" descr="http://www.clipartpal.com/_thumbs/pd/holiday/birthday/baloon1_01.png">
            <a:hlinkClick r:id="rId5" action="ppaction://hlinksldjump"/>
            <a:extLst>
              <a:ext uri="{FF2B5EF4-FFF2-40B4-BE49-F238E27FC236}">
                <a16:creationId xmlns:a16="http://schemas.microsoft.com/office/drawing/2014/main" id="{6A4D1F44-43B3-45A7-93B5-1A4DCF62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402716" y="354054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06FF8C5-F7E7-49BF-A214-E2E9A5F71607}"/>
              </a:ext>
            </a:extLst>
          </p:cNvPr>
          <p:cNvSpPr txBox="1"/>
          <p:nvPr/>
        </p:nvSpPr>
        <p:spPr>
          <a:xfrm>
            <a:off x="6761954" y="1335474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20</a:t>
            </a:r>
          </a:p>
        </p:txBody>
      </p:sp>
      <p:pic>
        <p:nvPicPr>
          <p:cNvPr id="37" name="Picture 36" descr="http://www.clipartpal.com/_thumbs/pd/holiday/birthday/baloon1_02.png">
            <a:hlinkClick r:id="rId7" action="ppaction://hlinksldjump"/>
            <a:extLst>
              <a:ext uri="{FF2B5EF4-FFF2-40B4-BE49-F238E27FC236}">
                <a16:creationId xmlns:a16="http://schemas.microsoft.com/office/drawing/2014/main" id="{B05220EB-8D01-4264-A76D-7D9990696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259846" y="1203154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2EDE9D6-0CF6-4393-8F21-4FFB2CAC8AD7}"/>
              </a:ext>
            </a:extLst>
          </p:cNvPr>
          <p:cNvSpPr txBox="1"/>
          <p:nvPr/>
        </p:nvSpPr>
        <p:spPr>
          <a:xfrm>
            <a:off x="4530413" y="125692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15</a:t>
            </a:r>
          </a:p>
        </p:txBody>
      </p:sp>
      <p:pic>
        <p:nvPicPr>
          <p:cNvPr id="38" name="Picture 4" descr="Purple Balloon 2 clip art - vector clip art online, royalty free ... -  ClipArt Best - ClipArt Best">
            <a:hlinkClick r:id="rId9" action="ppaction://hlinksldjump"/>
            <a:extLst>
              <a:ext uri="{FF2B5EF4-FFF2-40B4-BE49-F238E27FC236}">
                <a16:creationId xmlns:a16="http://schemas.microsoft.com/office/drawing/2014/main" id="{AE382680-4E13-400B-9A58-A299BA33F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4144750" y="831449"/>
            <a:ext cx="1388314" cy="196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24E873E-409A-4ABA-84BD-E6ED25E18404}"/>
              </a:ext>
            </a:extLst>
          </p:cNvPr>
          <p:cNvSpPr txBox="1"/>
          <p:nvPr/>
        </p:nvSpPr>
        <p:spPr>
          <a:xfrm>
            <a:off x="1576221" y="2952594"/>
            <a:ext cx="826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5</a:t>
            </a:r>
          </a:p>
        </p:txBody>
      </p:sp>
      <p:pic>
        <p:nvPicPr>
          <p:cNvPr id="41" name="Picture 14" descr="Clip Art Balloon Image Vector Graphics 藍色氣球, PNG, 426x593px, Balloon,  Birthday, Cartoon, Gas Balloon,">
            <a:hlinkClick r:id="rId11" action="ppaction://hlinksldjump"/>
            <a:extLst>
              <a:ext uri="{FF2B5EF4-FFF2-40B4-BE49-F238E27FC236}">
                <a16:creationId xmlns:a16="http://schemas.microsoft.com/office/drawing/2014/main" id="{A32E67A9-EACE-460F-9160-23C2BEC2F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4" t="-1339" r="22711" b="1339"/>
          <a:stretch/>
        </p:blipFill>
        <p:spPr bwMode="auto">
          <a:xfrm rot="459967">
            <a:off x="1096361" y="2500329"/>
            <a:ext cx="1284051" cy="16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40A0E576-0FE6-4922-AA4D-2A32E13F2E82}"/>
              </a:ext>
            </a:extLst>
          </p:cNvPr>
          <p:cNvSpPr txBox="1"/>
          <p:nvPr/>
        </p:nvSpPr>
        <p:spPr>
          <a:xfrm>
            <a:off x="2990083" y="3368377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25</a:t>
            </a:r>
          </a:p>
        </p:txBody>
      </p:sp>
      <p:pic>
        <p:nvPicPr>
          <p:cNvPr id="43" name="Picture 8" descr="http://www.easyvectors.com/assets/images/vectors/afbig/helium-blue-balloon-clip-art.jpg">
            <a:hlinkClick r:id="rId13" action="ppaction://hlinksldjump"/>
            <a:extLst>
              <a:ext uri="{FF2B5EF4-FFF2-40B4-BE49-F238E27FC236}">
                <a16:creationId xmlns:a16="http://schemas.microsoft.com/office/drawing/2014/main" id="{28C26343-0577-40A0-925B-D1868610D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83" y="2860549"/>
            <a:ext cx="1218039" cy="199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13BFD84-9AED-4B32-8C91-A29E68C05C59}"/>
              </a:ext>
            </a:extLst>
          </p:cNvPr>
          <p:cNvSpPr txBox="1"/>
          <p:nvPr/>
        </p:nvSpPr>
        <p:spPr>
          <a:xfrm>
            <a:off x="4757084" y="3241973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Sport Day" pitchFamily="50" charset="0"/>
              </a:rPr>
              <a:t>10</a:t>
            </a:r>
          </a:p>
        </p:txBody>
      </p:sp>
      <p:pic>
        <p:nvPicPr>
          <p:cNvPr id="45" name="Picture 6" descr="Orange Balloon SVG Vector, Orange Balloon Clip art - SVG Clipart">
            <a:hlinkClick r:id="rId15" action="ppaction://hlinksldjump"/>
            <a:extLst>
              <a:ext uri="{FF2B5EF4-FFF2-40B4-BE49-F238E27FC236}">
                <a16:creationId xmlns:a16="http://schemas.microsoft.com/office/drawing/2014/main" id="{4DCC5D82-7449-43E7-9560-C4289F016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>
            <a:off x="4560929" y="2692291"/>
            <a:ext cx="1479481" cy="23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Cloud 47">
            <a:hlinkClick r:id="rId7" action="ppaction://hlinksldjump"/>
            <a:extLst>
              <a:ext uri="{FF2B5EF4-FFF2-40B4-BE49-F238E27FC236}">
                <a16:creationId xmlns:a16="http://schemas.microsoft.com/office/drawing/2014/main" id="{1AAFEA64-302E-44C6-8141-270CB6930EAC}"/>
              </a:ext>
            </a:extLst>
          </p:cNvPr>
          <p:cNvSpPr/>
          <p:nvPr/>
        </p:nvSpPr>
        <p:spPr>
          <a:xfrm>
            <a:off x="25415" y="18789"/>
            <a:ext cx="854730" cy="434534"/>
          </a:xfrm>
          <a:prstGeom prst="cloud">
            <a:avLst/>
          </a:prstGeom>
          <a:solidFill>
            <a:srgbClr val="F3F3F3"/>
          </a:solidFill>
          <a:ln w="25400" cap="flat" cmpd="sng" algn="ctr">
            <a:solidFill>
              <a:schemeClr val="bg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351908" y="66172"/>
            <a:ext cx="5634928" cy="829760"/>
          </a:xfrm>
          <a:prstGeom prst="wedgeRoundRectCallout">
            <a:avLst>
              <a:gd name="adj1" fmla="val -45939"/>
              <a:gd name="adj2" fmla="val 1499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9" name="Picture 2" descr="http://www.clipartpal.com/_thumbs/pd/holiday/birthday/baloon1_05.png">
            <a:hlinkClick r:id="rId3" action="ppaction://hlinksldjump"/>
            <a:extLst>
              <a:ext uri="{FF2B5EF4-FFF2-40B4-BE49-F238E27FC236}">
                <a16:creationId xmlns:a16="http://schemas.microsoft.com/office/drawing/2014/main" id="{B2604E91-F724-4265-8D8E-40AFC1E8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>
            <a:off x="7362218" y="998141"/>
            <a:ext cx="924387" cy="14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DDBECB-45C0-4244-A25E-07A0BB17DA37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72430C-4BDE-42F6-B8F3-771066C52309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17F3DC-C3B9-4149-A5CF-1E6647503AC4}"/>
              </a:ext>
            </a:extLst>
          </p:cNvPr>
          <p:cNvSpPr txBox="1"/>
          <p:nvPr/>
        </p:nvSpPr>
        <p:spPr>
          <a:xfrm>
            <a:off x="2440142" y="337275"/>
            <a:ext cx="60089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131DEF-9221-4E65-9859-CDCE9C5CD548}"/>
              </a:ext>
            </a:extLst>
          </p:cNvPr>
          <p:cNvSpPr/>
          <p:nvPr/>
        </p:nvSpPr>
        <p:spPr>
          <a:xfrm>
            <a:off x="6022794" y="3443486"/>
            <a:ext cx="1274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Nam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90479" y="1703572"/>
            <a:ext cx="2164129" cy="22783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3" t="9785" r="23670" b="47536"/>
          <a:stretch/>
        </p:blipFill>
        <p:spPr>
          <a:xfrm flipH="1">
            <a:off x="3447536" y="1591192"/>
            <a:ext cx="2430458" cy="22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4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903"/>
              <a:gd name="adj2" fmla="val 14995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14" descr="http://www.clipartpal.com/_thumbs/pd/holiday/birthday/baloon1_01.png">
            <a:hlinkClick r:id="rId3" action="ppaction://hlinksldjump"/>
            <a:extLst>
              <a:ext uri="{FF2B5EF4-FFF2-40B4-BE49-F238E27FC236}">
                <a16:creationId xmlns:a16="http://schemas.microsoft.com/office/drawing/2014/main" id="{F488D076-0F76-4B7B-8586-4015663C9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7297502" y="1086636"/>
            <a:ext cx="993642" cy="1574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631644-456B-4037-AEC7-C39232F2E636}"/>
              </a:ext>
            </a:extLst>
          </p:cNvPr>
          <p:cNvSpPr/>
          <p:nvPr/>
        </p:nvSpPr>
        <p:spPr>
          <a:xfrm>
            <a:off x="5949857" y="3443486"/>
            <a:ext cx="14205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65314" y="1417245"/>
            <a:ext cx="2154665" cy="226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r="32060" b="52815"/>
          <a:stretch/>
        </p:blipFill>
        <p:spPr>
          <a:xfrm>
            <a:off x="3715291" y="1221353"/>
            <a:ext cx="2161629" cy="270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1437"/>
              <a:gd name="adj2" fmla="val 128620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4" descr="Purple Balloon 2 clip art - vector clip art online, royalty free ... -  ClipArt Best - ClipArt Best">
            <a:hlinkClick r:id="rId3" action="ppaction://hlinksldjump"/>
            <a:extLst>
              <a:ext uri="{FF2B5EF4-FFF2-40B4-BE49-F238E27FC236}">
                <a16:creationId xmlns:a16="http://schemas.microsoft.com/office/drawing/2014/main" id="{76BB117B-6B9C-43B2-90D0-57D1B8F86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 rot="20772746">
            <a:off x="7343463" y="1037242"/>
            <a:ext cx="1123886" cy="15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565430F-8285-41FB-B4C9-C9AFA1D70979}"/>
              </a:ext>
            </a:extLst>
          </p:cNvPr>
          <p:cNvSpPr/>
          <p:nvPr/>
        </p:nvSpPr>
        <p:spPr>
          <a:xfrm>
            <a:off x="6146226" y="3443486"/>
            <a:ext cx="10278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Bill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91" y="1289336"/>
            <a:ext cx="2379351" cy="2862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999629"/>
            <a:ext cx="2164129" cy="227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4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3322"/>
              <a:gd name="adj2" fmla="val 137152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8" descr="http://www.easyvectors.com/assets/images/vectors/afbig/helium-blue-balloon-clip-art.jpg">
            <a:hlinkClick r:id="rId3" action="ppaction://hlinksldjump"/>
            <a:extLst>
              <a:ext uri="{FF2B5EF4-FFF2-40B4-BE49-F238E27FC236}">
                <a16:creationId xmlns:a16="http://schemas.microsoft.com/office/drawing/2014/main" id="{8811EBE7-0064-4A92-A49D-B1463BB4C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7">
            <a:off x="7341049" y="1082690"/>
            <a:ext cx="790555" cy="129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9C5E2B-7EB7-4D1C-AE0F-25F39DE0F79B}"/>
              </a:ext>
            </a:extLst>
          </p:cNvPr>
          <p:cNvSpPr/>
          <p:nvPr/>
        </p:nvSpPr>
        <p:spPr>
          <a:xfrm>
            <a:off x="6088332" y="3453296"/>
            <a:ext cx="10887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Mai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136100" y="1340715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3790395" y="1541552"/>
            <a:ext cx="1970861" cy="24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0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538 0.05463 L -2.22222E-6 1.60494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78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2028029" y="1086636"/>
            <a:ext cx="5269473" cy="4056864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4CA3B06C-0FD4-41EC-87D9-ADEAE85FDC00}"/>
              </a:ext>
            </a:extLst>
          </p:cNvPr>
          <p:cNvSpPr/>
          <p:nvPr/>
        </p:nvSpPr>
        <p:spPr>
          <a:xfrm>
            <a:off x="1167029" y="96438"/>
            <a:ext cx="5634928" cy="829760"/>
          </a:xfrm>
          <a:prstGeom prst="wedgeRoundRectCallout">
            <a:avLst>
              <a:gd name="adj1" fmla="val -42798"/>
              <a:gd name="adj2" fmla="val 138574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What’s your name?</a:t>
            </a:r>
          </a:p>
        </p:txBody>
      </p:sp>
      <p:pic>
        <p:nvPicPr>
          <p:cNvPr id="6" name="Picture 6" descr="Orange Balloon SVG Vector, Orange Balloon Clip art - SVG Clipart">
            <a:hlinkClick r:id="rId3" action="ppaction://hlinksldjump"/>
            <a:extLst>
              <a:ext uri="{FF2B5EF4-FFF2-40B4-BE49-F238E27FC236}">
                <a16:creationId xmlns:a16="http://schemas.microsoft.com/office/drawing/2014/main" id="{2D59BAA7-CFDA-4456-9354-AA82BECF7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7411067" y="991933"/>
            <a:ext cx="828698" cy="129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E812B39-535D-4B41-86CB-6D40A7F3FBD6}"/>
              </a:ext>
            </a:extLst>
          </p:cNvPr>
          <p:cNvSpPr/>
          <p:nvPr/>
        </p:nvSpPr>
        <p:spPr>
          <a:xfrm>
            <a:off x="6016197" y="3453296"/>
            <a:ext cx="123303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Script MT Bold" panose="03040602040607080904" pitchFamily="66" charset="0"/>
              </a:rPr>
              <a:t>Lucy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-99556" y="1406029"/>
            <a:ext cx="2164129" cy="2278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>
            <a:off x="3291839" y="1406029"/>
            <a:ext cx="2155237" cy="247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8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12 0.06913 L 2.22222E-6 1.1111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15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0" y="2263747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PRACTICE</a:t>
            </a:r>
            <a:endParaRPr sz="5000" dirty="0"/>
          </a:p>
        </p:txBody>
      </p:sp>
      <p:sp>
        <p:nvSpPr>
          <p:cNvPr id="6" name="Google Shape;1245;p62">
            <a:extLst>
              <a:ext uri="{FF2B5EF4-FFF2-40B4-BE49-F238E27FC236}">
                <a16:creationId xmlns:a16="http://schemas.microsoft.com/office/drawing/2014/main" id="{D13AB4D6-3EFA-4F5B-A024-895DF1C538D6}"/>
              </a:ext>
            </a:extLst>
          </p:cNvPr>
          <p:cNvSpPr/>
          <p:nvPr/>
        </p:nvSpPr>
        <p:spPr>
          <a:xfrm>
            <a:off x="4132095" y="1105024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1;p62">
            <a:extLst>
              <a:ext uri="{FF2B5EF4-FFF2-40B4-BE49-F238E27FC236}">
                <a16:creationId xmlns:a16="http://schemas.microsoft.com/office/drawing/2014/main" id="{C74293EA-69ED-4EEC-81F0-1AD69990A1C0}"/>
              </a:ext>
            </a:extLst>
          </p:cNvPr>
          <p:cNvSpPr txBox="1"/>
          <p:nvPr/>
        </p:nvSpPr>
        <p:spPr>
          <a:xfrm>
            <a:off x="4335654" y="1315783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400789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74"/>
          <p:cNvSpPr txBox="1">
            <a:spLocks noGrp="1"/>
          </p:cNvSpPr>
          <p:nvPr>
            <p:ph type="title"/>
          </p:nvPr>
        </p:nvSpPr>
        <p:spPr>
          <a:xfrm>
            <a:off x="557551" y="-87832"/>
            <a:ext cx="4803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00"/>
                </a:solidFill>
              </a:rPr>
              <a:t>Our names</a:t>
            </a:r>
            <a:endParaRPr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72E7C-484F-422A-A18E-A956152B8BD5}"/>
              </a:ext>
            </a:extLst>
          </p:cNvPr>
          <p:cNvSpPr txBox="1"/>
          <p:nvPr/>
        </p:nvSpPr>
        <p:spPr>
          <a:xfrm>
            <a:off x="753800" y="1200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DEDE"/>
                </a:solidFill>
                <a:latin typeface="Sport Day" pitchFamily="2" charset="0"/>
              </a:rPr>
              <a:t>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53115-DBF8-4388-8E90-1994BF02D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2968"/>
            <a:ext cx="4098085" cy="1015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452D4-482E-47AA-BDE9-5A396AED45F2}"/>
              </a:ext>
            </a:extLst>
          </p:cNvPr>
          <p:cNvSpPr txBox="1"/>
          <p:nvPr/>
        </p:nvSpPr>
        <p:spPr>
          <a:xfrm>
            <a:off x="271709" y="4161250"/>
            <a:ext cx="3733126" cy="5622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accent6"/>
                </a:solidFill>
                <a:latin typeface="Pangolin" panose="02010600030101010101" charset="0"/>
              </a:rPr>
              <a:t>LESSON 1 – PERIOD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9F481C-B2FE-45A8-95CF-AB08DB10DE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422" y="-87832"/>
            <a:ext cx="1634433" cy="16867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362-B2E3-43CE-AA60-5689623D8E7B}"/>
              </a:ext>
            </a:extLst>
          </p:cNvPr>
          <p:cNvSpPr txBox="1"/>
          <p:nvPr/>
        </p:nvSpPr>
        <p:spPr>
          <a:xfrm>
            <a:off x="200916" y="-87832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6"/>
                </a:solidFill>
                <a:latin typeface="Sport Day" charset="0"/>
              </a:rPr>
              <a:t>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7556"/>
          <a:stretch/>
        </p:blipFill>
        <p:spPr>
          <a:xfrm>
            <a:off x="373076" y="265689"/>
            <a:ext cx="8310067" cy="45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13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45;p62">
            <a:extLst>
              <a:ext uri="{FF2B5EF4-FFF2-40B4-BE49-F238E27FC236}">
                <a16:creationId xmlns:a16="http://schemas.microsoft.com/office/drawing/2014/main" id="{E35574B6-238A-44BF-A001-292D12F43CF4}"/>
              </a:ext>
            </a:extLst>
          </p:cNvPr>
          <p:cNvSpPr/>
          <p:nvPr/>
        </p:nvSpPr>
        <p:spPr>
          <a:xfrm>
            <a:off x="4094206" y="1048138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Google Shape;1251;p62">
            <a:extLst>
              <a:ext uri="{FF2B5EF4-FFF2-40B4-BE49-F238E27FC236}">
                <a16:creationId xmlns:a16="http://schemas.microsoft.com/office/drawing/2014/main" id="{2604C8E2-9C8C-4BFB-B733-A1ED5F9017BA}"/>
              </a:ext>
            </a:extLst>
          </p:cNvPr>
          <p:cNvSpPr txBox="1"/>
          <p:nvPr/>
        </p:nvSpPr>
        <p:spPr>
          <a:xfrm>
            <a:off x="4309398" y="1257636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8" name="Google Shape;1023;p44">
            <a:extLst>
              <a:ext uri="{FF2B5EF4-FFF2-40B4-BE49-F238E27FC236}">
                <a16:creationId xmlns:a16="http://schemas.microsoft.com/office/drawing/2014/main" id="{A8F4D6A8-E9F0-424D-887B-627240DB2D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273" y="2247992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/>
              <a:t>FUN TIME</a:t>
            </a:r>
            <a:endParaRPr sz="5000" dirty="0"/>
          </a:p>
        </p:txBody>
      </p:sp>
    </p:spTree>
    <p:extLst>
      <p:ext uri="{BB962C8B-B14F-4D97-AF65-F5344CB8AC3E}">
        <p14:creationId xmlns:p14="http://schemas.microsoft.com/office/powerpoint/2010/main" val="1990558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E5B7C-069A-41FF-82E7-4E47CDE68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786" y="1249613"/>
            <a:ext cx="5908200" cy="1409700"/>
          </a:xfrm>
        </p:spPr>
        <p:txBody>
          <a:bodyPr/>
          <a:lstStyle/>
          <a:p>
            <a:pPr algn="ctr">
              <a:buClr>
                <a:schemeClr val="dk2"/>
              </a:buClr>
            </a:pPr>
            <a:r>
              <a:rPr lang="en-US" sz="7200" b="1" dirty="0">
                <a:solidFill>
                  <a:srgbClr val="FFFFFF"/>
                </a:solidFill>
                <a:latin typeface="Patrick Hand"/>
                <a:sym typeface="Patrick Hand"/>
              </a:rPr>
              <a:t>Thank you </a:t>
            </a:r>
            <a:br>
              <a:rPr lang="en-US" sz="7200" b="1" dirty="0">
                <a:solidFill>
                  <a:srgbClr val="FFFFFF"/>
                </a:solidFill>
                <a:latin typeface="Patrick Hand"/>
                <a:sym typeface="Patrick Hand"/>
              </a:rPr>
            </a:br>
            <a:r>
              <a:rPr lang="en-US" sz="7200" b="1" dirty="0">
                <a:solidFill>
                  <a:srgbClr val="FFFFFF"/>
                </a:solidFill>
                <a:latin typeface="Patrick Hand"/>
                <a:sym typeface="Patrick Hand"/>
              </a:rPr>
              <a:t>See you later</a:t>
            </a:r>
          </a:p>
        </p:txBody>
      </p:sp>
    </p:spTree>
    <p:extLst>
      <p:ext uri="{BB962C8B-B14F-4D97-AF65-F5344CB8AC3E}">
        <p14:creationId xmlns:p14="http://schemas.microsoft.com/office/powerpoint/2010/main" val="2623161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4" name="Google Shape;1234;p62"/>
          <p:cNvCxnSpPr>
            <a:cxnSpLocks/>
          </p:cNvCxnSpPr>
          <p:nvPr/>
        </p:nvCxnSpPr>
        <p:spPr>
          <a:xfrm>
            <a:off x="1902000" y="2219940"/>
            <a:ext cx="6656784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5" name="Google Shape;1235;p62"/>
          <p:cNvSpPr txBox="1">
            <a:spLocks noGrp="1"/>
          </p:cNvSpPr>
          <p:nvPr>
            <p:ph type="title"/>
          </p:nvPr>
        </p:nvSpPr>
        <p:spPr>
          <a:xfrm>
            <a:off x="701600" y="627400"/>
            <a:ext cx="7729200" cy="50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3">
                    <a:lumMod val="10000"/>
                  </a:schemeClr>
                </a:solidFill>
              </a:rPr>
              <a:t>TABLE OF CONTENTS</a:t>
            </a:r>
            <a:endParaRPr sz="3500" dirty="0">
              <a:solidFill>
                <a:schemeClr val="accent3">
                  <a:lumMod val="10000"/>
                </a:schemeClr>
              </a:solidFill>
            </a:endParaRPr>
          </a:p>
        </p:txBody>
      </p:sp>
      <p:sp>
        <p:nvSpPr>
          <p:cNvPr id="1236" name="Google Shape;1236;p62"/>
          <p:cNvSpPr txBox="1"/>
          <p:nvPr/>
        </p:nvSpPr>
        <p:spPr>
          <a:xfrm>
            <a:off x="655407" y="2827344"/>
            <a:ext cx="1315200" cy="10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3"/>
                </a:solidFill>
                <a:latin typeface="Pangolin"/>
                <a:ea typeface="Pangolin"/>
                <a:cs typeface="Pangolin"/>
                <a:sym typeface="Pangolin"/>
              </a:rPr>
              <a:t>WARM-UP</a:t>
            </a:r>
            <a:endParaRPr sz="1800" b="1" dirty="0">
              <a:solidFill>
                <a:schemeClr val="accent3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38" name="Google Shape;1238;p62"/>
          <p:cNvSpPr txBox="1"/>
          <p:nvPr/>
        </p:nvSpPr>
        <p:spPr>
          <a:xfrm>
            <a:off x="2321898" y="2871705"/>
            <a:ext cx="1618052" cy="782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rPr>
              <a:t>EXPLORATION</a:t>
            </a:r>
            <a:endParaRPr sz="1800" b="1" dirty="0">
              <a:solidFill>
                <a:schemeClr val="accent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0" name="Google Shape;1240;p62"/>
          <p:cNvSpPr txBox="1"/>
          <p:nvPr/>
        </p:nvSpPr>
        <p:spPr>
          <a:xfrm>
            <a:off x="4215383" y="2829175"/>
            <a:ext cx="1391059" cy="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chemeClr val="accent5"/>
                </a:solidFill>
                <a:latin typeface="Pangolin"/>
                <a:ea typeface="Pangolin"/>
                <a:cs typeface="Pangolin"/>
                <a:sym typeface="Pangolin"/>
              </a:rPr>
              <a:t>MODEL SENTENCES</a:t>
            </a:r>
            <a:endParaRPr sz="1800" b="1" dirty="0">
              <a:solidFill>
                <a:schemeClr val="accent5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2" name="Google Shape;1242;p62"/>
          <p:cNvSpPr txBox="1"/>
          <p:nvPr/>
        </p:nvSpPr>
        <p:spPr>
          <a:xfrm>
            <a:off x="5820864" y="2842631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00B050"/>
                </a:solidFill>
                <a:latin typeface="Pangolin"/>
                <a:ea typeface="Pangolin"/>
                <a:cs typeface="Pangolin"/>
                <a:sym typeface="Pangolin"/>
              </a:rPr>
              <a:t>PRACTICE</a:t>
            </a:r>
            <a:endParaRPr sz="1800" b="1" dirty="0">
              <a:solidFill>
                <a:srgbClr val="00B050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4" name="Google Shape;1244;p62"/>
          <p:cNvSpPr/>
          <p:nvPr/>
        </p:nvSpPr>
        <p:spPr>
          <a:xfrm>
            <a:off x="821700" y="1617135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62"/>
          <p:cNvSpPr/>
          <p:nvPr/>
        </p:nvSpPr>
        <p:spPr>
          <a:xfrm>
            <a:off x="6133325" y="1679790"/>
            <a:ext cx="1080300" cy="1080300"/>
          </a:xfrm>
          <a:prstGeom prst="ellipse">
            <a:avLst/>
          </a:prstGeom>
          <a:solidFill>
            <a:srgbClr val="92D05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6" name="Google Shape;1246;p62"/>
          <p:cNvSpPr/>
          <p:nvPr/>
        </p:nvSpPr>
        <p:spPr>
          <a:xfrm>
            <a:off x="4340932" y="1679790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7" name="Google Shape;1247;p62"/>
          <p:cNvSpPr/>
          <p:nvPr/>
        </p:nvSpPr>
        <p:spPr>
          <a:xfrm>
            <a:off x="2605332" y="165922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8" name="Google Shape;1248;p62"/>
          <p:cNvSpPr txBox="1"/>
          <p:nvPr/>
        </p:nvSpPr>
        <p:spPr>
          <a:xfrm>
            <a:off x="1057350" y="1848771"/>
            <a:ext cx="609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49" name="Google Shape;1249;p62"/>
          <p:cNvSpPr txBox="1"/>
          <p:nvPr/>
        </p:nvSpPr>
        <p:spPr>
          <a:xfrm>
            <a:off x="4500041" y="1883775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0" name="Google Shape;1250;p62"/>
          <p:cNvSpPr txBox="1"/>
          <p:nvPr/>
        </p:nvSpPr>
        <p:spPr>
          <a:xfrm>
            <a:off x="2790743" y="1904340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251" name="Google Shape;1251;p62"/>
          <p:cNvSpPr txBox="1"/>
          <p:nvPr/>
        </p:nvSpPr>
        <p:spPr>
          <a:xfrm>
            <a:off x="6336884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04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2" name="Google Shape;1245;p62">
            <a:extLst>
              <a:ext uri="{FF2B5EF4-FFF2-40B4-BE49-F238E27FC236}">
                <a16:creationId xmlns:a16="http://schemas.microsoft.com/office/drawing/2014/main" id="{D167980D-DD7F-40E9-9DE8-664D58E0EC18}"/>
              </a:ext>
            </a:extLst>
          </p:cNvPr>
          <p:cNvSpPr/>
          <p:nvPr/>
        </p:nvSpPr>
        <p:spPr>
          <a:xfrm>
            <a:off x="7995759" y="1681051"/>
            <a:ext cx="1080300" cy="1080300"/>
          </a:xfrm>
          <a:prstGeom prst="ellipse">
            <a:avLst/>
          </a:prstGeom>
          <a:solidFill>
            <a:srgbClr val="9933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" name="Google Shape;1251;p62">
            <a:extLst>
              <a:ext uri="{FF2B5EF4-FFF2-40B4-BE49-F238E27FC236}">
                <a16:creationId xmlns:a16="http://schemas.microsoft.com/office/drawing/2014/main" id="{CF1AAF09-94D6-45A5-866B-5F6C9B6603F7}"/>
              </a:ext>
            </a:extLst>
          </p:cNvPr>
          <p:cNvSpPr txBox="1"/>
          <p:nvPr/>
        </p:nvSpPr>
        <p:spPr>
          <a:xfrm>
            <a:off x="8210951" y="1890549"/>
            <a:ext cx="7389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05</a:t>
            </a:r>
            <a:endParaRPr sz="29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25" name="Google Shape;1242;p62">
            <a:extLst>
              <a:ext uri="{FF2B5EF4-FFF2-40B4-BE49-F238E27FC236}">
                <a16:creationId xmlns:a16="http://schemas.microsoft.com/office/drawing/2014/main" id="{81AAC763-DD0E-49D4-B229-78DE04B92A60}"/>
              </a:ext>
            </a:extLst>
          </p:cNvPr>
          <p:cNvSpPr txBox="1"/>
          <p:nvPr/>
        </p:nvSpPr>
        <p:spPr>
          <a:xfrm>
            <a:off x="7632295" y="2857914"/>
            <a:ext cx="1597009" cy="730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b="1" dirty="0">
                <a:solidFill>
                  <a:srgbClr val="660066"/>
                </a:solidFill>
                <a:latin typeface="Pangolin"/>
                <a:ea typeface="Pangolin"/>
                <a:cs typeface="Pangolin"/>
                <a:sym typeface="Pangolin"/>
              </a:rPr>
              <a:t>FUN TIME</a:t>
            </a:r>
            <a:endParaRPr sz="1800" b="1" dirty="0">
              <a:solidFill>
                <a:srgbClr val="66006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4031850" y="1314076"/>
            <a:ext cx="1080300" cy="10803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3961993" y="1515230"/>
            <a:ext cx="1220014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01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WARM-UP</a:t>
            </a:r>
            <a:endParaRPr sz="6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45651" y="2394376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S</a:t>
            </a:r>
            <a:r>
              <a:rPr lang="en" sz="6000" dirty="0"/>
              <a:t>ing with me!</a:t>
            </a:r>
            <a:endParaRPr sz="6000" dirty="0"/>
          </a:p>
        </p:txBody>
      </p:sp>
      <p:pic>
        <p:nvPicPr>
          <p:cNvPr id="14" name="Picture 2" descr="C:\Users\Windows\Desktop\unnamed.gif">
            <a:extLst>
              <a:ext uri="{FF2B5EF4-FFF2-40B4-BE49-F238E27FC236}">
                <a16:creationId xmlns:a16="http://schemas.microsoft.com/office/drawing/2014/main" id="{5759DDAC-34FB-458B-B77F-D2694E0564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524" y="161464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0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73"/>
          <p:cNvGrpSpPr/>
          <p:nvPr/>
        </p:nvGrpSpPr>
        <p:grpSpPr>
          <a:xfrm>
            <a:off x="1839251" y="815122"/>
            <a:ext cx="5251267" cy="4096512"/>
            <a:chOff x="2144600" y="1557475"/>
            <a:chExt cx="3330800" cy="2596750"/>
          </a:xfrm>
        </p:grpSpPr>
        <p:sp>
          <p:nvSpPr>
            <p:cNvPr id="1735" name="Google Shape;1735;p73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6" name="Google Shape;1736;p73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4" name="Picture 2" descr="C:\Users\Windows\Desktop\unnamed.gif">
            <a:extLst>
              <a:ext uri="{FF2B5EF4-FFF2-40B4-BE49-F238E27FC236}">
                <a16:creationId xmlns:a16="http://schemas.microsoft.com/office/drawing/2014/main" id="{6DAF6AD7-4F86-4EC7-8EBA-727E7C1A2B5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709" y="939157"/>
            <a:ext cx="1970224" cy="254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VlcKp3bWH8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55137" y="1096196"/>
            <a:ext cx="4919121" cy="276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4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4173" y="222753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EXPLORATION</a:t>
            </a:r>
            <a:endParaRPr sz="5400" dirty="0"/>
          </a:p>
        </p:txBody>
      </p:sp>
      <p:sp>
        <p:nvSpPr>
          <p:cNvPr id="6" name="Google Shape;1247;p62">
            <a:extLst>
              <a:ext uri="{FF2B5EF4-FFF2-40B4-BE49-F238E27FC236}">
                <a16:creationId xmlns:a16="http://schemas.microsoft.com/office/drawing/2014/main" id="{5675D310-DC54-4DC8-96D9-5B32EAC7E36A}"/>
              </a:ext>
            </a:extLst>
          </p:cNvPr>
          <p:cNvSpPr/>
          <p:nvPr/>
        </p:nvSpPr>
        <p:spPr>
          <a:xfrm>
            <a:off x="4086583" y="917255"/>
            <a:ext cx="1080300" cy="1080300"/>
          </a:xfrm>
          <a:prstGeom prst="ellipse">
            <a:avLst/>
          </a:prstGeom>
          <a:solidFill>
            <a:srgbClr val="00B0F0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Google Shape;1250;p62">
            <a:extLst>
              <a:ext uri="{FF2B5EF4-FFF2-40B4-BE49-F238E27FC236}">
                <a16:creationId xmlns:a16="http://schemas.microsoft.com/office/drawing/2014/main" id="{80A0EF12-9942-43A7-B0B7-C766A6805593}"/>
              </a:ext>
            </a:extLst>
          </p:cNvPr>
          <p:cNvSpPr txBox="1"/>
          <p:nvPr/>
        </p:nvSpPr>
        <p:spPr>
          <a:xfrm>
            <a:off x="4142578" y="1132752"/>
            <a:ext cx="968307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02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3647870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5">
            <a:hlinkClick r:id="" action="ppaction://media"/>
            <a:extLst>
              <a:ext uri="{FF2B5EF4-FFF2-40B4-BE49-F238E27FC236}">
                <a16:creationId xmlns:a16="http://schemas.microsoft.com/office/drawing/2014/main" id="{C533E318-ED0E-43FD-82BD-7D2655745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34825" y="397564"/>
            <a:ext cx="508349" cy="508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80" y="412063"/>
            <a:ext cx="4558006" cy="493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825" t="2718" r="1002" b="1630"/>
          <a:stretch/>
        </p:blipFill>
        <p:spPr>
          <a:xfrm>
            <a:off x="673449" y="1310640"/>
            <a:ext cx="3909075" cy="2733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" r="1239"/>
          <a:stretch/>
        </p:blipFill>
        <p:spPr>
          <a:xfrm>
            <a:off x="4815840" y="1391960"/>
            <a:ext cx="4023360" cy="277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1307" y="2241975"/>
            <a:ext cx="7562165" cy="1028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MODEL SENTENCES</a:t>
            </a:r>
            <a:endParaRPr sz="5400" dirty="0"/>
          </a:p>
        </p:txBody>
      </p:sp>
      <p:sp>
        <p:nvSpPr>
          <p:cNvPr id="5" name="Google Shape;1246;p62">
            <a:extLst>
              <a:ext uri="{FF2B5EF4-FFF2-40B4-BE49-F238E27FC236}">
                <a16:creationId xmlns:a16="http://schemas.microsoft.com/office/drawing/2014/main" id="{F622577E-45CF-4ED3-9F80-F16E7BDB5FD6}"/>
              </a:ext>
            </a:extLst>
          </p:cNvPr>
          <p:cNvSpPr/>
          <p:nvPr/>
        </p:nvSpPr>
        <p:spPr>
          <a:xfrm>
            <a:off x="3873864" y="1081154"/>
            <a:ext cx="1080300" cy="10803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249;p62">
            <a:extLst>
              <a:ext uri="{FF2B5EF4-FFF2-40B4-BE49-F238E27FC236}">
                <a16:creationId xmlns:a16="http://schemas.microsoft.com/office/drawing/2014/main" id="{CAF0410F-CECD-4248-A055-2089F66633D2}"/>
              </a:ext>
            </a:extLst>
          </p:cNvPr>
          <p:cNvSpPr txBox="1"/>
          <p:nvPr/>
        </p:nvSpPr>
        <p:spPr>
          <a:xfrm>
            <a:off x="3953418" y="1293780"/>
            <a:ext cx="921191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accent6"/>
                </a:solidFill>
                <a:latin typeface="Pangolin"/>
                <a:ea typeface="Pangolin"/>
                <a:cs typeface="Pangolin"/>
                <a:sym typeface="Pangolin"/>
              </a:rPr>
              <a:t>03</a:t>
            </a:r>
            <a:endParaRPr sz="4000" b="1" dirty="0">
              <a:solidFill>
                <a:schemeClr val="accent6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</p:spTree>
    <p:extLst>
      <p:ext uri="{BB962C8B-B14F-4D97-AF65-F5344CB8AC3E}">
        <p14:creationId xmlns:p14="http://schemas.microsoft.com/office/powerpoint/2010/main" val="2251442232"/>
      </p:ext>
    </p:extLst>
  </p:cSld>
  <p:clrMapOvr>
    <a:masterClrMapping/>
  </p:clrMapOvr>
</p:sld>
</file>

<file path=ppt/theme/theme1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1191</TotalTime>
  <Words>152</Words>
  <Application>Microsoft Office PowerPoint</Application>
  <PresentationFormat>On-screen Show (16:9)</PresentationFormat>
  <Paragraphs>53</Paragraphs>
  <Slides>22</Slides>
  <Notes>20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Coming Soon</vt:lpstr>
      <vt:lpstr>Cambria</vt:lpstr>
      <vt:lpstr>Script MT Bold</vt:lpstr>
      <vt:lpstr>Comfortaa</vt:lpstr>
      <vt:lpstr>Delius Swash Caps</vt:lpstr>
      <vt:lpstr>Pangolin</vt:lpstr>
      <vt:lpstr>Sport Day</vt:lpstr>
      <vt:lpstr>Patrick Hand</vt:lpstr>
      <vt:lpstr>Morning Greetings with Social DIstancing by Slidesgo</vt:lpstr>
      <vt:lpstr>Welcome to my class Da Phuc Primary School Teacher: Tran Phuong Linh Class: 3a1</vt:lpstr>
      <vt:lpstr>Our names</vt:lpstr>
      <vt:lpstr>TABLE OF CONTENTS</vt:lpstr>
      <vt:lpstr>WARM-UP</vt:lpstr>
      <vt:lpstr>Sing with me!</vt:lpstr>
      <vt:lpstr>PowerPoint Presentation</vt:lpstr>
      <vt:lpstr>EXPLORATION</vt:lpstr>
      <vt:lpstr>PowerPoint Presentation</vt:lpstr>
      <vt:lpstr>MODEL SENTENCES</vt:lpstr>
      <vt:lpstr>PowerPoint Presentation</vt:lpstr>
      <vt:lpstr>PowerPoint Presentation</vt:lpstr>
      <vt:lpstr>Blow up 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FUN TIME</vt:lpstr>
      <vt:lpstr>Thank you  See you later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Greetings with Social Distancing</dc:title>
  <dc:creator>Lien Chip</dc:creator>
  <cp:lastModifiedBy>SDC</cp:lastModifiedBy>
  <cp:revision>33</cp:revision>
  <dcterms:modified xsi:type="dcterms:W3CDTF">2024-12-29T03:19:55Z</dcterms:modified>
</cp:coreProperties>
</file>