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733" r:id="rId2"/>
    <p:sldId id="722" r:id="rId3"/>
    <p:sldId id="724" r:id="rId4"/>
    <p:sldId id="725" r:id="rId5"/>
    <p:sldId id="370" r:id="rId6"/>
    <p:sldId id="726" r:id="rId7"/>
    <p:sldId id="272" r:id="rId8"/>
    <p:sldId id="371" r:id="rId9"/>
    <p:sldId id="372" r:id="rId10"/>
    <p:sldId id="373" r:id="rId11"/>
    <p:sldId id="374" r:id="rId12"/>
    <p:sldId id="274" r:id="rId13"/>
    <p:sldId id="375" r:id="rId14"/>
    <p:sldId id="727" r:id="rId15"/>
    <p:sldId id="730" r:id="rId16"/>
    <p:sldId id="728" r:id="rId17"/>
    <p:sldId id="341" r:id="rId18"/>
    <p:sldId id="342" r:id="rId19"/>
    <p:sldId id="715" r:id="rId20"/>
    <p:sldId id="720" r:id="rId21"/>
    <p:sldId id="718" r:id="rId22"/>
    <p:sldId id="349" r:id="rId23"/>
    <p:sldId id="732" r:id="rId24"/>
  </p:sldIdLst>
  <p:sldSz cx="9144000" cy="5143500" type="screen16x9"/>
  <p:notesSz cx="6858000" cy="9144000"/>
  <p:embeddedFontLst>
    <p:embeddedFont>
      <p:font typeface=".VnVogue" panose="020B7200000000000000"/>
      <p:regular r:id="rId26"/>
    </p:embeddedFont>
    <p:embeddedFont>
      <p:font typeface="Arial Black" panose="020B0A04020102020204" pitchFamily="34" charset="0"/>
      <p:bold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Patrick Hand SC" panose="020B0604020202020204" charset="0"/>
      <p:regular r:id="rId33"/>
    </p:embeddedFont>
    <p:embeddedFont>
      <p:font typeface="Sport D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918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6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4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83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2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8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6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80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4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34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44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58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61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37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2024/12/29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3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jp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jp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Relationship Id="rId9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8091-3F88-4BD2-A236-B5CFF220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119" y="1077908"/>
            <a:ext cx="9770302" cy="2868600"/>
          </a:xfrm>
        </p:spPr>
        <p:txBody>
          <a:bodyPr/>
          <a:lstStyle/>
          <a:p>
            <a:r>
              <a:rPr lang="en-US" sz="8800" dirty="0">
                <a:solidFill>
                  <a:schemeClr val="accent2">
                    <a:lumMod val="75000"/>
                  </a:schemeClr>
                </a:solidFill>
              </a:rPr>
              <a:t>Welcome to my class</a:t>
            </a:r>
            <a:br>
              <a:rPr lang="en-US" sz="8800" dirty="0"/>
            </a:br>
            <a:r>
              <a:rPr lang="en-US" sz="4800" dirty="0">
                <a:solidFill>
                  <a:srgbClr val="00B050"/>
                </a:solidFill>
              </a:rPr>
              <a:t>Da </a:t>
            </a:r>
            <a:r>
              <a:rPr lang="en-US" sz="4800" dirty="0" err="1">
                <a:solidFill>
                  <a:srgbClr val="00B050"/>
                </a:solidFill>
              </a:rPr>
              <a:t>Phuc</a:t>
            </a:r>
            <a:r>
              <a:rPr lang="en-US" sz="4800" dirty="0">
                <a:solidFill>
                  <a:srgbClr val="00B050"/>
                </a:solidFill>
              </a:rPr>
              <a:t> Primary school</a:t>
            </a: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4800" dirty="0">
                <a:solidFill>
                  <a:srgbClr val="00B050"/>
                </a:solidFill>
              </a:rPr>
              <a:t>Teacher: Do Tra Giang</a:t>
            </a: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4800" dirty="0">
                <a:solidFill>
                  <a:srgbClr val="00B050"/>
                </a:solidFill>
              </a:rPr>
              <a:t>class: 4a2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2972781" y="4007198"/>
            <a:ext cx="340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 to school</a:t>
            </a:r>
          </a:p>
        </p:txBody>
      </p:sp>
      <p:pic>
        <p:nvPicPr>
          <p:cNvPr id="3074" name="Picture 2" descr="Little kids go to school | Download on Freepik">
            <a:extLst>
              <a:ext uri="{FF2B5EF4-FFF2-40B4-BE49-F238E27FC236}">
                <a16:creationId xmlns:a16="http://schemas.microsoft.com/office/drawing/2014/main" id="{530CB89D-2719-98E0-7038-60A078BA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1" y="227862"/>
            <a:ext cx="3198438" cy="37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3327187" y="4022835"/>
            <a:ext cx="3273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 to bed</a:t>
            </a:r>
          </a:p>
        </p:txBody>
      </p:sp>
      <p:pic>
        <p:nvPicPr>
          <p:cNvPr id="1036" name="Picture 12" descr="Dibujo de Habitación pintado por en Dibujos.net el día 25-05-15 a l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09" y="582771"/>
            <a:ext cx="4508302" cy="353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29D39A-672C-436B-6FB4-3C65DE1C2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48" y="1305597"/>
            <a:ext cx="4429125" cy="253230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936671" y="697105"/>
            <a:ext cx="2894465" cy="1290918"/>
          </a:xfrm>
          <a:prstGeom prst="wedgeRoundRectCallout">
            <a:avLst>
              <a:gd name="adj1" fmla="val -63267"/>
              <a:gd name="adj2" fmla="val 75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What time do you </a:t>
            </a:r>
            <a:r>
              <a:rPr lang="en-US" sz="3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get up?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284188" y="2882833"/>
            <a:ext cx="3683128" cy="1762585"/>
          </a:xfrm>
          <a:prstGeom prst="wedgeRoundRectCallout">
            <a:avLst>
              <a:gd name="adj1" fmla="val 61835"/>
              <a:gd name="adj2" fmla="val -80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get up 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b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5</a:t>
            </a:r>
            <a:r>
              <a:rPr lang="vi-VN" sz="3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 o’clock</a:t>
            </a:r>
            <a:r>
              <a:rPr lang="en-US" sz="3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4" y="731446"/>
            <a:ext cx="8449193" cy="382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3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6" y="602873"/>
            <a:ext cx="7835381" cy="398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90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2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90317" y="2919911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95837" y="834630"/>
            <a:ext cx="3281789" cy="3281789"/>
            <a:chOff x="1061116" y="1112839"/>
            <a:chExt cx="4375718" cy="4375718"/>
          </a:xfrm>
        </p:grpSpPr>
        <p:grpSp>
          <p:nvGrpSpPr>
            <p:cNvPr id="136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146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37" name="Oval 136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8" name="Oval 137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42" name="Oval 141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3" name="Oval 142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4" name="Oval 14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Oval 88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63" name="chu"/>
          <p:cNvGrpSpPr/>
          <p:nvPr/>
        </p:nvGrpSpPr>
        <p:grpSpPr>
          <a:xfrm>
            <a:off x="-104705" y="242027"/>
            <a:ext cx="4910328" cy="4910817"/>
            <a:chOff x="2714170" y="821463"/>
            <a:chExt cx="5942482" cy="6122794"/>
          </a:xfrm>
        </p:grpSpPr>
        <p:sp>
          <p:nvSpPr>
            <p:cNvPr id="64" name="Oval 63"/>
            <p:cNvSpPr/>
            <p:nvPr/>
          </p:nvSpPr>
          <p:spPr>
            <a:xfrm>
              <a:off x="2714170" y="821463"/>
              <a:ext cx="5942482" cy="6122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82818" y="1103454"/>
              <a:ext cx="4813742" cy="49593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/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Magic wheel</a:t>
              </a:r>
            </a:p>
          </p:txBody>
        </p:sp>
      </p:grpSp>
      <p:grpSp>
        <p:nvGrpSpPr>
          <p:cNvPr id="66" name="Group 65" hidden="1"/>
          <p:cNvGrpSpPr/>
          <p:nvPr/>
        </p:nvGrpSpPr>
        <p:grpSpPr>
          <a:xfrm>
            <a:off x="3768993" y="6404652"/>
            <a:ext cx="5248567" cy="2884331"/>
            <a:chOff x="2498279" y="1472312"/>
            <a:chExt cx="6998089" cy="3845775"/>
          </a:xfrm>
        </p:grpSpPr>
        <p:sp>
          <p:nvSpPr>
            <p:cNvPr id="67" name="Rounded Rectangle 66"/>
            <p:cNvSpPr/>
            <p:nvPr/>
          </p:nvSpPr>
          <p:spPr>
            <a:xfrm>
              <a:off x="2498279" y="1472312"/>
              <a:ext cx="6998089" cy="3845775"/>
            </a:xfrm>
            <a:prstGeom prst="roundRect">
              <a:avLst>
                <a:gd name="adj" fmla="val 4973"/>
              </a:avLst>
            </a:prstGeom>
            <a:solidFill>
              <a:srgbClr val="FCE5BC"/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LUẬT CH</a:t>
              </a:r>
              <a:r>
                <a:rPr lang="vi-VN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Ơ</a:t>
              </a: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I</a:t>
              </a:r>
            </a:p>
            <a:p>
              <a:pPr algn="just"/>
              <a:endPara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17" indent="-342917" algn="just">
                <a:lnSpc>
                  <a:spcPct val="130000"/>
                </a:lnSpc>
                <a:buFontTx/>
                <a:buChar char="-"/>
              </a:pP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Nhấn nút            đ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quay.</a:t>
              </a:r>
            </a:p>
            <a:p>
              <a:pPr marL="342917" indent="-342917" algn="just">
                <a:lnSpc>
                  <a:spcPct val="130000"/>
                </a:lnSpc>
                <a:buFontTx/>
                <a:buChar char="-"/>
              </a:pP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câu h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ỏi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sẽ đ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cộng số    đi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t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 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ứng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vị trí mũi tên d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17" indent="-342917" algn="just">
                <a:lnSpc>
                  <a:spcPct val="130000"/>
                </a:lnSpc>
                <a:buFontTx/>
                <a:buChar char="-"/>
              </a:pP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thúc trò ch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đội cao đi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sẽ chiến thắng.</a:t>
              </a:r>
            </a:p>
          </p:txBody>
        </p:sp>
        <p:sp>
          <p:nvSpPr>
            <p:cNvPr id="68" name="Spin"/>
            <p:cNvSpPr/>
            <p:nvPr/>
          </p:nvSpPr>
          <p:spPr>
            <a:xfrm>
              <a:off x="4662814" y="2448125"/>
              <a:ext cx="972362" cy="36990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 Black" panose="020B0A04020102020204" pitchFamily="34" charset="0"/>
                </a:rPr>
                <a:t>Spin</a:t>
              </a:r>
            </a:p>
          </p:txBody>
        </p:sp>
      </p:grpSp>
      <p:sp>
        <p:nvSpPr>
          <p:cNvPr id="69" name="play" hidden="1"/>
          <p:cNvSpPr/>
          <p:nvPr/>
        </p:nvSpPr>
        <p:spPr>
          <a:xfrm>
            <a:off x="7565863" y="5787557"/>
            <a:ext cx="843142" cy="4355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 Black" panose="020B0A04020102020204" pitchFamily="34" charset="0"/>
              </a:rPr>
              <a:t>PLAY</a:t>
            </a:r>
          </a:p>
        </p:txBody>
      </p:sp>
      <p:pic>
        <p:nvPicPr>
          <p:cNvPr id="3" name="Medi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Spin">
            <a:hlinkClick r:id="" action="ppaction://hlinkshowjump?jump=nextslide"/>
          </p:cNvPr>
          <p:cNvSpPr/>
          <p:nvPr/>
        </p:nvSpPr>
        <p:spPr>
          <a:xfrm>
            <a:off x="3768993" y="4015014"/>
            <a:ext cx="1075408" cy="435128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  <p:pic>
        <p:nvPicPr>
          <p:cNvPr id="1026" name="Picture 2" descr="Audio Icons PNG and SVG Vector Free Download">
            <a:extLst>
              <a:ext uri="{FF2B5EF4-FFF2-40B4-BE49-F238E27FC236}">
                <a16:creationId xmlns:a16="http://schemas.microsoft.com/office/drawing/2014/main" id="{98FC8D24-C0B7-49C1-89A0-C412FB37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8" y="4057844"/>
            <a:ext cx="477578" cy="4775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0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802246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CB401D-6845-4ADB-BDF0-A7EF9AA5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725172" y="749463"/>
            <a:ext cx="3453683" cy="3456731"/>
          </a:xfrm>
          <a:prstGeom prst="rect">
            <a:avLst/>
          </a:prstGeom>
        </p:spPr>
      </p:pic>
      <p:sp>
        <p:nvSpPr>
          <p:cNvPr id="110" name="XmDA.MsPham"/>
          <p:cNvSpPr/>
          <p:nvPr/>
        </p:nvSpPr>
        <p:spPr>
          <a:xfrm>
            <a:off x="5845970" y="3243205"/>
            <a:ext cx="1266825" cy="331124"/>
          </a:xfrm>
          <a:prstGeom prst="roundRect">
            <a:avLst>
              <a:gd name="adj" fmla="val 50000"/>
            </a:avLst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/>
              <a:t>Answer</a:t>
            </a:r>
            <a:endParaRPr lang="en-US" sz="1050" b="1" dirty="0"/>
          </a:p>
        </p:txBody>
      </p: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DA.MsPham2"/>
          <p:cNvSpPr txBox="1"/>
          <p:nvPr/>
        </p:nvSpPr>
        <p:spPr>
          <a:xfrm>
            <a:off x="4708679" y="3708208"/>
            <a:ext cx="3767911" cy="1076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sz="4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et up</a:t>
            </a:r>
          </a:p>
        </p:txBody>
      </p:sp>
      <p:sp>
        <p:nvSpPr>
          <p:cNvPr id="71" name="Oval 70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Stop.MsPham0936082789">
            <a:extLst>
              <a:ext uri="{FF2B5EF4-FFF2-40B4-BE49-F238E27FC236}">
                <a16:creationId xmlns:a16="http://schemas.microsoft.com/office/drawing/2014/main" id="{C57C8A81-7FCD-4888-8EEE-6756703D9597}"/>
              </a:ext>
            </a:extLst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Stop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pic>
        <p:nvPicPr>
          <p:cNvPr id="53" name="Media1">
            <a:hlinkClick r:id="" action="ppaction://media"/>
            <a:extLst>
              <a:ext uri="{FF2B5EF4-FFF2-40B4-BE49-F238E27FC236}">
                <a16:creationId xmlns:a16="http://schemas.microsoft.com/office/drawing/2014/main" id="{F6664A43-7351-4962-815E-FA6CB6E5A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  <p:pic>
        <p:nvPicPr>
          <p:cNvPr id="6" name="Picture 2" descr="Phân biệt 'wake up' và 'get up' - VnExpress">
            <a:extLst>
              <a:ext uri="{FF2B5EF4-FFF2-40B4-BE49-F238E27FC236}">
                <a16:creationId xmlns:a16="http://schemas.microsoft.com/office/drawing/2014/main" id="{65A26228-27E4-D344-6562-BD1DB415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98" y="810043"/>
            <a:ext cx="2909907" cy="20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8" grpId="0" animBg="1"/>
      <p:bldP spid="71" grpId="0" animBg="1"/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802246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CB401D-6845-4ADB-BDF0-A7EF9AA5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>
            <a:off x="725172" y="749463"/>
            <a:ext cx="3453683" cy="3456731"/>
          </a:xfrm>
          <a:prstGeom prst="rect">
            <a:avLst/>
          </a:prstGeom>
        </p:spPr>
      </p:pic>
      <p:sp>
        <p:nvSpPr>
          <p:cNvPr id="110" name="XmDA.MsPham"/>
          <p:cNvSpPr/>
          <p:nvPr/>
        </p:nvSpPr>
        <p:spPr>
          <a:xfrm>
            <a:off x="5845970" y="3243205"/>
            <a:ext cx="1266825" cy="331124"/>
          </a:xfrm>
          <a:prstGeom prst="roundRect">
            <a:avLst>
              <a:gd name="adj" fmla="val 50000"/>
            </a:avLst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/>
              <a:t>Answer </a:t>
            </a:r>
            <a:endParaRPr lang="en-US" sz="1050" b="1" dirty="0"/>
          </a:p>
        </p:txBody>
      </p: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DA.MsPham2"/>
          <p:cNvSpPr txBox="1"/>
          <p:nvPr/>
        </p:nvSpPr>
        <p:spPr>
          <a:xfrm>
            <a:off x="4650010" y="3663093"/>
            <a:ext cx="4132098" cy="1076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4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71" name="Oval 70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Stop.MsPham0936082789">
            <a:extLst>
              <a:ext uri="{FF2B5EF4-FFF2-40B4-BE49-F238E27FC236}">
                <a16:creationId xmlns:a16="http://schemas.microsoft.com/office/drawing/2014/main" id="{C57C8A81-7FCD-4888-8EEE-6756703D9597}"/>
              </a:ext>
            </a:extLst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Stop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pic>
        <p:nvPicPr>
          <p:cNvPr id="53" name="Media1">
            <a:hlinkClick r:id="" action="ppaction://media"/>
            <a:extLst>
              <a:ext uri="{FF2B5EF4-FFF2-40B4-BE49-F238E27FC236}">
                <a16:creationId xmlns:a16="http://schemas.microsoft.com/office/drawing/2014/main" id="{F6664A43-7351-4962-815E-FA6CB6E5A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  <p:pic>
        <p:nvPicPr>
          <p:cNvPr id="6" name="Picture 4" descr="Premium Vector | Cute little boy eating breakfast with bread egg sausage  holding fork with sausage showing thumb up">
            <a:extLst>
              <a:ext uri="{FF2B5EF4-FFF2-40B4-BE49-F238E27FC236}">
                <a16:creationId xmlns:a16="http://schemas.microsoft.com/office/drawing/2014/main" id="{8D5258E8-B409-0664-67A8-73D013AA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29" y="0"/>
            <a:ext cx="3336007" cy="33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8" grpId="0" animBg="1"/>
      <p:bldP spid="71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(1,2,3)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2AA1B3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2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2AA1B3"/>
              </a:solidFill>
              <a:effectLst/>
              <a:uLnTx/>
              <a:uFillTx/>
              <a:latin typeface="Sport Day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97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802246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CB401D-6845-4ADB-BDF0-A7EF9AA5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00000">
            <a:off x="725172" y="749463"/>
            <a:ext cx="3453683" cy="3456731"/>
          </a:xfrm>
          <a:prstGeom prst="rect">
            <a:avLst/>
          </a:prstGeom>
        </p:spPr>
      </p:pic>
      <p:sp>
        <p:nvSpPr>
          <p:cNvPr id="110" name="XmDA.MsPham"/>
          <p:cNvSpPr/>
          <p:nvPr/>
        </p:nvSpPr>
        <p:spPr>
          <a:xfrm>
            <a:off x="5983724" y="3111859"/>
            <a:ext cx="1266825" cy="331124"/>
          </a:xfrm>
          <a:prstGeom prst="roundRect">
            <a:avLst>
              <a:gd name="adj" fmla="val 50000"/>
            </a:avLst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/>
              <a:t>Answer </a:t>
            </a:r>
            <a:endParaRPr lang="en-US" sz="1050" b="1" dirty="0"/>
          </a:p>
        </p:txBody>
      </p: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DA.MsPham2"/>
          <p:cNvSpPr txBox="1"/>
          <p:nvPr/>
        </p:nvSpPr>
        <p:spPr>
          <a:xfrm>
            <a:off x="4733182" y="3650536"/>
            <a:ext cx="3767911" cy="1076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What time do you get up?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 B: </a:t>
            </a:r>
            <a:r>
              <a:rPr lang="en-US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I get up at five o’</a:t>
            </a:r>
            <a:r>
              <a:rPr lang="vi-VN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clock.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Stop.MsPham0936082789">
            <a:extLst>
              <a:ext uri="{FF2B5EF4-FFF2-40B4-BE49-F238E27FC236}">
                <a16:creationId xmlns:a16="http://schemas.microsoft.com/office/drawing/2014/main" id="{C57C8A81-7FCD-4888-8EEE-6756703D9597}"/>
              </a:ext>
            </a:extLst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Stop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pic>
        <p:nvPicPr>
          <p:cNvPr id="53" name="Media1">
            <a:hlinkClick r:id="" action="ppaction://media"/>
            <a:extLst>
              <a:ext uri="{FF2B5EF4-FFF2-40B4-BE49-F238E27FC236}">
                <a16:creationId xmlns:a16="http://schemas.microsoft.com/office/drawing/2014/main" id="{F6664A43-7351-4962-815E-FA6CB6E5A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BD4C4-B570-A396-11F3-D3B153C3A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19" y="1176799"/>
            <a:ext cx="2789849" cy="1595065"/>
          </a:xfrm>
          <a:prstGeom prst="rect">
            <a:avLst/>
          </a:prstGeom>
        </p:spPr>
      </p:pic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4307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8" grpId="0" animBg="1"/>
      <p:bldP spid="71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802246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CB401D-6845-4ADB-BDF0-A7EF9AA5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00000">
            <a:off x="725172" y="749463"/>
            <a:ext cx="3453683" cy="3456731"/>
          </a:xfrm>
          <a:prstGeom prst="rect">
            <a:avLst/>
          </a:prstGeom>
        </p:spPr>
      </p:pic>
      <p:sp>
        <p:nvSpPr>
          <p:cNvPr id="110" name="XmDA.MsPham"/>
          <p:cNvSpPr/>
          <p:nvPr/>
        </p:nvSpPr>
        <p:spPr>
          <a:xfrm>
            <a:off x="5934460" y="2930850"/>
            <a:ext cx="1266825" cy="331124"/>
          </a:xfrm>
          <a:prstGeom prst="roundRect">
            <a:avLst>
              <a:gd name="adj" fmla="val 50000"/>
            </a:avLst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Answer </a:t>
            </a:r>
          </a:p>
        </p:txBody>
      </p: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DA.MsPham2"/>
          <p:cNvSpPr txBox="1"/>
          <p:nvPr/>
        </p:nvSpPr>
        <p:spPr>
          <a:xfrm>
            <a:off x="4645499" y="3447602"/>
            <a:ext cx="4285664" cy="1076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vi-VN" sz="18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A: </a:t>
            </a:r>
            <a:r>
              <a:rPr lang="en-US" sz="18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What time do you have breakfast?</a:t>
            </a:r>
          </a:p>
          <a:p>
            <a:pPr algn="l">
              <a:lnSpc>
                <a:spcPct val="100000"/>
              </a:lnSpc>
            </a:pPr>
            <a:r>
              <a:rPr lang="vi-VN" sz="18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B: </a:t>
            </a:r>
            <a:r>
              <a:rPr lang="en-US" sz="18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I have breakfast at six fifteen.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Stop.MsPham0936082789">
            <a:extLst>
              <a:ext uri="{FF2B5EF4-FFF2-40B4-BE49-F238E27FC236}">
                <a16:creationId xmlns:a16="http://schemas.microsoft.com/office/drawing/2014/main" id="{C57C8A81-7FCD-4888-8EEE-6756703D9597}"/>
              </a:ext>
            </a:extLst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Stop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pic>
        <p:nvPicPr>
          <p:cNvPr id="53" name="Media1">
            <a:hlinkClick r:id="" action="ppaction://media"/>
            <a:extLst>
              <a:ext uri="{FF2B5EF4-FFF2-40B4-BE49-F238E27FC236}">
                <a16:creationId xmlns:a16="http://schemas.microsoft.com/office/drawing/2014/main" id="{F6664A43-7351-4962-815E-FA6CB6E5A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86B5E-63E1-B500-152B-A5569E662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34" y="934464"/>
            <a:ext cx="3027358" cy="17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8" grpId="0" animBg="1"/>
      <p:bldP spid="71" grpId="0" animBg="1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795837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Oval 88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4" name="Group 3"/>
          <p:cNvGrpSpPr/>
          <p:nvPr/>
        </p:nvGrpSpPr>
        <p:grpSpPr>
          <a:xfrm>
            <a:off x="4447204" y="948359"/>
            <a:ext cx="4262477" cy="2976533"/>
            <a:chOff x="6015508" y="2156468"/>
            <a:chExt cx="5683303" cy="3968710"/>
          </a:xfrm>
        </p:grpSpPr>
        <p:sp>
          <p:nvSpPr>
            <p:cNvPr id="102" name="Rounded Rectangle 2"/>
            <p:cNvSpPr/>
            <p:nvPr/>
          </p:nvSpPr>
          <p:spPr>
            <a:xfrm>
              <a:off x="6015508" y="2156468"/>
              <a:ext cx="5683303" cy="3968710"/>
            </a:xfrm>
            <a:custGeom>
              <a:avLst/>
              <a:gdLst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501845 h 3904330"/>
                <a:gd name="connsiteX1" fmla="*/ 383312 w 5535236"/>
                <a:gd name="connsiteY1" fmla="*/ 118533 h 3904330"/>
                <a:gd name="connsiteX2" fmla="*/ 5151924 w 5535236"/>
                <a:gd name="connsiteY2" fmla="*/ 118533 h 3904330"/>
                <a:gd name="connsiteX3" fmla="*/ 5535236 w 5535236"/>
                <a:gd name="connsiteY3" fmla="*/ 501845 h 3904330"/>
                <a:gd name="connsiteX4" fmla="*/ 5535236 w 5535236"/>
                <a:gd name="connsiteY4" fmla="*/ 3521018 h 3904330"/>
                <a:gd name="connsiteX5" fmla="*/ 5151924 w 5535236"/>
                <a:gd name="connsiteY5" fmla="*/ 3904330 h 3904330"/>
                <a:gd name="connsiteX6" fmla="*/ 383312 w 5535236"/>
                <a:gd name="connsiteY6" fmla="*/ 3904330 h 3904330"/>
                <a:gd name="connsiteX7" fmla="*/ 0 w 5535236"/>
                <a:gd name="connsiteY7" fmla="*/ 3521018 h 3904330"/>
                <a:gd name="connsiteX8" fmla="*/ 0 w 5535236"/>
                <a:gd name="connsiteY8" fmla="*/ 501845 h 3904330"/>
                <a:gd name="connsiteX0" fmla="*/ 0 w 5535236"/>
                <a:gd name="connsiteY0" fmla="*/ 469214 h 3871699"/>
                <a:gd name="connsiteX1" fmla="*/ 383312 w 5535236"/>
                <a:gd name="connsiteY1" fmla="*/ 85902 h 3871699"/>
                <a:gd name="connsiteX2" fmla="*/ 5151924 w 5535236"/>
                <a:gd name="connsiteY2" fmla="*/ 85902 h 3871699"/>
                <a:gd name="connsiteX3" fmla="*/ 5535236 w 5535236"/>
                <a:gd name="connsiteY3" fmla="*/ 469214 h 3871699"/>
                <a:gd name="connsiteX4" fmla="*/ 5535236 w 5535236"/>
                <a:gd name="connsiteY4" fmla="*/ 3488387 h 3871699"/>
                <a:gd name="connsiteX5" fmla="*/ 5151924 w 5535236"/>
                <a:gd name="connsiteY5" fmla="*/ 3871699 h 3871699"/>
                <a:gd name="connsiteX6" fmla="*/ 383312 w 5535236"/>
                <a:gd name="connsiteY6" fmla="*/ 3871699 h 3871699"/>
                <a:gd name="connsiteX7" fmla="*/ 0 w 5535236"/>
                <a:gd name="connsiteY7" fmla="*/ 3488387 h 3871699"/>
                <a:gd name="connsiteX8" fmla="*/ 0 w 5535236"/>
                <a:gd name="connsiteY8" fmla="*/ 469214 h 3871699"/>
                <a:gd name="connsiteX0" fmla="*/ 19999 w 5555235"/>
                <a:gd name="connsiteY0" fmla="*/ 469214 h 3871699"/>
                <a:gd name="connsiteX1" fmla="*/ 403311 w 5555235"/>
                <a:gd name="connsiteY1" fmla="*/ 85902 h 3871699"/>
                <a:gd name="connsiteX2" fmla="*/ 5171923 w 5555235"/>
                <a:gd name="connsiteY2" fmla="*/ 85902 h 3871699"/>
                <a:gd name="connsiteX3" fmla="*/ 5555235 w 5555235"/>
                <a:gd name="connsiteY3" fmla="*/ 469214 h 3871699"/>
                <a:gd name="connsiteX4" fmla="*/ 5555235 w 5555235"/>
                <a:gd name="connsiteY4" fmla="*/ 3488387 h 3871699"/>
                <a:gd name="connsiteX5" fmla="*/ 5171923 w 5555235"/>
                <a:gd name="connsiteY5" fmla="*/ 3871699 h 3871699"/>
                <a:gd name="connsiteX6" fmla="*/ 403311 w 5555235"/>
                <a:gd name="connsiteY6" fmla="*/ 3871699 h 3871699"/>
                <a:gd name="connsiteX7" fmla="*/ 19999 w 5555235"/>
                <a:gd name="connsiteY7" fmla="*/ 3488387 h 3871699"/>
                <a:gd name="connsiteX8" fmla="*/ 19999 w 5555235"/>
                <a:gd name="connsiteY8" fmla="*/ 469214 h 3871699"/>
                <a:gd name="connsiteX0" fmla="*/ 19999 w 5758435"/>
                <a:gd name="connsiteY0" fmla="*/ 469214 h 3871699"/>
                <a:gd name="connsiteX1" fmla="*/ 403311 w 5758435"/>
                <a:gd name="connsiteY1" fmla="*/ 85902 h 3871699"/>
                <a:gd name="connsiteX2" fmla="*/ 5171923 w 5758435"/>
                <a:gd name="connsiteY2" fmla="*/ 85902 h 3871699"/>
                <a:gd name="connsiteX3" fmla="*/ 5555235 w 5758435"/>
                <a:gd name="connsiteY3" fmla="*/ 469214 h 3871699"/>
                <a:gd name="connsiteX4" fmla="*/ 5555235 w 5758435"/>
                <a:gd name="connsiteY4" fmla="*/ 3488387 h 3871699"/>
                <a:gd name="connsiteX5" fmla="*/ 5171923 w 5758435"/>
                <a:gd name="connsiteY5" fmla="*/ 3871699 h 3871699"/>
                <a:gd name="connsiteX6" fmla="*/ 403311 w 5758435"/>
                <a:gd name="connsiteY6" fmla="*/ 3871699 h 3871699"/>
                <a:gd name="connsiteX7" fmla="*/ 19999 w 5758435"/>
                <a:gd name="connsiteY7" fmla="*/ 3488387 h 3871699"/>
                <a:gd name="connsiteX8" fmla="*/ 19999 w 5758435"/>
                <a:gd name="connsiteY8" fmla="*/ 469214 h 3871699"/>
                <a:gd name="connsiteX0" fmla="*/ 19999 w 5683303"/>
                <a:gd name="connsiteY0" fmla="*/ 469214 h 3871699"/>
                <a:gd name="connsiteX1" fmla="*/ 403311 w 5683303"/>
                <a:gd name="connsiteY1" fmla="*/ 85902 h 3871699"/>
                <a:gd name="connsiteX2" fmla="*/ 5171923 w 5683303"/>
                <a:gd name="connsiteY2" fmla="*/ 85902 h 3871699"/>
                <a:gd name="connsiteX3" fmla="*/ 5555235 w 5683303"/>
                <a:gd name="connsiteY3" fmla="*/ 469214 h 3871699"/>
                <a:gd name="connsiteX4" fmla="*/ 5555235 w 5683303"/>
                <a:gd name="connsiteY4" fmla="*/ 3488387 h 3871699"/>
                <a:gd name="connsiteX5" fmla="*/ 5171923 w 5683303"/>
                <a:gd name="connsiteY5" fmla="*/ 3871699 h 3871699"/>
                <a:gd name="connsiteX6" fmla="*/ 403311 w 5683303"/>
                <a:gd name="connsiteY6" fmla="*/ 3871699 h 3871699"/>
                <a:gd name="connsiteX7" fmla="*/ 19999 w 5683303"/>
                <a:gd name="connsiteY7" fmla="*/ 3488387 h 3871699"/>
                <a:gd name="connsiteX8" fmla="*/ 19999 w 5683303"/>
                <a:gd name="connsiteY8" fmla="*/ 469214 h 3871699"/>
                <a:gd name="connsiteX0" fmla="*/ 19999 w 5683303"/>
                <a:gd name="connsiteY0" fmla="*/ 469214 h 4024099"/>
                <a:gd name="connsiteX1" fmla="*/ 403311 w 5683303"/>
                <a:gd name="connsiteY1" fmla="*/ 85902 h 4024099"/>
                <a:gd name="connsiteX2" fmla="*/ 5171923 w 5683303"/>
                <a:gd name="connsiteY2" fmla="*/ 85902 h 4024099"/>
                <a:gd name="connsiteX3" fmla="*/ 5555235 w 5683303"/>
                <a:gd name="connsiteY3" fmla="*/ 469214 h 4024099"/>
                <a:gd name="connsiteX4" fmla="*/ 5555235 w 5683303"/>
                <a:gd name="connsiteY4" fmla="*/ 3488387 h 4024099"/>
                <a:gd name="connsiteX5" fmla="*/ 5171923 w 5683303"/>
                <a:gd name="connsiteY5" fmla="*/ 3871699 h 4024099"/>
                <a:gd name="connsiteX6" fmla="*/ 403311 w 5683303"/>
                <a:gd name="connsiteY6" fmla="*/ 3871699 h 4024099"/>
                <a:gd name="connsiteX7" fmla="*/ 19999 w 5683303"/>
                <a:gd name="connsiteY7" fmla="*/ 3488387 h 4024099"/>
                <a:gd name="connsiteX8" fmla="*/ 19999 w 5683303"/>
                <a:gd name="connsiteY8" fmla="*/ 469214 h 4024099"/>
                <a:gd name="connsiteX0" fmla="*/ 19999 w 5683303"/>
                <a:gd name="connsiteY0" fmla="*/ 469214 h 3968710"/>
                <a:gd name="connsiteX1" fmla="*/ 403311 w 5683303"/>
                <a:gd name="connsiteY1" fmla="*/ 85902 h 3968710"/>
                <a:gd name="connsiteX2" fmla="*/ 5171923 w 5683303"/>
                <a:gd name="connsiteY2" fmla="*/ 85902 h 3968710"/>
                <a:gd name="connsiteX3" fmla="*/ 5555235 w 5683303"/>
                <a:gd name="connsiteY3" fmla="*/ 469214 h 3968710"/>
                <a:gd name="connsiteX4" fmla="*/ 5555235 w 5683303"/>
                <a:gd name="connsiteY4" fmla="*/ 3488387 h 3968710"/>
                <a:gd name="connsiteX5" fmla="*/ 5171923 w 5683303"/>
                <a:gd name="connsiteY5" fmla="*/ 3871699 h 3968710"/>
                <a:gd name="connsiteX6" fmla="*/ 403311 w 5683303"/>
                <a:gd name="connsiteY6" fmla="*/ 3871699 h 3968710"/>
                <a:gd name="connsiteX7" fmla="*/ 19999 w 5683303"/>
                <a:gd name="connsiteY7" fmla="*/ 3488387 h 3968710"/>
                <a:gd name="connsiteX8" fmla="*/ 19999 w 5683303"/>
                <a:gd name="connsiteY8" fmla="*/ 469214 h 39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3303" h="3968710">
                  <a:moveTo>
                    <a:pt x="19999" y="469214"/>
                  </a:moveTo>
                  <a:cubicBezTo>
                    <a:pt x="19999" y="257517"/>
                    <a:pt x="-132236" y="200202"/>
                    <a:pt x="403311" y="85902"/>
                  </a:cubicBezTo>
                  <a:cubicBezTo>
                    <a:pt x="2049998" y="-180798"/>
                    <a:pt x="3468086" y="276402"/>
                    <a:pt x="5171923" y="85902"/>
                  </a:cubicBezTo>
                  <a:cubicBezTo>
                    <a:pt x="5383620" y="85902"/>
                    <a:pt x="5555235" y="257517"/>
                    <a:pt x="5555235" y="469214"/>
                  </a:cubicBezTo>
                  <a:cubicBezTo>
                    <a:pt x="6012435" y="1608955"/>
                    <a:pt x="5059935" y="2405796"/>
                    <a:pt x="5555235" y="3488387"/>
                  </a:cubicBezTo>
                  <a:cubicBezTo>
                    <a:pt x="5555235" y="3700084"/>
                    <a:pt x="5383620" y="3871699"/>
                    <a:pt x="5171923" y="3871699"/>
                  </a:cubicBezTo>
                  <a:cubicBezTo>
                    <a:pt x="3620486" y="4214599"/>
                    <a:pt x="2145248" y="3509749"/>
                    <a:pt x="403311" y="3871699"/>
                  </a:cubicBezTo>
                  <a:cubicBezTo>
                    <a:pt x="191614" y="3871699"/>
                    <a:pt x="19999" y="3700084"/>
                    <a:pt x="19999" y="3488387"/>
                  </a:cubicBezTo>
                  <a:cubicBezTo>
                    <a:pt x="19999" y="2481996"/>
                    <a:pt x="229549" y="1589905"/>
                    <a:pt x="19999" y="469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100" b="1" dirty="0">
                <a:solidFill>
                  <a:srgbClr val="C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" t="13992" r="65563" b="63584"/>
            <a:stretch/>
          </p:blipFill>
          <p:spPr>
            <a:xfrm>
              <a:off x="6267107" y="2500111"/>
              <a:ext cx="5094247" cy="2782572"/>
            </a:xfrm>
            <a:prstGeom prst="ellipse">
              <a:avLst/>
            </a:prstGeom>
          </p:spPr>
        </p:pic>
      </p:grpSp>
      <p:sp>
        <p:nvSpPr>
          <p:cNvPr id="103" name="Spin">
            <a:hlinkClick r:id="" action="ppaction://hlinkshowjump?jump=nextslide"/>
          </p:cNvPr>
          <p:cNvSpPr/>
          <p:nvPr/>
        </p:nvSpPr>
        <p:spPr>
          <a:xfrm>
            <a:off x="5071048" y="4074928"/>
            <a:ext cx="1075408" cy="4351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Exit</a:t>
            </a:r>
            <a:endParaRPr lang="en-US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3" name="applause.wav"/>
          </p:stSnd>
        </p:sndAc>
      </p:transition>
    </mc:Choice>
    <mc:Fallback xmlns="">
      <p:transition advClick="0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FB11-6804-4A18-8444-CE76E971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</a:t>
            </a:r>
            <a:br>
              <a:rPr lang="en-US" sz="12000" dirty="0"/>
            </a:br>
            <a:r>
              <a:rPr lang="en-US" sz="12000" dirty="0">
                <a:solidFill>
                  <a:schemeClr val="accent3">
                    <a:lumMod val="75000"/>
                  </a:schemeClr>
                </a:solidFill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390561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4675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442770" y="2143199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2921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20"/>
            <a:ext cx="8971234" cy="374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Listen, point and say.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49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ân biệt 'wake up' và 'get up' - VnExpress">
            <a:extLst>
              <a:ext uri="{FF2B5EF4-FFF2-40B4-BE49-F238E27FC236}">
                <a16:creationId xmlns:a16="http://schemas.microsoft.com/office/drawing/2014/main" id="{DAF58F55-74ED-54D1-07D7-EF21AFF4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56" y="710400"/>
            <a:ext cx="47529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3801118" y="4006050"/>
            <a:ext cx="2205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et up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2051102" y="3712875"/>
            <a:ext cx="4969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4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ave breakfast</a:t>
            </a:r>
          </a:p>
        </p:txBody>
      </p:sp>
      <p:pic>
        <p:nvPicPr>
          <p:cNvPr id="4100" name="Picture 4" descr="Premium Vector | Cute little boy eating breakfast with bread egg sausage  holding fork with sausage showing thumb up">
            <a:extLst>
              <a:ext uri="{FF2B5EF4-FFF2-40B4-BE49-F238E27FC236}">
                <a16:creationId xmlns:a16="http://schemas.microsoft.com/office/drawing/2014/main" id="{1A8FA8CB-1829-10D4-BA8A-60818867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42" y="-787090"/>
            <a:ext cx="4853908" cy="48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261</Words>
  <Application>Microsoft Office PowerPoint</Application>
  <PresentationFormat>On-screen Show (16:9)</PresentationFormat>
  <Paragraphs>104</Paragraphs>
  <Slides>23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Patrick Hand SC</vt:lpstr>
      <vt:lpstr>Comic Sans MS</vt:lpstr>
      <vt:lpstr>Sport Day</vt:lpstr>
      <vt:lpstr>Patrick Hand</vt:lpstr>
      <vt:lpstr>.VnVogue</vt:lpstr>
      <vt:lpstr>Arial</vt:lpstr>
      <vt:lpstr>Arial Black</vt:lpstr>
      <vt:lpstr>English Language Grammar Rules by Slidesgo</vt:lpstr>
      <vt:lpstr>Welcome to my class Da Phuc Primary school Teacher: Do Tra Giang class: 4a2</vt:lpstr>
      <vt:lpstr>Time and daily routines</vt:lpstr>
      <vt:lpstr>Warm-up &amp; review</vt:lpstr>
      <vt:lpstr>Look, listen and repeat.</vt:lpstr>
      <vt:lpstr>PowerPoint Presentation</vt:lpstr>
      <vt:lpstr>Listen, point and say. 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&amp;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33</cp:revision>
  <dcterms:modified xsi:type="dcterms:W3CDTF">2024-12-29T13:19:49Z</dcterms:modified>
</cp:coreProperties>
</file>