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  <p:sldMasterId id="2147483774" r:id="rId5"/>
    <p:sldMasterId id="2147483786" r:id="rId6"/>
  </p:sldMasterIdLst>
  <p:notesMasterIdLst>
    <p:notesMasterId r:id="rId29"/>
  </p:notesMasterIdLst>
  <p:sldIdLst>
    <p:sldId id="416" r:id="rId7"/>
    <p:sldId id="364" r:id="rId8"/>
    <p:sldId id="258" r:id="rId9"/>
    <p:sldId id="262" r:id="rId10"/>
    <p:sldId id="382" r:id="rId11"/>
    <p:sldId id="375" r:id="rId12"/>
    <p:sldId id="379" r:id="rId13"/>
    <p:sldId id="384" r:id="rId14"/>
    <p:sldId id="378" r:id="rId15"/>
    <p:sldId id="385" r:id="rId16"/>
    <p:sldId id="386" r:id="rId17"/>
    <p:sldId id="387" r:id="rId18"/>
    <p:sldId id="268" r:id="rId19"/>
    <p:sldId id="398" r:id="rId20"/>
    <p:sldId id="336" r:id="rId21"/>
    <p:sldId id="396" r:id="rId22"/>
    <p:sldId id="339" r:id="rId23"/>
    <p:sldId id="397" r:id="rId24"/>
    <p:sldId id="373" r:id="rId25"/>
    <p:sldId id="361" r:id="rId26"/>
    <p:sldId id="389" r:id="rId27"/>
    <p:sldId id="418" r:id="rId28"/>
  </p:sldIdLst>
  <p:sldSz cx="9144000" cy="5143500" type="screen16x9"/>
  <p:notesSz cx="6858000" cy="9144000"/>
  <p:embeddedFontLst>
    <p:embeddedFont>
      <p:font typeface="Hind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Fira Sans Extra Condensed Medium" panose="020B0604020202020204" charset="-122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  <p:embeddedFont>
      <p:font typeface="Patrick Hand" panose="020B0604020202020204" charset="0"/>
      <p:regular r:id="rId52"/>
    </p:embeddedFont>
    <p:embeddedFont>
      <p:font typeface="Barlow" panose="020B0604020202020204" charset="0"/>
      <p:regular r:id="rId53"/>
      <p:bold r:id="rId54"/>
      <p:italic r:id="rId55"/>
      <p:boldItalic r:id="rId56"/>
    </p:embeddedFont>
    <p:embeddedFont>
      <p:font typeface="Fredoka One" panose="020B060402020202020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77" d="100"/>
          <a:sy n="77" d="100"/>
        </p:scale>
        <p:origin x="98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2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Pass</a:t>
            </a:r>
            <a:r>
              <a:rPr lang="en-US" b="1" baseline="0" dirty="0"/>
              <a:t> the ball!</a:t>
            </a:r>
          </a:p>
          <a:p>
            <a:pPr marL="158750" indent="0">
              <a:buNone/>
            </a:pPr>
            <a:r>
              <a:rPr lang="en-US" b="0" baseline="0" dirty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/>
              <a:t>Step</a:t>
            </a:r>
            <a:r>
              <a:rPr lang="en-US" baseline="0" dirty="0"/>
              <a:t> </a:t>
            </a:r>
            <a:r>
              <a:rPr lang="vi-VN" baseline="0" dirty="0"/>
              <a:t>1: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turn</a:t>
            </a:r>
            <a:r>
              <a:rPr lang="en-US" dirty="0"/>
              <a:t>s to</a:t>
            </a:r>
            <a:r>
              <a:rPr lang="vi-VN" dirty="0"/>
              <a:t> 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hands. 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398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844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9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32" r:id="rId8"/>
    <p:sldLayoutId id="2147483734" r:id="rId9"/>
    <p:sldLayoutId id="2147483735" r:id="rId10"/>
    <p:sldLayoutId id="2147483736" r:id="rId11"/>
    <p:sldLayoutId id="2147483737" r:id="rId12"/>
    <p:sldLayoutId id="21474837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12/29/2024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9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29/12/2024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12/29/2024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12/29/2024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38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23.png"/><Relationship Id="rId2" Type="http://schemas.openxmlformats.org/officeDocument/2006/relationships/audio" Target="../media/media3.m4a"/><Relationship Id="rId16" Type="http://schemas.openxmlformats.org/officeDocument/2006/relationships/image" Target="../media/image30.svg"/><Relationship Id="rId20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24.sv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Relationship Id="rId14" Type="http://schemas.openxmlformats.org/officeDocument/2006/relationships/image" Target="../media/image28.sv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51.xml"/><Relationship Id="rId21" Type="http://schemas.microsoft.com/office/2007/relationships/hdphoto" Target="../media/hdphoto9.wdp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23.png"/><Relationship Id="rId2" Type="http://schemas.openxmlformats.org/officeDocument/2006/relationships/audio" Target="../media/media4.mp3"/><Relationship Id="rId16" Type="http://schemas.openxmlformats.org/officeDocument/2006/relationships/image" Target="../media/image30.sv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7.png"/><Relationship Id="rId10" Type="http://schemas.openxmlformats.org/officeDocument/2006/relationships/image" Target="../media/image24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Relationship Id="rId14" Type="http://schemas.openxmlformats.org/officeDocument/2006/relationships/image" Target="../media/image28.sv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23.png"/><Relationship Id="rId2" Type="http://schemas.openxmlformats.org/officeDocument/2006/relationships/audio" Target="../media/media5.m4a"/><Relationship Id="rId16" Type="http://schemas.openxmlformats.org/officeDocument/2006/relationships/image" Target="../media/image30.sv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24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png"/><Relationship Id="rId14" Type="http://schemas.openxmlformats.org/officeDocument/2006/relationships/image" Target="../media/image28.svg"/><Relationship Id="rId2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24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svg"/><Relationship Id="rId20" Type="http://schemas.microsoft.com/office/2007/relationships/hdphoto" Target="../media/hdphoto3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svg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microsoft.com/office/2007/relationships/hdphoto" Target="../media/hdphoto6.wdp"/><Relationship Id="rId10" Type="http://schemas.openxmlformats.org/officeDocument/2006/relationships/image" Target="../media/image26.svg"/><Relationship Id="rId19" Type="http://schemas.openxmlformats.org/officeDocument/2006/relationships/image" Target="../media/image26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30.svg"/><Relationship Id="rId22" Type="http://schemas.microsoft.com/office/2007/relationships/hdphoto" Target="../media/hdphoto4.wdp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51.xml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30.sv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24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8.sv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2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microsoft.com/office/2007/relationships/hdphoto" Target="../media/hdphoto5.wdp"/><Relationship Id="rId7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6.svg"/><Relationship Id="rId19" Type="http://schemas.openxmlformats.org/officeDocument/2006/relationships/image" Target="../media/image28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26" Type="http://schemas.microsoft.com/office/2007/relationships/hdphoto" Target="../media/hdphoto8.wdp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23.png"/><Relationship Id="rId25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30.sv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24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microsoft.com/office/2007/relationships/hdphoto" Target="../media/hdphoto5.wdp"/><Relationship Id="rId10" Type="http://schemas.openxmlformats.org/officeDocument/2006/relationships/image" Target="../media/image24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image" Target="../media/image28.svg"/><Relationship Id="rId22" Type="http://schemas.openxmlformats.org/officeDocument/2006/relationships/image" Target="../media/image29.png"/><Relationship Id="rId27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E17A-5DC3-4B7F-AD48-6481649D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17" y="1162050"/>
            <a:ext cx="8253822" cy="1409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trick Hand"/>
                <a:sym typeface="Patrick Hand"/>
              </a:rPr>
              <a:t>Welcome to my class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Da Phuc Primary School</a:t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Teacher: </a:t>
            </a:r>
            <a:r>
              <a:rPr lang="en-US" altLang="ja-JP" sz="4000" dirty="0">
                <a:solidFill>
                  <a:srgbClr val="92D050"/>
                </a:solidFill>
                <a:latin typeface="Patrick Hand"/>
                <a:sym typeface="Patrick Hand"/>
              </a:rPr>
              <a:t>Tran Phuong Linh</a:t>
            </a: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/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Class: 3a1</a:t>
            </a:r>
          </a:p>
        </p:txBody>
      </p:sp>
    </p:spTree>
    <p:extLst>
      <p:ext uri="{BB962C8B-B14F-4D97-AF65-F5344CB8AC3E}">
        <p14:creationId xmlns:p14="http://schemas.microsoft.com/office/powerpoint/2010/main" val="31176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repeat.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5B7C-069A-41FF-82E7-4E47CDE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786" y="1249613"/>
            <a:ext cx="5908200" cy="1409700"/>
          </a:xfrm>
        </p:spPr>
        <p:txBody>
          <a:bodyPr/>
          <a:lstStyle/>
          <a:p>
            <a:pPr>
              <a:buClr>
                <a:schemeClr val="dk2"/>
              </a:buClr>
            </a:pPr>
            <a: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  <a:t>Thank you </a:t>
            </a:r>
            <a:b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</a:br>
            <a: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27435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and 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266</Words>
  <Application>Microsoft Office PowerPoint</Application>
  <PresentationFormat>On-screen Show (16:9)</PresentationFormat>
  <Paragraphs>56</Paragraphs>
  <Slides>22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Times New Roman</vt:lpstr>
      <vt:lpstr>Hind</vt:lpstr>
      <vt:lpstr>Calibri</vt:lpstr>
      <vt:lpstr>Montserrat</vt:lpstr>
      <vt:lpstr>Fira Sans Extra Condensed Medium</vt:lpstr>
      <vt:lpstr>Comic Sans MS</vt:lpstr>
      <vt:lpstr>Sport Day</vt:lpstr>
      <vt:lpstr>Patrick Hand</vt:lpstr>
      <vt:lpstr>Barlow</vt:lpstr>
      <vt:lpstr>Fredoka One</vt:lpstr>
      <vt:lpstr>Taller de Aprendizaje con Tonos Pastel by Slidesgo</vt:lpstr>
      <vt:lpstr>1_Over The Rainbow by Slidesgo</vt:lpstr>
      <vt:lpstr>1_Office Theme</vt:lpstr>
      <vt:lpstr>Office Theme</vt:lpstr>
      <vt:lpstr>2_Office Theme</vt:lpstr>
      <vt:lpstr>3_Office Theme</vt:lpstr>
      <vt:lpstr>Welcome to my class Da Phuc Primary School Teacher: Tran Phuong Linh Class: 3a1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Thank you  See you later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SDC</cp:lastModifiedBy>
  <cp:revision>152</cp:revision>
  <dcterms:modified xsi:type="dcterms:W3CDTF">2024-12-29T03:25:44Z</dcterms:modified>
</cp:coreProperties>
</file>