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5"/>
  </p:notesMasterIdLst>
  <p:sldIdLst>
    <p:sldId id="412" r:id="rId2"/>
    <p:sldId id="256" r:id="rId3"/>
    <p:sldId id="260" r:id="rId4"/>
    <p:sldId id="392" r:id="rId5"/>
    <p:sldId id="402" r:id="rId6"/>
    <p:sldId id="403" r:id="rId7"/>
    <p:sldId id="404" r:id="rId8"/>
    <p:sldId id="393" r:id="rId9"/>
    <p:sldId id="406" r:id="rId10"/>
    <p:sldId id="394" r:id="rId11"/>
    <p:sldId id="408" r:id="rId12"/>
    <p:sldId id="401" r:id="rId13"/>
    <p:sldId id="411" r:id="rId14"/>
    <p:sldId id="400" r:id="rId15"/>
    <p:sldId id="322" r:id="rId16"/>
    <p:sldId id="353" r:id="rId17"/>
    <p:sldId id="323" r:id="rId18"/>
    <p:sldId id="354" r:id="rId19"/>
    <p:sldId id="355" r:id="rId20"/>
    <p:sldId id="409" r:id="rId21"/>
    <p:sldId id="399" r:id="rId22"/>
    <p:sldId id="410" r:id="rId23"/>
    <p:sldId id="413" r:id="rId24"/>
  </p:sldIdLst>
  <p:sldSz cx="9144000" cy="5143500" type="screen16x9"/>
  <p:notesSz cx="6858000" cy="9144000"/>
  <p:embeddedFontLst>
    <p:embeddedFont>
      <p:font typeface="Barriecito" panose="020B0604020202020204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Dosis" panose="02010803020202060003" pitchFamily="2" charset="0"/>
      <p:regular r:id="rId31"/>
      <p:bold r:id="rId32"/>
    </p:embeddedFont>
    <p:embeddedFont>
      <p:font typeface="Sport Day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05" autoAdjust="0"/>
  </p:normalViewPr>
  <p:slideViewPr>
    <p:cSldViewPr snapToGrid="0">
      <p:cViewPr varScale="1">
        <p:scale>
          <a:sx n="113" d="100"/>
          <a:sy n="113" d="100"/>
        </p:scale>
        <p:origin x="5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4:38.7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1,'2393'0,"-2226"11,-4 1,-138-11,42 8,14 1,360-7,-225-5,360 2,-558 1,0 1,0 1,0 0,22 8,-18-5,1 0,25 2,158-5,-52-3,-140 1,-1 0,0 1,19 6,-4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6:03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24,'14'-5,"-1"1,0 1,1 0,0 0,-1 1,1 1,25 1,-15 0,538-3,-287 5,5426-2,-5667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6:54.12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0,'10'1,"0"0,1 1,-1 0,0 1,17 7,-14-5,1-1,19 4,45-1,0-2,85-8,-34 1,-81 1,-17 0,-1 1,0 1,1 1,-1 2,48 12,-53-7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7:23.50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1,'0'1,"1"0,-1 0,1 0,-1 0,1 0,-1 0,1 0,-1 0,1 0,0 0,-1 0,1 0,0 0,0-1,0 1,0 0,0-1,0 1,2 0,20 10,-6-6,1-1,-1 0,0-2,1 0,31-1,33 4,92 5,-68-6,-95-3,0 1,-1 1,1-1,15 8,-13-5,0-1,17 3,33 0,1-3,86-6,-44 0,441 2,-521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8:06.6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0,'681'0,"-653"2,-2 1,1 2,0 0,-1 2,37 14,-32-10,0-2,0-1,44 6,14-8,34 3,40-2,-69-5,-74 0,1 1,-1 1,22 7,-18-4,38 5,32-8,-64-4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8:33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1,'-1'0,"0"0,0-1,0 1,1 0,-1 0,0 0,0 0,0 0,0 0,1 0,-1 0,0 1,0-1,0 0,1 0,-1 1,0-1,0 1,1-1,-1 0,0 1,1-1,-1 1,1 0,-1-1,0 1,1-1,-1 1,1 0,0-1,-1 1,1 0,0 0,-1-1,1 1,0 0,0 0,-1 0,1-1,0 1,0 0,0 1,1 0,-1 0,1-1,0 1,-1 0,1 0,0-1,0 1,0-1,1 1,-1-1,0 1,0-1,1 0,-1 1,1-1,-1 0,1 0,2 1,4 1,-1 0,0 0,1-1,0 0,0 0,14 0,52-1,-48-1,-11-1,-1 2,0-1,0 2,0 0,0 1,0 0,0 1,-1 0,21 10,-34-14,16 9,-1 0,1-2,0 0,1-1,0-1,0 0,24 3,-26-7,38 6,0-4,96-4,83-35,-164 26,101-2,-135 11,71-9,31 0,2348 9,-1166 2,39-1,-1332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30:26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41,'0'-2,"0"1,0-1,0 1,0-1,1 1,-1 0,0-1,1 1,-1-1,1 1,0 0,-1-1,1 1,0 0,0 0,0 0,0-1,0 1,0 0,1-1,1 1,-1-1,1 1,-1 0,1 0,-1 0,1 0,0 0,0 0,5 0,4 0,0 1,0 0,22 4,44 6,-25-4,0 3,56 16,126 39,-181-53,1-2,76 3,-85-8,0 1,67 18,-68-12,0-2,72 4,270-13,-161-2,4837 2,-5026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465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7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4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77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16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0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5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20.xml"/><Relationship Id="rId18" Type="http://schemas.openxmlformats.org/officeDocument/2006/relationships/slide" Target="slide17.xml"/><Relationship Id="rId26" Type="http://schemas.openxmlformats.org/officeDocument/2006/relationships/image" Target="../media/image15.wmf"/><Relationship Id="rId3" Type="http://schemas.openxmlformats.org/officeDocument/2006/relationships/control" Target="../activeX/activeX2.xml"/><Relationship Id="rId21" Type="http://schemas.openxmlformats.org/officeDocument/2006/relationships/oleObject" Target="../embeddings/oleObject2.bin"/><Relationship Id="rId7" Type="http://schemas.openxmlformats.org/officeDocument/2006/relationships/slide" Target="slide14.xml"/><Relationship Id="rId12" Type="http://schemas.openxmlformats.org/officeDocument/2006/relationships/image" Target="../media/image20.png"/><Relationship Id="rId17" Type="http://schemas.openxmlformats.org/officeDocument/2006/relationships/image" Target="../media/image21.png"/><Relationship Id="rId25" Type="http://schemas.openxmlformats.org/officeDocument/2006/relationships/image" Target="../media/image25.gif"/><Relationship Id="rId2" Type="http://schemas.openxmlformats.org/officeDocument/2006/relationships/control" Target="../activeX/activeX1.xml"/><Relationship Id="rId16" Type="http://schemas.openxmlformats.org/officeDocument/2006/relationships/slide" Target="slide16.xml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6.xml"/><Relationship Id="rId11" Type="http://schemas.openxmlformats.org/officeDocument/2006/relationships/slide" Target="slide23.xml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3.wmf"/><Relationship Id="rId23" Type="http://schemas.openxmlformats.org/officeDocument/2006/relationships/slide" Target="slide19.xml"/><Relationship Id="rId28" Type="http://schemas.openxmlformats.org/officeDocument/2006/relationships/image" Target="../media/image17.wmf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control" Target="../activeX/activeX3.xml"/><Relationship Id="rId9" Type="http://schemas.openxmlformats.org/officeDocument/2006/relationships/slide" Target="slide18.xml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14.wmf"/><Relationship Id="rId27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5.gif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5" Type="http://schemas.openxmlformats.org/officeDocument/2006/relationships/slide" Target="slide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gif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5" Type="http://schemas.openxmlformats.org/officeDocument/2006/relationships/slide" Target="slide12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gif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0.png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12" Type="http://schemas.openxmlformats.org/officeDocument/2006/relationships/customXml" Target="../ink/ink5.xml"/><Relationship Id="rId17" Type="http://schemas.openxmlformats.org/officeDocument/2006/relationships/image" Target="../media/image150.png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20.png"/><Relationship Id="rId5" Type="http://schemas.openxmlformats.org/officeDocument/2006/relationships/image" Target="../media/image90.png"/><Relationship Id="rId15" Type="http://schemas.openxmlformats.org/officeDocument/2006/relationships/image" Target="../media/image14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0.png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009CE-DCA0-42F2-849D-0BAA618A6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826" y="1027995"/>
            <a:ext cx="7721599" cy="2700300"/>
          </a:xfrm>
        </p:spPr>
        <p:txBody>
          <a:bodyPr/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Welcome to my class</a:t>
            </a:r>
            <a:br>
              <a:rPr lang="en-US" dirty="0"/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</a:rPr>
              <a:t>Phuc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 Primary school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Teacher: Do Tra Giang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Class: 4A3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76306-9A34-D692-8BC3-1D481973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748" y="1102457"/>
            <a:ext cx="8904504" cy="2938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4106F-44E5-8AD5-9288-41AB1C19678D}"/>
              </a:ext>
            </a:extLst>
          </p:cNvPr>
          <p:cNvSpPr txBox="1"/>
          <p:nvPr/>
        </p:nvSpPr>
        <p:spPr>
          <a:xfrm>
            <a:off x="2745757" y="2427536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ride a bike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DFB55-6429-FDF4-A3A5-0B130B6C3FB8}"/>
              </a:ext>
            </a:extLst>
          </p:cNvPr>
          <p:cNvSpPr txBox="1"/>
          <p:nvPr/>
        </p:nvSpPr>
        <p:spPr>
          <a:xfrm>
            <a:off x="5317500" y="2427536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swim</a:t>
            </a:r>
          </a:p>
        </p:txBody>
      </p:sp>
    </p:spTree>
    <p:extLst>
      <p:ext uri="{BB962C8B-B14F-4D97-AF65-F5344CB8AC3E}">
        <p14:creationId xmlns:p14="http://schemas.microsoft.com/office/powerpoint/2010/main" val="2031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Game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95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42430CC1-5D2E-C840-983C-E4FA3D553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753" y="2035969"/>
            <a:ext cx="1100138" cy="107156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B3896565-27EB-C0E6-6DEB-2162518D0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194" y="2078832"/>
            <a:ext cx="1171575" cy="1057275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DA645425-46F2-C228-1E83-5AE59042AE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1743" y="2035969"/>
            <a:ext cx="1278731" cy="1092994"/>
          </a:xfrm>
          <a:prstGeom prst="rect">
            <a:avLst/>
          </a:prstGeom>
        </p:spPr>
      </p:pic>
      <p:graphicFrame>
        <p:nvGraphicFramePr>
          <p:cNvPr id="5" name="Object 4">
            <a:hlinkClick r:id="rId13" action="ppaction://hlinksldjump"/>
            <a:extLst>
              <a:ext uri="{FF2B5EF4-FFF2-40B4-BE49-F238E27FC236}">
                <a16:creationId xmlns:a16="http://schemas.microsoft.com/office/drawing/2014/main" id="{49513277-0010-73F5-C112-231503DDB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7924"/>
              </p:ext>
            </p:extLst>
          </p:nvPr>
        </p:nvGraphicFramePr>
        <p:xfrm>
          <a:off x="5860873" y="2035968"/>
          <a:ext cx="1143000" cy="106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14" imgW="1523880" imgH="1419120" progId="Paint.Picture">
                  <p:embed/>
                </p:oleObj>
              </mc:Choice>
              <mc:Fallback>
                <p:oleObj name="Bitmap Image" r:id="rId14" imgW="1523880" imgH="1419120" progId="Paint.Picture">
                  <p:embed/>
                  <p:pic>
                    <p:nvPicPr>
                      <p:cNvPr id="5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3B0C6D3E-FA63-4827-A553-F3564D9231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0873" y="2035968"/>
                        <a:ext cx="1143000" cy="106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hlinkClick r:id="rId16" action="ppaction://hlinksldjump"/>
            <a:extLst>
              <a:ext uri="{FF2B5EF4-FFF2-40B4-BE49-F238E27FC236}">
                <a16:creationId xmlns:a16="http://schemas.microsoft.com/office/drawing/2014/main" id="{DB532EC6-B843-F46E-E4B2-4637A90228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6025" y="2018257"/>
            <a:ext cx="1185863" cy="1057275"/>
          </a:xfrm>
          <a:prstGeom prst="rect">
            <a:avLst/>
          </a:prstGeom>
        </p:spPr>
      </p:pic>
      <p:pic>
        <p:nvPicPr>
          <p:cNvPr id="7" name="Picture 6">
            <a:hlinkClick r:id="rId18" action="ppaction://hlinksldjump"/>
            <a:extLst>
              <a:ext uri="{FF2B5EF4-FFF2-40B4-BE49-F238E27FC236}">
                <a16:creationId xmlns:a16="http://schemas.microsoft.com/office/drawing/2014/main" id="{3E1993D7-C0BD-40B2-CD35-0FB1BDA7A0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9312" y="3543298"/>
            <a:ext cx="1385888" cy="1185863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F3B52DDE-DF21-464F-E616-99BF62CEB5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62844" y="3604019"/>
            <a:ext cx="1128713" cy="1064419"/>
          </a:xfrm>
          <a:prstGeom prst="rect">
            <a:avLst/>
          </a:prstGeom>
        </p:spPr>
      </p:pic>
      <p:graphicFrame>
        <p:nvGraphicFramePr>
          <p:cNvPr id="9" name="Object 8">
            <a:hlinkClick r:id="rId9" action="ppaction://hlinksldjump"/>
            <a:extLst>
              <a:ext uri="{FF2B5EF4-FFF2-40B4-BE49-F238E27FC236}">
                <a16:creationId xmlns:a16="http://schemas.microsoft.com/office/drawing/2014/main" id="{220D3572-353A-2241-CB20-2257512B4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14713"/>
              </p:ext>
            </p:extLst>
          </p:nvPr>
        </p:nvGraphicFramePr>
        <p:xfrm>
          <a:off x="5056983" y="3512226"/>
          <a:ext cx="1092994" cy="11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21" imgW="1457280" imgH="1533600" progId="Paint.Picture">
                  <p:embed/>
                </p:oleObj>
              </mc:Choice>
              <mc:Fallback>
                <p:oleObj name="Bitmap Image" r:id="rId21" imgW="1457280" imgH="1533600" progId="Paint.Picture">
                  <p:embed/>
                  <p:pic>
                    <p:nvPicPr>
                      <p:cNvPr id="9" name="Object 8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BE48C9E6-DEAD-4B3F-879E-2A419B279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56983" y="3512226"/>
                        <a:ext cx="1092994" cy="115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hlinkClick r:id="rId23" action="ppaction://hlinksldjump"/>
            <a:extLst>
              <a:ext uri="{FF2B5EF4-FFF2-40B4-BE49-F238E27FC236}">
                <a16:creationId xmlns:a16="http://schemas.microsoft.com/office/drawing/2014/main" id="{94253F92-1F9B-8C05-0303-0E30FB95B89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2605" y="3555088"/>
            <a:ext cx="1078706" cy="10644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18D5BF-A223-0930-A5EC-91E91E5F643C}"/>
              </a:ext>
            </a:extLst>
          </p:cNvPr>
          <p:cNvSpPr/>
          <p:nvPr/>
        </p:nvSpPr>
        <p:spPr>
          <a:xfrm>
            <a:off x="850160" y="287260"/>
            <a:ext cx="1930617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TEAM 1: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472BC4-81EC-E140-DF75-54C203C72BA6}"/>
              </a:ext>
            </a:extLst>
          </p:cNvPr>
          <p:cNvSpPr/>
          <p:nvPr/>
        </p:nvSpPr>
        <p:spPr>
          <a:xfrm>
            <a:off x="3419615" y="287260"/>
            <a:ext cx="1930616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TEAM 2: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B5ACBE-3B22-E8B5-379C-A413A99A5628}"/>
              </a:ext>
            </a:extLst>
          </p:cNvPr>
          <p:cNvSpPr/>
          <p:nvPr/>
        </p:nvSpPr>
        <p:spPr>
          <a:xfrm>
            <a:off x="6241464" y="287260"/>
            <a:ext cx="1930615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TEAM 3:</a:t>
            </a:r>
          </a:p>
        </p:txBody>
      </p:sp>
      <p:pic>
        <p:nvPicPr>
          <p:cNvPr id="22" name="Picture 4" descr="Kết quả hình ảnh cho flower gif">
            <a:hlinkClick r:id="rId13" action="ppaction://hlinksldjump"/>
            <a:extLst>
              <a:ext uri="{FF2B5EF4-FFF2-40B4-BE49-F238E27FC236}">
                <a16:creationId xmlns:a16="http://schemas.microsoft.com/office/drawing/2014/main" id="{BEFA7DAB-F7A3-5402-2DF6-BE1D963735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98" y="56009"/>
            <a:ext cx="873821" cy="8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63" name="TextBox5" r:id="rId2" imgW="952560" imgH="380880"/>
        </mc:Choice>
        <mc:Fallback>
          <p:control name="TextBox5" r:id="rId2" imgW="952560" imgH="380880">
            <p:pic>
              <p:nvPicPr>
                <p:cNvPr id="18" name="TextBox5">
                  <a:extLst>
                    <a:ext uri="{FF2B5EF4-FFF2-40B4-BE49-F238E27FC236}">
                      <a16:creationId xmlns:a16="http://schemas.microsoft.com/office/drawing/2014/main" id="{E999E45B-BF89-587D-AE26-09CE5E792B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1189312" y="929830"/>
                  <a:ext cx="951308" cy="38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4" name="TextBox1" r:id="rId3" imgW="952560" imgH="380880"/>
        </mc:Choice>
        <mc:Fallback>
          <p:control name="TextBox1" r:id="rId3" imgW="952560" imgH="380880">
            <p:pic>
              <p:nvPicPr>
                <p:cNvPr id="19" name="TextBox1">
                  <a:extLst>
                    <a:ext uri="{FF2B5EF4-FFF2-40B4-BE49-F238E27FC236}">
                      <a16:creationId xmlns:a16="http://schemas.microsoft.com/office/drawing/2014/main" id="{F44B156C-3F2A-1527-C6A1-A89BB5B50CE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3727201" y="907573"/>
                  <a:ext cx="951308" cy="38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5" name="TextBox2" r:id="rId4" imgW="952560" imgH="380880"/>
        </mc:Choice>
        <mc:Fallback>
          <p:control name="TextBox2" r:id="rId4" imgW="952560" imgH="380880">
            <p:pic>
              <p:nvPicPr>
                <p:cNvPr id="20" name="TextBox2">
                  <a:extLst>
                    <a:ext uri="{FF2B5EF4-FFF2-40B4-BE49-F238E27FC236}">
                      <a16:creationId xmlns:a16="http://schemas.microsoft.com/office/drawing/2014/main" id="{B17256F1-53CA-581E-8578-45C909BA1D2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6524717" y="873207"/>
                  <a:ext cx="951308" cy="38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35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ết quả hình ảnh cho star gif">
            <a:extLst>
              <a:ext uri="{FF2B5EF4-FFF2-40B4-BE49-F238E27FC236}">
                <a16:creationId xmlns:a16="http://schemas.microsoft.com/office/drawing/2014/main" id="{04C42617-E30F-66E9-8D3C-1D24E9A9F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0" y="717330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Kết quả hình ảnh cho giftbox gif">
            <a:extLst>
              <a:ext uri="{FF2B5EF4-FFF2-40B4-BE49-F238E27FC236}">
                <a16:creationId xmlns:a16="http://schemas.microsoft.com/office/drawing/2014/main" id="{523336A1-A280-F2F1-A0EA-BA7A69B85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6" y="1996580"/>
            <a:ext cx="1279170" cy="1279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E9240-154A-FE3E-4983-368F8D0E9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536895" y="3740242"/>
            <a:ext cx="1011675" cy="1041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BA72F-872A-608D-9FF8-CC42E8D4E99D}"/>
              </a:ext>
            </a:extLst>
          </p:cNvPr>
          <p:cNvSpPr txBox="1"/>
          <p:nvPr/>
        </p:nvSpPr>
        <p:spPr>
          <a:xfrm>
            <a:off x="2132389" y="823662"/>
            <a:ext cx="1502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Point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321BE-A8EA-874A-2829-77E47796172A}"/>
              </a:ext>
            </a:extLst>
          </p:cNvPr>
          <p:cNvSpPr txBox="1"/>
          <p:nvPr/>
        </p:nvSpPr>
        <p:spPr>
          <a:xfrm>
            <a:off x="2132389" y="2335079"/>
            <a:ext cx="1218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+10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94240-D050-88C1-7849-D6674B63EA6A}"/>
              </a:ext>
            </a:extLst>
          </p:cNvPr>
          <p:cNvSpPr txBox="1"/>
          <p:nvPr/>
        </p:nvSpPr>
        <p:spPr>
          <a:xfrm>
            <a:off x="2132389" y="3740242"/>
            <a:ext cx="4086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Lose all points</a:t>
            </a:r>
            <a:endParaRPr lang="en-US" sz="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ết quả hình ảnh cho star gif">
            <a:extLst>
              <a:ext uri="{FF2B5EF4-FFF2-40B4-BE49-F238E27FC236}">
                <a16:creationId xmlns:a16="http://schemas.microsoft.com/office/drawing/2014/main" id="{C3A3794B-C0A0-D775-684C-564A35CE6B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6" y="1229058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33DC33CE-3509-FA6D-5423-092478CEC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9" y="1948711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ết quả hình ảnh cho star gif">
            <a:extLst>
              <a:ext uri="{FF2B5EF4-FFF2-40B4-BE49-F238E27FC236}">
                <a16:creationId xmlns:a16="http://schemas.microsoft.com/office/drawing/2014/main" id="{22442652-31B3-43E1-B41D-6A388ABB4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2" y="1948711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668AA59F-5D5C-2ABC-966B-EE1FE0472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07" y="406843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1B656-7467-F435-EC6A-5D316E214279}"/>
              </a:ext>
            </a:extLst>
          </p:cNvPr>
          <p:cNvSpPr txBox="1"/>
          <p:nvPr/>
        </p:nvSpPr>
        <p:spPr>
          <a:xfrm>
            <a:off x="2760817" y="4067183"/>
            <a:ext cx="386355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He can run.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14226-49B7-8360-9DD6-5DA80DFA065F}"/>
              </a:ext>
            </a:extLst>
          </p:cNvPr>
          <p:cNvSpPr txBox="1"/>
          <p:nvPr/>
        </p:nvSpPr>
        <p:spPr>
          <a:xfrm>
            <a:off x="2086436" y="150214"/>
            <a:ext cx="4929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What can he do?</a:t>
            </a:r>
            <a:r>
              <a:rPr lang="en-US" sz="9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7406D-227D-A9BA-D65A-C91825D0D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654" y="1199055"/>
            <a:ext cx="2016691" cy="246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01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755FB3-7DA2-47DF-8422-00501F4217B9}"/>
              </a:ext>
            </a:extLst>
          </p:cNvPr>
          <p:cNvSpPr txBox="1"/>
          <p:nvPr/>
        </p:nvSpPr>
        <p:spPr>
          <a:xfrm>
            <a:off x="2256555" y="4113574"/>
            <a:ext cx="465544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No, she can’t.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99FF-B372-4ADE-9052-324A9BFC4536}"/>
              </a:ext>
            </a:extLst>
          </p:cNvPr>
          <p:cNvSpPr txBox="1"/>
          <p:nvPr/>
        </p:nvSpPr>
        <p:spPr>
          <a:xfrm>
            <a:off x="609600" y="167790"/>
            <a:ext cx="748474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Can she play the piano?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582EE-0F84-F11A-F4BB-9B88AB5AE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257175" y="1509465"/>
            <a:ext cx="1345491" cy="1384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E2846-11EB-996F-8153-F4125C98C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4" y="1316520"/>
            <a:ext cx="3078839" cy="253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44C6EFB0-CEE6-2D11-526B-3057A5790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ết quả hình ảnh cho giftbox gif">
            <a:extLst>
              <a:ext uri="{FF2B5EF4-FFF2-40B4-BE49-F238E27FC236}">
                <a16:creationId xmlns:a16="http://schemas.microsoft.com/office/drawing/2014/main" id="{9EC30351-E313-4845-AFAA-C546649ED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6" y="1476239"/>
            <a:ext cx="1826168" cy="18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49A22-F141-4BF3-86BD-F9A8B4355B9C}"/>
              </a:ext>
            </a:extLst>
          </p:cNvPr>
          <p:cNvSpPr txBox="1"/>
          <p:nvPr/>
        </p:nvSpPr>
        <p:spPr>
          <a:xfrm>
            <a:off x="817064" y="4113574"/>
            <a:ext cx="7124066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He can’t ride a horse.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5F11A-D386-42B0-81A3-E16F55090365}"/>
              </a:ext>
            </a:extLst>
          </p:cNvPr>
          <p:cNvSpPr txBox="1"/>
          <p:nvPr/>
        </p:nvSpPr>
        <p:spPr>
          <a:xfrm>
            <a:off x="1824629" y="67556"/>
            <a:ext cx="593303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What can’t he do?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326BB-016B-187A-786C-D8D33234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4" y="1096256"/>
            <a:ext cx="2819401" cy="2773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39D8673B-2DEC-4610-053A-EE157E3AA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star gif">
            <a:extLst>
              <a:ext uri="{FF2B5EF4-FFF2-40B4-BE49-F238E27FC236}">
                <a16:creationId xmlns:a16="http://schemas.microsoft.com/office/drawing/2014/main" id="{43DDDD3C-21C7-4AE4-BFB1-020BC66C9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9" y="858900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C754E384-F643-45DF-9FFE-867CF6648E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3" y="1599218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90709-4F67-45D3-802A-4D9892A2D6A6}"/>
              </a:ext>
            </a:extLst>
          </p:cNvPr>
          <p:cNvSpPr txBox="1"/>
          <p:nvPr/>
        </p:nvSpPr>
        <p:spPr>
          <a:xfrm>
            <a:off x="3103747" y="3866545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…. but …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DFD69-08AD-4983-BA1E-89370501AF90}"/>
              </a:ext>
            </a:extLst>
          </p:cNvPr>
          <p:cNvSpPr txBox="1"/>
          <p:nvPr/>
        </p:nvSpPr>
        <p:spPr>
          <a:xfrm>
            <a:off x="2299810" y="159423"/>
            <a:ext cx="567014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Make a sentence.</a:t>
            </a:r>
            <a:r>
              <a:rPr lang="en-US" sz="1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0790B0-BD00-859E-1846-1744BB94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93" y="1400284"/>
            <a:ext cx="2415799" cy="215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628780-4DAA-0974-A8FC-20DAAF103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706" y="1400284"/>
            <a:ext cx="2151888" cy="215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Kết quả hình ảnh cho star gif">
            <a:extLst>
              <a:ext uri="{FF2B5EF4-FFF2-40B4-BE49-F238E27FC236}">
                <a16:creationId xmlns:a16="http://schemas.microsoft.com/office/drawing/2014/main" id="{F916FF6C-AAB8-582D-8EEF-4BD43832F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" y="1160212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ết quả hình ảnh cho star gif">
            <a:extLst>
              <a:ext uri="{FF2B5EF4-FFF2-40B4-BE49-F238E27FC236}">
                <a16:creationId xmlns:a16="http://schemas.microsoft.com/office/drawing/2014/main" id="{E8D250D5-56FB-7A21-CA93-EA0F5FFAE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3" y="2353201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ết quả hình ảnh cho star gif">
            <a:extLst>
              <a:ext uri="{FF2B5EF4-FFF2-40B4-BE49-F238E27FC236}">
                <a16:creationId xmlns:a16="http://schemas.microsoft.com/office/drawing/2014/main" id="{4D13519B-E002-978C-1D6C-41E5D4F9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1" y="1941786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A4AC6E-01F1-1408-7629-7F3CDAC04858}"/>
              </a:ext>
            </a:extLst>
          </p:cNvPr>
          <p:cNvSpPr txBox="1"/>
          <p:nvPr/>
        </p:nvSpPr>
        <p:spPr>
          <a:xfrm>
            <a:off x="1429953" y="3809169"/>
            <a:ext cx="628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can roller skate but 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can’t climb a tree.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Kết quả hình ảnh cho flower gif">
            <a:hlinkClick r:id="rId6" action="ppaction://hlinksldjump"/>
            <a:extLst>
              <a:ext uri="{FF2B5EF4-FFF2-40B4-BE49-F238E27FC236}">
                <a16:creationId xmlns:a16="http://schemas.microsoft.com/office/drawing/2014/main" id="{A71119AB-0CE0-A309-0128-82F379989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8840491-98B4-4974-84A4-ACBB10A0F35B}"/>
              </a:ext>
            </a:extLst>
          </p:cNvPr>
          <p:cNvSpPr txBox="1"/>
          <p:nvPr/>
        </p:nvSpPr>
        <p:spPr>
          <a:xfrm>
            <a:off x="693586" y="4195219"/>
            <a:ext cx="748794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He can play the guitar.</a:t>
            </a:r>
            <a:r>
              <a:rPr lang="en-US" sz="1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C3417-1BF4-4930-9F69-5DEBE439CEB2}"/>
              </a:ext>
            </a:extLst>
          </p:cNvPr>
          <p:cNvSpPr txBox="1"/>
          <p:nvPr/>
        </p:nvSpPr>
        <p:spPr>
          <a:xfrm>
            <a:off x="2034179" y="0"/>
            <a:ext cx="548900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What can he do?</a:t>
            </a:r>
            <a:endParaRPr lang="en-US" sz="1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3039FA-7C3B-9C12-8855-C3F3E577C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9" t="7593" r="18823" b="13703"/>
          <a:stretch/>
        </p:blipFill>
        <p:spPr>
          <a:xfrm>
            <a:off x="3652972" y="948281"/>
            <a:ext cx="2097889" cy="3000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02894-E02E-517E-312A-12B7264BE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257175" y="1509465"/>
            <a:ext cx="1345491" cy="1384595"/>
          </a:xfrm>
          <a:prstGeom prst="rect">
            <a:avLst/>
          </a:prstGeom>
        </p:spPr>
      </p:pic>
      <p:pic>
        <p:nvPicPr>
          <p:cNvPr id="2" name="Picture 1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D632B98B-ED8B-88F1-841C-B1522B8C8A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89807B4E-1AEF-4053-8F76-C25377A29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9" y="1608486"/>
            <a:ext cx="797472" cy="7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ết quả hình ảnh cho star gif">
            <a:extLst>
              <a:ext uri="{FF2B5EF4-FFF2-40B4-BE49-F238E27FC236}">
                <a16:creationId xmlns:a16="http://schemas.microsoft.com/office/drawing/2014/main" id="{31CA84EA-26A0-43E8-8BE9-F13C11D699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9" y="2464513"/>
            <a:ext cx="797472" cy="7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30A5F-142E-464F-8943-B30419B46205}"/>
              </a:ext>
            </a:extLst>
          </p:cNvPr>
          <p:cNvSpPr txBox="1"/>
          <p:nvPr/>
        </p:nvSpPr>
        <p:spPr>
          <a:xfrm>
            <a:off x="1111148" y="4124957"/>
            <a:ext cx="709040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He can’t ride a horse.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5FFDF-9C9D-4FE4-997D-A719B029BE19}"/>
              </a:ext>
            </a:extLst>
          </p:cNvPr>
          <p:cNvSpPr txBox="1"/>
          <p:nvPr/>
        </p:nvSpPr>
        <p:spPr>
          <a:xfrm>
            <a:off x="1588651" y="120807"/>
            <a:ext cx="596669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What can’t he do?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63944F-E69A-9EC9-253E-57953B7BA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12" y="1181625"/>
            <a:ext cx="3210688" cy="2565776"/>
          </a:xfrm>
          <a:prstGeom prst="rect">
            <a:avLst/>
          </a:prstGeom>
        </p:spPr>
      </p:pic>
      <p:pic>
        <p:nvPicPr>
          <p:cNvPr id="2" name="Picture 1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A757CD1C-9600-A291-3B4F-D9D5C3A02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32" y="4046417"/>
            <a:ext cx="932620" cy="9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5"/>
          <p:cNvGrpSpPr/>
          <p:nvPr/>
        </p:nvGrpSpPr>
        <p:grpSpPr>
          <a:xfrm rot="1675903">
            <a:off x="7522588" y="3571077"/>
            <a:ext cx="1322660" cy="1416625"/>
            <a:chOff x="3516247" y="2841168"/>
            <a:chExt cx="2042858" cy="1997710"/>
          </a:xfrm>
        </p:grpSpPr>
        <p:sp>
          <p:nvSpPr>
            <p:cNvPr id="1500" name="Google Shape;1500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96" name="Google Shape;1596;p35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1597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22" name="Google Shape;1722;p35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1723" name="Google Shape;1723;p35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62" name="Google Shape;1762;p35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1763" name="Google Shape;1763;p35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07" name="Google Shape;1807;p35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1808" name="Google Shape;1808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31" name="Google Shape;1831;p35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1832" name="Google Shape;1832;p3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323511" y="1659941"/>
            <a:ext cx="6866628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Sport Day" pitchFamily="2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30" y="3218883"/>
            <a:ext cx="4115861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274901" y="3297077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(4,5,6)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Project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36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84FADBC-66B8-3A39-43D6-B6546D05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12818"/>
              </p:ext>
            </p:extLst>
          </p:nvPr>
        </p:nvGraphicFramePr>
        <p:xfrm>
          <a:off x="257174" y="322262"/>
          <a:ext cx="8458201" cy="44989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90851">
                  <a:extLst>
                    <a:ext uri="{9D8B030D-6E8A-4147-A177-3AD203B41FA5}">
                      <a16:colId xmlns:a16="http://schemas.microsoft.com/office/drawing/2014/main" val="152470682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363938135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3568141713"/>
                    </a:ext>
                  </a:extLst>
                </a:gridCol>
              </a:tblGrid>
              <a:tr h="5623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Our school club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      SPORT         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766270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Names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Can you …………………?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Can you …………………?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829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38711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69805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73526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15241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01856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8052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ECAEFA-5B94-8FB1-F885-D9718FE3B0CF}"/>
              </a:ext>
            </a:extLst>
          </p:cNvPr>
          <p:cNvSpPr/>
          <p:nvPr/>
        </p:nvSpPr>
        <p:spPr>
          <a:xfrm>
            <a:off x="3762376" y="409575"/>
            <a:ext cx="419100" cy="32385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64994-B302-0974-0DCC-91B58518795E}"/>
              </a:ext>
            </a:extLst>
          </p:cNvPr>
          <p:cNvSpPr/>
          <p:nvPr/>
        </p:nvSpPr>
        <p:spPr>
          <a:xfrm>
            <a:off x="6419851" y="409575"/>
            <a:ext cx="419100" cy="32385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A909139-EDF4-7C80-CF55-58DA1781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81" y="1534060"/>
            <a:ext cx="4676666" cy="33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Google Shape;2657;p39">
            <a:extLst>
              <a:ext uri="{FF2B5EF4-FFF2-40B4-BE49-F238E27FC236}">
                <a16:creationId xmlns:a16="http://schemas.microsoft.com/office/drawing/2014/main" id="{CB50104B-1093-C9F8-C0CD-332C60D72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423" y="760129"/>
            <a:ext cx="5612100" cy="690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Presentation</a:t>
            </a:r>
            <a:endParaRPr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1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022D-1708-492E-A0BC-06BEB2F5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350" y="1135034"/>
            <a:ext cx="5612100" cy="1277700"/>
          </a:xfrm>
        </p:spPr>
        <p:txBody>
          <a:bodyPr/>
          <a:lstStyle/>
          <a:p>
            <a:r>
              <a: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 you </a:t>
            </a:r>
            <a:br>
              <a: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8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235744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39"/>
          <p:cNvSpPr/>
          <p:nvPr/>
        </p:nvSpPr>
        <p:spPr>
          <a:xfrm>
            <a:off x="3535726" y="973199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Warm-up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C0CBBF1-745B-2B44-EFA2-22890EFA0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16FE62-9B5F-AA57-69C3-06DA7B66D8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0" y="94343"/>
            <a:ext cx="5816491" cy="4733154"/>
          </a:xfrm>
          <a:prstGeom prst="rect">
            <a:avLst/>
          </a:prstGeom>
        </p:spPr>
      </p:pic>
      <p:pic>
        <p:nvPicPr>
          <p:cNvPr id="3" name="Track 55">
            <a:hlinkClick r:id="" action="ppaction://media"/>
            <a:extLst>
              <a:ext uri="{FF2B5EF4-FFF2-40B4-BE49-F238E27FC236}">
                <a16:creationId xmlns:a16="http://schemas.microsoft.com/office/drawing/2014/main" id="{C7580C98-D5D7-578F-02D9-9F46F8A84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4382" y="94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4"/>
            <a:ext cx="5612100" cy="1659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Read and tick.</a:t>
            </a:r>
            <a:br>
              <a:rPr lang="en" sz="4000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56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F61B22-E644-5335-4DEA-2BF823673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3"/>
          <a:stretch/>
        </p:blipFill>
        <p:spPr>
          <a:xfrm>
            <a:off x="1672120" y="226502"/>
            <a:ext cx="5799757" cy="2231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2839D-7549-8709-88C8-966D7F3C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07" y="1775716"/>
            <a:ext cx="680705" cy="7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426EBD-4B91-97A0-689B-6434662E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3383" y="1532560"/>
            <a:ext cx="835695" cy="962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835022-8644-B2CE-450F-09E90ED43961}"/>
              </a:ext>
            </a:extLst>
          </p:cNvPr>
          <p:cNvSpPr txBox="1"/>
          <p:nvPr/>
        </p:nvSpPr>
        <p:spPr>
          <a:xfrm>
            <a:off x="246343" y="2685411"/>
            <a:ext cx="3546164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 sing.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DAC9-238E-1898-1CFA-79FDE0347C09}"/>
              </a:ext>
            </a:extLst>
          </p:cNvPr>
          <p:cNvSpPr txBox="1"/>
          <p:nvPr/>
        </p:nvSpPr>
        <p:spPr>
          <a:xfrm>
            <a:off x="4571999" y="2685411"/>
            <a:ext cx="423866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can’t write.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7738-8071-A0ED-412B-C8EA931C1B9B}"/>
              </a:ext>
            </a:extLst>
          </p:cNvPr>
          <p:cNvSpPr txBox="1"/>
          <p:nvPr/>
        </p:nvSpPr>
        <p:spPr>
          <a:xfrm>
            <a:off x="246343" y="4134950"/>
            <a:ext cx="85298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 sing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she can’t write.</a:t>
            </a:r>
          </a:p>
        </p:txBody>
      </p:sp>
    </p:spTree>
    <p:extLst>
      <p:ext uri="{BB962C8B-B14F-4D97-AF65-F5344CB8AC3E}">
        <p14:creationId xmlns:p14="http://schemas.microsoft.com/office/powerpoint/2010/main" val="5819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7835022-8644-B2CE-450F-09E90ED43961}"/>
              </a:ext>
            </a:extLst>
          </p:cNvPr>
          <p:cNvSpPr txBox="1"/>
          <p:nvPr/>
        </p:nvSpPr>
        <p:spPr>
          <a:xfrm>
            <a:off x="246343" y="2685411"/>
            <a:ext cx="328808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 can sing.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DAC9-238E-1898-1CFA-79FDE0347C09}"/>
              </a:ext>
            </a:extLst>
          </p:cNvPr>
          <p:cNvSpPr txBox="1"/>
          <p:nvPr/>
        </p:nvSpPr>
        <p:spPr>
          <a:xfrm>
            <a:off x="4571999" y="2685411"/>
            <a:ext cx="4115229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 can’t dance.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7738-8071-A0ED-412B-C8EA931C1B9B}"/>
              </a:ext>
            </a:extLst>
          </p:cNvPr>
          <p:cNvSpPr txBox="1"/>
          <p:nvPr/>
        </p:nvSpPr>
        <p:spPr>
          <a:xfrm>
            <a:off x="246343" y="4134950"/>
            <a:ext cx="8156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 can sing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he can’t dance.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10D89-6D1F-8C4F-5171-07F5A6E2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27" y="38714"/>
            <a:ext cx="1599734" cy="216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8439B-0A07-6505-FE26-E2167E27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76" y="256204"/>
            <a:ext cx="3374118" cy="189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2839D-7549-8709-88C8-966D7F3C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44" y="1554752"/>
            <a:ext cx="623799" cy="648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426EBD-4B91-97A0-689B-6434662E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5050" y="1310489"/>
            <a:ext cx="824508" cy="9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327B9-2079-7912-03A6-8FE1CDF3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2" y="295355"/>
            <a:ext cx="8787115" cy="433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0A46-866D-6043-26BE-63F4BF4E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30" y="3002502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189B3C-E1D1-33C9-6DC0-C2288AEC630F}"/>
                  </a:ext>
                </a:extLst>
              </p14:cNvPr>
              <p14:cNvContentPartPr/>
              <p14:nvPr/>
            </p14:nvContentPartPr>
            <p14:xfrm>
              <a:off x="1357816" y="1680309"/>
              <a:ext cx="1726200" cy="3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189B3C-E1D1-33C9-6DC0-C2288AEC63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3816" y="1572669"/>
                <a:ext cx="1833840" cy="2548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25F9292-FC16-ED91-E892-BC2B5D07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806" y="3371146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C173B0-F2BB-5AA6-6324-A7EBDFFF14E5}"/>
                  </a:ext>
                </a:extLst>
              </p14:cNvPr>
              <p14:cNvContentPartPr/>
              <p14:nvPr/>
            </p14:nvContentPartPr>
            <p14:xfrm>
              <a:off x="6346556" y="1719439"/>
              <a:ext cx="242316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C173B0-F2BB-5AA6-6324-A7EBDFFF14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2556" y="1611439"/>
                <a:ext cx="25308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59F6ED-4F86-458D-6C84-D180B9C4149D}"/>
                  </a:ext>
                </a:extLst>
              </p14:cNvPr>
              <p14:cNvContentPartPr/>
              <p14:nvPr/>
            </p14:nvContentPartPr>
            <p14:xfrm>
              <a:off x="5934692" y="1353126"/>
              <a:ext cx="320760" cy="2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59F6ED-4F86-458D-6C84-D180B9C414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1052" y="1245126"/>
                <a:ext cx="428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85E0ED-0746-944C-9BD2-D28FD9599B66}"/>
                  </a:ext>
                </a:extLst>
              </p14:cNvPr>
              <p14:cNvContentPartPr/>
              <p14:nvPr/>
            </p14:nvContentPartPr>
            <p14:xfrm>
              <a:off x="3269996" y="1665799"/>
              <a:ext cx="582840" cy="4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85E0ED-0746-944C-9BD2-D28FD9599B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5996" y="1558159"/>
                <a:ext cx="690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EAC718-7388-9C28-63C6-5703E74AA09B}"/>
                  </a:ext>
                </a:extLst>
              </p14:cNvPr>
              <p14:cNvContentPartPr/>
              <p14:nvPr/>
            </p14:nvContentPartPr>
            <p14:xfrm>
              <a:off x="836756" y="1991599"/>
              <a:ext cx="658440" cy="55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EAC718-7388-9C28-63C6-5703E74AA0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3116" y="1883599"/>
                <a:ext cx="7660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A7BBE2-3E21-9841-2E7D-37593834A5A7}"/>
                  </a:ext>
                </a:extLst>
              </p14:cNvPr>
              <p14:cNvContentPartPr/>
              <p14:nvPr/>
            </p14:nvContentPartPr>
            <p14:xfrm>
              <a:off x="5028236" y="2014639"/>
              <a:ext cx="2413800" cy="6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A7BBE2-3E21-9841-2E7D-37593834A5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4236" y="1906639"/>
                <a:ext cx="25214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F822CC-0A4D-977C-C8C4-4FF810B843AE}"/>
                  </a:ext>
                </a:extLst>
              </p14:cNvPr>
              <p14:cNvContentPartPr/>
              <p14:nvPr/>
            </p14:nvContentPartPr>
            <p14:xfrm>
              <a:off x="3021956" y="2279239"/>
              <a:ext cx="2523240" cy="77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F822CC-0A4D-977C-C8C4-4FF810B84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8316" y="2171239"/>
                <a:ext cx="2630880" cy="2934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CBA34F-4079-80A3-8EF4-255F0C2D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55" y="3728034"/>
            <a:ext cx="400935" cy="356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254BB0-A278-1E01-F1B7-E9FAB358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24" y="4118478"/>
            <a:ext cx="400935" cy="3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632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write.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356575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195</Words>
  <Application>Microsoft Office PowerPoint</Application>
  <PresentationFormat>On-screen Show (16:9)</PresentationFormat>
  <Paragraphs>52</Paragraphs>
  <Slides>23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Comic Sans MS</vt:lpstr>
      <vt:lpstr>Sport Day</vt:lpstr>
      <vt:lpstr>Dosis</vt:lpstr>
      <vt:lpstr>Barriecito</vt:lpstr>
      <vt:lpstr>Arial</vt:lpstr>
      <vt:lpstr>Basic English for Korean Speakers Workshop by Slidesgo</vt:lpstr>
      <vt:lpstr>Bitmap Image</vt:lpstr>
      <vt:lpstr>Welcome to my class Da Phuc Primary school Teacher: Do Tra Giang Class: 4A3</vt:lpstr>
      <vt:lpstr>Things we can do</vt:lpstr>
      <vt:lpstr>Warm-up</vt:lpstr>
      <vt:lpstr>PowerPoint Presentation</vt:lpstr>
      <vt:lpstr>Activity 1 Read and tick.  </vt:lpstr>
      <vt:lpstr>PowerPoint Presentation</vt:lpstr>
      <vt:lpstr>PowerPoint Presentation</vt:lpstr>
      <vt:lpstr>PowerPoint Presentation</vt:lpstr>
      <vt:lpstr>Activity 2 Let’s write.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  <vt:lpstr>PowerPoint Presentation</vt:lpstr>
      <vt:lpstr>Presentation</vt:lpstr>
      <vt:lpstr>Thank you  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Do Tra Giang</dc:creator>
  <cp:lastModifiedBy>Do Tra Giang</cp:lastModifiedBy>
  <cp:revision>60</cp:revision>
  <dcterms:modified xsi:type="dcterms:W3CDTF">2024-12-29T13:27:30Z</dcterms:modified>
</cp:coreProperties>
</file>