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16" r:id="rId2"/>
    <p:sldId id="370" r:id="rId3"/>
    <p:sldId id="257" r:id="rId4"/>
    <p:sldId id="376" r:id="rId5"/>
    <p:sldId id="377" r:id="rId6"/>
    <p:sldId id="379" r:id="rId7"/>
    <p:sldId id="378" r:id="rId8"/>
    <p:sldId id="380" r:id="rId9"/>
    <p:sldId id="381" r:id="rId10"/>
    <p:sldId id="382" r:id="rId11"/>
    <p:sldId id="384" r:id="rId12"/>
    <p:sldId id="387" r:id="rId13"/>
    <p:sldId id="385" r:id="rId14"/>
    <p:sldId id="390" r:id="rId15"/>
    <p:sldId id="371" r:id="rId16"/>
    <p:sldId id="391" r:id="rId17"/>
    <p:sldId id="392" r:id="rId18"/>
    <p:sldId id="375" r:id="rId19"/>
    <p:sldId id="260" r:id="rId20"/>
    <p:sldId id="259" r:id="rId21"/>
    <p:sldId id="41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6600"/>
    <a:srgbClr val="00CC66"/>
    <a:srgbClr val="BC4604"/>
    <a:srgbClr val="1E0432"/>
    <a:srgbClr val="2B0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703" autoAdjust="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C0366-78A7-4904-95CF-D1BC31A1D62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F34CB-2ABE-4CE2-B756-BDEBDDEE3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8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95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62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15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pt-BR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Game: Slap the board.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four teams.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Stick the pictures of activities on the board.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says a sentence, a pupil from each team has to point/slap the right picture and says the sentence again. The faster pupil will get points for their team.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59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pt-BR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Game: Slap the board.</a:t>
            </a:r>
            <a:endParaRPr lang="en-US" sz="1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four teams.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Stick the pictures of school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things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board.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says a sentence, a pupil from each team has to point/slap the right picture and says the sentence again. The faster pupil will get points for their team.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92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66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61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Let’s move and say!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Get 2-3 pupils to play at the same time.</a:t>
            </a:r>
            <a:endParaRPr lang="en-US" sz="1800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pupil tosses a dice then moves accordingly.</a:t>
            </a:r>
            <a:endParaRPr lang="en-US" sz="1800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When he/she gets to the space, they have to do the requirements. Whoever gets to the last place first is the winner. </a:t>
            </a:r>
            <a:endParaRPr lang="en-US" sz="1800" b="0" dirty="0">
              <a:effectLst/>
            </a:endParaRPr>
          </a:p>
          <a:p>
            <a:r>
              <a:rPr lang="en-US" sz="1800" dirty="0"/>
              <a:t/>
            </a:r>
            <a:br>
              <a:rPr lang="en-US" sz="180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3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939300" y="-3456697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8"/>
          <p:cNvSpPr/>
          <p:nvPr/>
        </p:nvSpPr>
        <p:spPr>
          <a:xfrm>
            <a:off x="-2939300" y="4609636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8"/>
          <p:cNvSpPr/>
          <p:nvPr/>
        </p:nvSpPr>
        <p:spPr>
          <a:xfrm>
            <a:off x="1901797" y="4609640"/>
            <a:ext cx="6832584" cy="4243336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2157200" y="1754967"/>
            <a:ext cx="7877600" cy="1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4492585" y="4462897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8"/>
          <p:cNvGrpSpPr/>
          <p:nvPr/>
        </p:nvGrpSpPr>
        <p:grpSpPr>
          <a:xfrm>
            <a:off x="3765287" y="4479656"/>
            <a:ext cx="658828" cy="46632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4793476" y="5327317"/>
            <a:ext cx="24" cy="3419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8"/>
          <p:cNvSpPr/>
          <p:nvPr/>
        </p:nvSpPr>
        <p:spPr>
          <a:xfrm>
            <a:off x="4687245" y="4966087"/>
            <a:ext cx="3419" cy="10229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8"/>
          <p:cNvSpPr/>
          <p:nvPr/>
        </p:nvSpPr>
        <p:spPr>
          <a:xfrm>
            <a:off x="4676179" y="4930383"/>
            <a:ext cx="24" cy="6836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8"/>
          <p:cNvSpPr/>
          <p:nvPr/>
        </p:nvSpPr>
        <p:spPr>
          <a:xfrm>
            <a:off x="4700845" y="5008579"/>
            <a:ext cx="4255" cy="10229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8"/>
          <p:cNvSpPr/>
          <p:nvPr/>
        </p:nvSpPr>
        <p:spPr>
          <a:xfrm>
            <a:off x="4779041" y="5284827"/>
            <a:ext cx="24" cy="6812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8"/>
          <p:cNvSpPr/>
          <p:nvPr/>
        </p:nvSpPr>
        <p:spPr>
          <a:xfrm>
            <a:off x="4662580" y="4891284"/>
            <a:ext cx="102037" cy="17877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8"/>
          <p:cNvSpPr/>
          <p:nvPr/>
        </p:nvSpPr>
        <p:spPr>
          <a:xfrm>
            <a:off x="6422043" y="5705541"/>
            <a:ext cx="24" cy="7697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8"/>
          <p:cNvSpPr/>
          <p:nvPr/>
        </p:nvSpPr>
        <p:spPr>
          <a:xfrm>
            <a:off x="6365952" y="5723394"/>
            <a:ext cx="34873" cy="14484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8"/>
          <p:cNvSpPr/>
          <p:nvPr/>
        </p:nvSpPr>
        <p:spPr>
          <a:xfrm>
            <a:off x="6418648" y="5713213"/>
            <a:ext cx="3419" cy="3419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8"/>
          <p:cNvSpPr/>
          <p:nvPr/>
        </p:nvSpPr>
        <p:spPr>
          <a:xfrm>
            <a:off x="4790083" y="4703439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8"/>
          <p:cNvSpPr/>
          <p:nvPr/>
        </p:nvSpPr>
        <p:spPr>
          <a:xfrm>
            <a:off x="4807075" y="4711087"/>
            <a:ext cx="4279" cy="3443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8"/>
          <p:cNvSpPr/>
          <p:nvPr/>
        </p:nvSpPr>
        <p:spPr>
          <a:xfrm>
            <a:off x="4807075" y="4735751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7" name="Google Shape;977;p8"/>
          <p:cNvGrpSpPr/>
          <p:nvPr/>
        </p:nvGrpSpPr>
        <p:grpSpPr>
          <a:xfrm>
            <a:off x="4637649" y="4395442"/>
            <a:ext cx="1835319" cy="1842116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6616313" y="4271090"/>
            <a:ext cx="1461907" cy="1773633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9438989" y="3427555"/>
            <a:ext cx="1337004" cy="2015175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8527081" y="5416988"/>
            <a:ext cx="849671" cy="658968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651277" y="4127568"/>
            <a:ext cx="2044375" cy="1775373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8"/>
          <p:cNvSpPr/>
          <p:nvPr/>
        </p:nvSpPr>
        <p:spPr>
          <a:xfrm>
            <a:off x="1333212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8"/>
          <p:cNvSpPr/>
          <p:nvPr/>
        </p:nvSpPr>
        <p:spPr>
          <a:xfrm>
            <a:off x="1624211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8"/>
          <p:cNvSpPr/>
          <p:nvPr/>
        </p:nvSpPr>
        <p:spPr>
          <a:xfrm>
            <a:off x="1743350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8"/>
          <p:cNvSpPr/>
          <p:nvPr/>
        </p:nvSpPr>
        <p:spPr>
          <a:xfrm>
            <a:off x="50970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8"/>
          <p:cNvSpPr/>
          <p:nvPr/>
        </p:nvSpPr>
        <p:spPr>
          <a:xfrm>
            <a:off x="573768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8"/>
          <p:cNvSpPr/>
          <p:nvPr/>
        </p:nvSpPr>
        <p:spPr>
          <a:xfrm>
            <a:off x="65424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8"/>
          <p:cNvSpPr/>
          <p:nvPr/>
        </p:nvSpPr>
        <p:spPr>
          <a:xfrm>
            <a:off x="1109578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8"/>
          <p:cNvSpPr/>
          <p:nvPr/>
        </p:nvSpPr>
        <p:spPr>
          <a:xfrm>
            <a:off x="1506177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8"/>
          <p:cNvSpPr/>
          <p:nvPr/>
        </p:nvSpPr>
        <p:spPr>
          <a:xfrm>
            <a:off x="43349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8"/>
          <p:cNvSpPr/>
          <p:nvPr/>
        </p:nvSpPr>
        <p:spPr>
          <a:xfrm>
            <a:off x="361340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8"/>
          <p:cNvSpPr/>
          <p:nvPr/>
        </p:nvSpPr>
        <p:spPr>
          <a:xfrm>
            <a:off x="38269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8"/>
          <p:cNvSpPr/>
          <p:nvPr/>
        </p:nvSpPr>
        <p:spPr>
          <a:xfrm flipH="1">
            <a:off x="1044704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8"/>
          <p:cNvSpPr/>
          <p:nvPr/>
        </p:nvSpPr>
        <p:spPr>
          <a:xfrm flipH="1">
            <a:off x="10801680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8"/>
          <p:cNvSpPr/>
          <p:nvPr/>
        </p:nvSpPr>
        <p:spPr>
          <a:xfrm flipH="1">
            <a:off x="10080734" y="4536022"/>
            <a:ext cx="53533" cy="42583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8"/>
          <p:cNvSpPr/>
          <p:nvPr/>
        </p:nvSpPr>
        <p:spPr>
          <a:xfrm flipH="1">
            <a:off x="9977116" y="4570900"/>
            <a:ext cx="49680" cy="3872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8"/>
          <p:cNvSpPr/>
          <p:nvPr/>
        </p:nvSpPr>
        <p:spPr>
          <a:xfrm flipH="1">
            <a:off x="1162518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8"/>
          <p:cNvSpPr/>
          <p:nvPr/>
        </p:nvSpPr>
        <p:spPr>
          <a:xfrm flipH="1">
            <a:off x="11561124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8"/>
          <p:cNvSpPr/>
          <p:nvPr/>
        </p:nvSpPr>
        <p:spPr>
          <a:xfrm flipH="1">
            <a:off x="1148064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8"/>
          <p:cNvSpPr/>
          <p:nvPr/>
        </p:nvSpPr>
        <p:spPr>
          <a:xfrm flipH="1">
            <a:off x="10965294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8"/>
          <p:cNvSpPr/>
          <p:nvPr/>
        </p:nvSpPr>
        <p:spPr>
          <a:xfrm flipH="1">
            <a:off x="10446636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8"/>
          <p:cNvSpPr/>
          <p:nvPr/>
        </p:nvSpPr>
        <p:spPr>
          <a:xfrm flipH="1">
            <a:off x="1152335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8"/>
          <p:cNvSpPr/>
          <p:nvPr/>
        </p:nvSpPr>
        <p:spPr>
          <a:xfrm flipH="1">
            <a:off x="11709484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8"/>
          <p:cNvSpPr/>
          <p:nvPr/>
        </p:nvSpPr>
        <p:spPr>
          <a:xfrm flipH="1">
            <a:off x="1169217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8"/>
          <p:cNvSpPr/>
          <p:nvPr/>
        </p:nvSpPr>
        <p:spPr>
          <a:xfrm>
            <a:off x="11540224" y="1074301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8"/>
          <p:cNvSpPr/>
          <p:nvPr/>
        </p:nvSpPr>
        <p:spPr>
          <a:xfrm>
            <a:off x="9490267" y="5608260"/>
            <a:ext cx="403621" cy="467701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3689866" y="5608251"/>
            <a:ext cx="403628" cy="467709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8"/>
          <p:cNvSpPr/>
          <p:nvPr/>
        </p:nvSpPr>
        <p:spPr>
          <a:xfrm flipH="1">
            <a:off x="11115502" y="4271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8"/>
          <p:cNvSpPr/>
          <p:nvPr/>
        </p:nvSpPr>
        <p:spPr>
          <a:xfrm flipH="1">
            <a:off x="709302" y="3090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8"/>
          <p:cNvSpPr/>
          <p:nvPr/>
        </p:nvSpPr>
        <p:spPr>
          <a:xfrm flipH="1">
            <a:off x="4492585" y="6980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8"/>
          <p:cNvSpPr/>
          <p:nvPr/>
        </p:nvSpPr>
        <p:spPr>
          <a:xfrm flipH="1">
            <a:off x="6185541" y="111925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8"/>
          <p:cNvSpPr/>
          <p:nvPr/>
        </p:nvSpPr>
        <p:spPr>
          <a:xfrm>
            <a:off x="7470841" y="549501"/>
            <a:ext cx="336937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8"/>
          <p:cNvSpPr/>
          <p:nvPr/>
        </p:nvSpPr>
        <p:spPr>
          <a:xfrm flipH="1">
            <a:off x="2685169" y="4694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8"/>
          <p:cNvSpPr/>
          <p:nvPr/>
        </p:nvSpPr>
        <p:spPr>
          <a:xfrm flipH="1">
            <a:off x="8387330" y="464645"/>
            <a:ext cx="119133" cy="91907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8"/>
          <p:cNvSpPr/>
          <p:nvPr/>
        </p:nvSpPr>
        <p:spPr>
          <a:xfrm flipH="1">
            <a:off x="5342469" y="420665"/>
            <a:ext cx="115099" cy="8881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191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microsoft.com/office/2007/relationships/hdphoto" Target="../media/hdphoto4.wdp"/><Relationship Id="rId26" Type="http://schemas.microsoft.com/office/2007/relationships/hdphoto" Target="../media/hdphoto8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2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4.wav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4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microsoft.com/office/2007/relationships/hdphoto" Target="../media/hdphoto7.wdp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10" Type="http://schemas.openxmlformats.org/officeDocument/2006/relationships/image" Target="../media/image34.pn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microsoft.com/office/2007/relationships/hdphoto" Target="../media/hdphoto6.wdp"/><Relationship Id="rId27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7E17A-5DC3-4B7F-AD48-6481649D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23" y="1549400"/>
            <a:ext cx="11005096" cy="1879600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Patrick Hand"/>
                <a:sym typeface="Patrick Hand"/>
              </a:rPr>
              <a:t>Welcome to my class</a:t>
            </a:r>
            <a:r>
              <a:rPr lang="en-US" dirty="0"/>
              <a:t/>
            </a:r>
            <a:br>
              <a:rPr lang="en-US" dirty="0"/>
            </a:br>
            <a:r>
              <a:rPr lang="en-US" sz="5333" dirty="0">
                <a:solidFill>
                  <a:srgbClr val="92D050"/>
                </a:solidFill>
                <a:latin typeface="Patrick Hand"/>
                <a:sym typeface="Patrick Hand"/>
              </a:rPr>
              <a:t>Da Phuc Primary School</a:t>
            </a:r>
            <a:br>
              <a:rPr lang="en-US" sz="5333" dirty="0">
                <a:solidFill>
                  <a:srgbClr val="92D050"/>
                </a:solidFill>
                <a:latin typeface="Patrick Hand"/>
                <a:sym typeface="Patrick Hand"/>
              </a:rPr>
            </a:br>
            <a:r>
              <a:rPr lang="en-US" sz="5333" dirty="0">
                <a:solidFill>
                  <a:srgbClr val="92D050"/>
                </a:solidFill>
                <a:latin typeface="Patrick Hand"/>
                <a:sym typeface="Patrick Hand"/>
              </a:rPr>
              <a:t>Teacher: </a:t>
            </a:r>
            <a:r>
              <a:rPr lang="en-US" altLang="ja-JP" sz="5333" dirty="0">
                <a:solidFill>
                  <a:srgbClr val="92D050"/>
                </a:solidFill>
                <a:latin typeface="Patrick Hand"/>
                <a:sym typeface="Patrick Hand"/>
              </a:rPr>
              <a:t>Tran Phuong Linh</a:t>
            </a:r>
            <a:r>
              <a:rPr lang="en-US" sz="5333" dirty="0">
                <a:solidFill>
                  <a:srgbClr val="92D050"/>
                </a:solidFill>
                <a:latin typeface="Patrick Hand"/>
                <a:sym typeface="Patrick Hand"/>
              </a:rPr>
              <a:t/>
            </a:r>
            <a:br>
              <a:rPr lang="en-US" sz="5333" dirty="0">
                <a:solidFill>
                  <a:srgbClr val="92D050"/>
                </a:solidFill>
                <a:latin typeface="Patrick Hand"/>
                <a:sym typeface="Patrick Hand"/>
              </a:rPr>
            </a:br>
            <a:r>
              <a:rPr lang="en-US" sz="5333" dirty="0">
                <a:solidFill>
                  <a:srgbClr val="92D050"/>
                </a:solidFill>
                <a:latin typeface="Patrick Hand"/>
                <a:sym typeface="Patrick Hand"/>
              </a:rPr>
              <a:t>Class: 3a1</a:t>
            </a:r>
          </a:p>
        </p:txBody>
      </p:sp>
    </p:spTree>
    <p:extLst>
      <p:ext uri="{BB962C8B-B14F-4D97-AF65-F5344CB8AC3E}">
        <p14:creationId xmlns:p14="http://schemas.microsoft.com/office/powerpoint/2010/main" val="3117630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83" end="10720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09056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115" y="2148735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8219" y="2198162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5323" y="2198162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60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CFE9B5-C6C2-4F56-A6F4-7A53B1155B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33" y="1503173"/>
            <a:ext cx="1641913" cy="1399119"/>
          </a:xfrm>
          <a:prstGeom prst="rect">
            <a:avLst/>
          </a:prstGeom>
        </p:spPr>
      </p:pic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0273"/>
            <a:ext cx="4906376" cy="39808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8BFBC5-A043-4519-84FD-0B1DD1C0AD2C}"/>
              </a:ext>
            </a:extLst>
          </p:cNvPr>
          <p:cNvSpPr/>
          <p:nvPr/>
        </p:nvSpPr>
        <p:spPr>
          <a:xfrm>
            <a:off x="2587090" y="622815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3B86F24-CB4D-4617-909B-598633F60024}"/>
              </a:ext>
            </a:extLst>
          </p:cNvPr>
          <p:cNvSpPr txBox="1">
            <a:spLocks/>
          </p:cNvSpPr>
          <p:nvPr/>
        </p:nvSpPr>
        <p:spPr>
          <a:xfrm>
            <a:off x="3949748" y="845912"/>
            <a:ext cx="7749499" cy="9772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007368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77">
            <a:hlinkClick r:id="" action="ppaction://media"/>
            <a:extLst>
              <a:ext uri="{FF2B5EF4-FFF2-40B4-BE49-F238E27FC236}">
                <a16:creationId xmlns:a16="http://schemas.microsoft.com/office/drawing/2014/main" id="{1791D768-0146-479B-A4C2-99E58794F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285" y="190782"/>
            <a:ext cx="1065798" cy="10657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835" y="1812318"/>
            <a:ext cx="5958374" cy="3846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DF471C-E366-4AC4-83CB-D2D2BB7EB5B5}"/>
              </a:ext>
            </a:extLst>
          </p:cNvPr>
          <p:cNvSpPr/>
          <p:nvPr/>
        </p:nvSpPr>
        <p:spPr>
          <a:xfrm>
            <a:off x="1820223" y="1947887"/>
            <a:ext cx="1822480" cy="66584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5C3BBE-EFA1-4ED5-B49D-0F4D72E672EB}"/>
              </a:ext>
            </a:extLst>
          </p:cNvPr>
          <p:cNvSpPr/>
          <p:nvPr/>
        </p:nvSpPr>
        <p:spPr>
          <a:xfrm>
            <a:off x="3748319" y="2204395"/>
            <a:ext cx="2392945" cy="409339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0825" y="1935358"/>
            <a:ext cx="5951175" cy="3846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0D3F82D-6FCD-40B5-A17F-5719EE78F284}"/>
              </a:ext>
            </a:extLst>
          </p:cNvPr>
          <p:cNvSpPr/>
          <p:nvPr/>
        </p:nvSpPr>
        <p:spPr>
          <a:xfrm>
            <a:off x="7606754" y="1999725"/>
            <a:ext cx="2343161" cy="409339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9FB62C-818E-4C58-A61F-E8B4DE59F4B5}"/>
              </a:ext>
            </a:extLst>
          </p:cNvPr>
          <p:cNvSpPr/>
          <p:nvPr/>
        </p:nvSpPr>
        <p:spPr>
          <a:xfrm>
            <a:off x="10231821" y="2325328"/>
            <a:ext cx="1064494" cy="402106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700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1493581"/>
            <a:ext cx="1641913" cy="1399119"/>
          </a:xfrm>
          <a:prstGeom prst="rect">
            <a:avLst/>
          </a:prstGeom>
        </p:spPr>
      </p:pic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3665785" y="871577"/>
            <a:ext cx="7214867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3CAB7D-B6D3-4431-ACB0-83B0DA1671B7}"/>
              </a:ext>
            </a:extLst>
          </p:cNvPr>
          <p:cNvSpPr/>
          <p:nvPr/>
        </p:nvSpPr>
        <p:spPr>
          <a:xfrm>
            <a:off x="2324498" y="628747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1352445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64" y="558245"/>
            <a:ext cx="11158848" cy="4969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09C505-16BD-45DD-8646-3019A47E7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132535" y="1897034"/>
            <a:ext cx="994081" cy="1723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C80A43-54ED-4123-9D13-8AD895F0E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0537">
            <a:off x="10889872" y="1591759"/>
            <a:ext cx="994081" cy="1723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314FBF-27DF-479A-BD86-46EC7CE63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132534" y="4016778"/>
            <a:ext cx="994081" cy="1723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01C713-8905-4CC0-85B9-D1A3C3458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0537">
            <a:off x="11166325" y="3634024"/>
            <a:ext cx="994081" cy="1723712"/>
          </a:xfrm>
          <a:prstGeom prst="rect">
            <a:avLst/>
          </a:prstGeom>
        </p:spPr>
      </p:pic>
      <p:pic>
        <p:nvPicPr>
          <p:cNvPr id="12" name="Track 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1212" y="712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54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le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285FE6EE-D713-4E30-8AAD-DD9DF02E8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31"/>
            <a:ext cx="12192000" cy="6884931"/>
          </a:xfrm>
          <a:prstGeom prst="rect">
            <a:avLst/>
          </a:prstGeom>
        </p:spPr>
      </p:pic>
      <p:pic>
        <p:nvPicPr>
          <p:cNvPr id="1026" name="Picture 2" descr="Tiếng Anh 1 - Global Success - Unit 1 In the school playground - Lesson 1 -  Fun corner | Sách Mềm">
            <a:extLst>
              <a:ext uri="{FF2B5EF4-FFF2-40B4-BE49-F238E27FC236}">
                <a16:creationId xmlns:a16="http://schemas.microsoft.com/office/drawing/2014/main" id="{F4273172-18E0-4C16-BA54-41987BDC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433" y="848355"/>
            <a:ext cx="3963133" cy="258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B45278D-F930-463F-8FA9-28534FA9C40C}"/>
              </a:ext>
            </a:extLst>
          </p:cNvPr>
          <p:cNvSpPr txBox="1">
            <a:spLocks/>
          </p:cNvSpPr>
          <p:nvPr/>
        </p:nvSpPr>
        <p:spPr>
          <a:xfrm>
            <a:off x="907407" y="1184217"/>
            <a:ext cx="4746857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Game:</a:t>
            </a:r>
          </a:p>
        </p:txBody>
      </p:sp>
    </p:spTree>
    <p:extLst>
      <p:ext uri="{BB962C8B-B14F-4D97-AF65-F5344CB8AC3E}">
        <p14:creationId xmlns:p14="http://schemas.microsoft.com/office/powerpoint/2010/main" val="175525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le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285FE6EE-D713-4E30-8AAD-DD9DF02E8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31"/>
            <a:ext cx="12192000" cy="6884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82CF5-81FD-49C2-9CEE-48A802C272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7956" y="2300353"/>
            <a:ext cx="2387650" cy="18847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7AD1BA-F92E-4B67-8136-CFCCF27101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38" y="2294905"/>
            <a:ext cx="2336606" cy="18955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FA730-DD8B-4F1F-845F-D472DA54F0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195" y="2496454"/>
            <a:ext cx="2238750" cy="1492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3EE1BB-92E6-41B7-AF53-7F3C9B09D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0274" y="2102051"/>
            <a:ext cx="1927486" cy="19865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B2995CC9-C10A-4787-AE8D-93CC6671251B}"/>
              </a:ext>
            </a:extLst>
          </p:cNvPr>
          <p:cNvSpPr/>
          <p:nvPr/>
        </p:nvSpPr>
        <p:spPr>
          <a:xfrm>
            <a:off x="6858000" y="356782"/>
            <a:ext cx="3921369" cy="967154"/>
          </a:xfrm>
          <a:prstGeom prst="wedgeRectCallout">
            <a:avLst>
              <a:gd name="adj1" fmla="val 63472"/>
              <a:gd name="adj2" fmla="val 8431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I have a ruler!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F04D-DF80-4C50-861F-B01841EDF8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3557100" y="4233955"/>
            <a:ext cx="994081" cy="1723712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42DE75DC-9F0D-48A1-805C-F6EE4E43809E}"/>
              </a:ext>
            </a:extLst>
          </p:cNvPr>
          <p:cNvSpPr/>
          <p:nvPr/>
        </p:nvSpPr>
        <p:spPr>
          <a:xfrm>
            <a:off x="2158075" y="668471"/>
            <a:ext cx="3921369" cy="967154"/>
          </a:xfrm>
          <a:prstGeom prst="wedgeRectCallout">
            <a:avLst>
              <a:gd name="adj1" fmla="val -59398"/>
              <a:gd name="adj2" fmla="val 6795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I have a ruler!</a:t>
            </a:r>
          </a:p>
        </p:txBody>
      </p:sp>
    </p:spTree>
    <p:extLst>
      <p:ext uri="{BB962C8B-B14F-4D97-AF65-F5344CB8AC3E}">
        <p14:creationId xmlns:p14="http://schemas.microsoft.com/office/powerpoint/2010/main" val="23705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60" y="1599808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F5A1DF-E65D-416B-9011-48E52A3F04D8}"/>
              </a:ext>
            </a:extLst>
          </p:cNvPr>
          <p:cNvSpPr/>
          <p:nvPr/>
        </p:nvSpPr>
        <p:spPr>
          <a:xfrm>
            <a:off x="3117950" y="837644"/>
            <a:ext cx="1547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8FC2628-C0A8-465F-86CA-405B142DA601}"/>
              </a:ext>
            </a:extLst>
          </p:cNvPr>
          <p:cNvSpPr txBox="1">
            <a:spLocks/>
          </p:cNvSpPr>
          <p:nvPr/>
        </p:nvSpPr>
        <p:spPr>
          <a:xfrm>
            <a:off x="4665168" y="1155611"/>
            <a:ext cx="7061414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409089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2" y="490905"/>
            <a:ext cx="11990476" cy="5876190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6813735" y="808844"/>
            <a:ext cx="3921369" cy="967154"/>
          </a:xfrm>
          <a:prstGeom prst="wedgeRectCallout">
            <a:avLst>
              <a:gd name="adj1" fmla="val 34325"/>
              <a:gd name="adj2" fmla="val 1479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I have a book!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E69CE5-DBFA-4587-9851-1A9BA1F5EFF1}"/>
              </a:ext>
            </a:extLst>
          </p:cNvPr>
          <p:cNvSpPr/>
          <p:nvPr/>
        </p:nvSpPr>
        <p:spPr>
          <a:xfrm>
            <a:off x="2778369" y="1987062"/>
            <a:ext cx="1002323" cy="72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2378167" y="808844"/>
            <a:ext cx="3921369" cy="1512021"/>
          </a:xfrm>
          <a:prstGeom prst="wedgeRectCallout">
            <a:avLst>
              <a:gd name="adj1" fmla="val -45945"/>
              <a:gd name="adj2" fmla="val 8539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I have a school bag!</a:t>
            </a:r>
          </a:p>
        </p:txBody>
      </p:sp>
    </p:spTree>
    <p:extLst>
      <p:ext uri="{BB962C8B-B14F-4D97-AF65-F5344CB8AC3E}">
        <p14:creationId xmlns:p14="http://schemas.microsoft.com/office/powerpoint/2010/main" val="18204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AD69A5-3173-4034-8595-60ABEF7653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7B77E0B-A49D-46D0-968F-E1FD5FC9F621}"/>
              </a:ext>
            </a:extLst>
          </p:cNvPr>
          <p:cNvSpPr txBox="1">
            <a:spLocks/>
          </p:cNvSpPr>
          <p:nvPr/>
        </p:nvSpPr>
        <p:spPr>
          <a:xfrm>
            <a:off x="315310" y="893575"/>
            <a:ext cx="11445766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Game: Let’s move and say!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CF34F-AA03-42D0-93DD-770B73406D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2096773" y="3563936"/>
            <a:ext cx="7998454" cy="329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58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62" y="2991242"/>
            <a:ext cx="8327300" cy="369392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4124153" y="2412415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1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4D6AC-6C43-420E-842F-297F4F3BA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400" y="352843"/>
            <a:ext cx="7230484" cy="218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9CD17-EF9A-4307-9654-9870A9AECC75}"/>
              </a:ext>
            </a:extLst>
          </p:cNvPr>
          <p:cNvSpPr/>
          <p:nvPr/>
        </p:nvSpPr>
        <p:spPr>
          <a:xfrm>
            <a:off x="193431" y="105507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6FA56D-F22F-4ABA-9085-2A4954E36F74}"/>
              </a:ext>
            </a:extLst>
          </p:cNvPr>
          <p:cNvSpPr/>
          <p:nvPr/>
        </p:nvSpPr>
        <p:spPr>
          <a:xfrm>
            <a:off x="2051534" y="105507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8457181-92B3-4A8E-A772-7B094C204BE0}"/>
              </a:ext>
            </a:extLst>
          </p:cNvPr>
          <p:cNvSpPr/>
          <p:nvPr/>
        </p:nvSpPr>
        <p:spPr>
          <a:xfrm>
            <a:off x="2051534" y="1793630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Go back 1 space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7C931D-04C3-4FE7-935F-76E2323A70B6}"/>
              </a:ext>
            </a:extLst>
          </p:cNvPr>
          <p:cNvSpPr/>
          <p:nvPr/>
        </p:nvSpPr>
        <p:spPr>
          <a:xfrm>
            <a:off x="2051534" y="3481753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48A041-3EC6-45CF-B745-F8AC19B73A52}"/>
              </a:ext>
            </a:extLst>
          </p:cNvPr>
          <p:cNvSpPr/>
          <p:nvPr/>
        </p:nvSpPr>
        <p:spPr>
          <a:xfrm>
            <a:off x="2051534" y="5169876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Go forward 1 space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9FB921-86C4-4EEA-B861-795512DF9526}"/>
              </a:ext>
            </a:extLst>
          </p:cNvPr>
          <p:cNvSpPr/>
          <p:nvPr/>
        </p:nvSpPr>
        <p:spPr>
          <a:xfrm>
            <a:off x="3927226" y="5169875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6245A6-28C8-4833-818C-9E5E60153C79}"/>
              </a:ext>
            </a:extLst>
          </p:cNvPr>
          <p:cNvSpPr/>
          <p:nvPr/>
        </p:nvSpPr>
        <p:spPr>
          <a:xfrm>
            <a:off x="5802918" y="5169875"/>
            <a:ext cx="3120870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Back to </a:t>
            </a:r>
          </a:p>
          <a:p>
            <a:r>
              <a:rPr lang="en-US" sz="3600" dirty="0"/>
              <a:t>start!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D53E83-5BBA-41DB-A0A2-6C9894715ED2}"/>
              </a:ext>
            </a:extLst>
          </p:cNvPr>
          <p:cNvSpPr/>
          <p:nvPr/>
        </p:nvSpPr>
        <p:spPr>
          <a:xfrm>
            <a:off x="6444730" y="3499332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0F2A02-8C29-4867-A797-48390F83C2C9}"/>
              </a:ext>
            </a:extLst>
          </p:cNvPr>
          <p:cNvSpPr/>
          <p:nvPr/>
        </p:nvSpPr>
        <p:spPr>
          <a:xfrm>
            <a:off x="6477000" y="1828793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7CBC27-796D-4EE8-BAA4-14D21FF18981}"/>
              </a:ext>
            </a:extLst>
          </p:cNvPr>
          <p:cNvSpPr/>
          <p:nvPr/>
        </p:nvSpPr>
        <p:spPr>
          <a:xfrm>
            <a:off x="8346836" y="1802420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Go back 1 space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EF9A6-5A02-4418-94A1-34AD57E3CD5E}"/>
              </a:ext>
            </a:extLst>
          </p:cNvPr>
          <p:cNvSpPr/>
          <p:nvPr/>
        </p:nvSpPr>
        <p:spPr>
          <a:xfrm>
            <a:off x="10240118" y="2584937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27025D-8981-41A3-8222-0CC691DFB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1" y="164923"/>
            <a:ext cx="1463783" cy="14637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608D90-0CEF-4CDC-B693-94D5773F0C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697">
            <a:off x="2139297" y="364472"/>
            <a:ext cx="1833115" cy="15903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DE4E37-238B-45F6-97BD-A7A2044CFF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1941260" y="3441004"/>
            <a:ext cx="1976365" cy="16992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1C99B8-2423-4857-9A29-D457E44F1C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t="25482" r="6767" b="24615"/>
          <a:stretch/>
        </p:blipFill>
        <p:spPr>
          <a:xfrm>
            <a:off x="3950230" y="5647862"/>
            <a:ext cx="1646967" cy="7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6E8345-A3B9-477B-995C-17781357EF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937">
            <a:off x="6297554" y="1712960"/>
            <a:ext cx="2052815" cy="19206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80A64D-EA88-40E1-B692-F3F615271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788" y="2668334"/>
            <a:ext cx="4391121" cy="15213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BB37E54-BCDF-40D7-9F71-07528B73A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192" y="5280710"/>
            <a:ext cx="1312969" cy="13425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8C06EAE-769F-4FE2-A825-EF6E278118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067" y="3665855"/>
            <a:ext cx="1857395" cy="1238263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6C963604-24A0-4459-B57F-850F06A5C5B3}"/>
              </a:ext>
            </a:extLst>
          </p:cNvPr>
          <p:cNvSpPr/>
          <p:nvPr/>
        </p:nvSpPr>
        <p:spPr>
          <a:xfrm>
            <a:off x="375201" y="1775329"/>
            <a:ext cx="888372" cy="568103"/>
          </a:xfrm>
          <a:prstGeom prst="rightArrow">
            <a:avLst/>
          </a:prstGeom>
          <a:gradFill flip="none" rotWithShape="1">
            <a:gsLst>
              <a:gs pos="0">
                <a:srgbClr val="339933">
                  <a:shade val="30000"/>
                  <a:satMod val="115000"/>
                </a:srgbClr>
              </a:gs>
              <a:gs pos="50000">
                <a:srgbClr val="339933">
                  <a:shade val="67500"/>
                  <a:satMod val="115000"/>
                </a:srgbClr>
              </a:gs>
              <a:gs pos="100000">
                <a:srgbClr val="339933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CB669BB4-868E-4D9E-BE2C-8657F5174F4D}"/>
              </a:ext>
            </a:extLst>
          </p:cNvPr>
          <p:cNvSpPr/>
          <p:nvPr/>
        </p:nvSpPr>
        <p:spPr>
          <a:xfrm>
            <a:off x="5918278" y="249914"/>
            <a:ext cx="3921369" cy="938847"/>
          </a:xfrm>
          <a:prstGeom prst="wedgeRectCallout">
            <a:avLst>
              <a:gd name="adj1" fmla="val -45945"/>
              <a:gd name="adj2" fmla="val 8539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/>
              <a:t>I have a pencil!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4365CA0-FBD7-45FF-B1D6-C0C3E65B6788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10048695" y="1289695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31" name="Freeform: Shape 212">
              <a:extLst>
                <a:ext uri="{FF2B5EF4-FFF2-40B4-BE49-F238E27FC236}">
                  <a16:creationId xmlns:a16="http://schemas.microsoft.com/office/drawing/2014/main" id="{0B41EBB5-7D45-4FDA-A8F6-958C8C068F3D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D8BB434-7573-4D7C-9427-D06C400017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4507026-CA31-4EB4-9EAD-E9E9A0A7D1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2" descr="Burbuja vector png » PNG Image">
            <a:extLst>
              <a:ext uri="{FF2B5EF4-FFF2-40B4-BE49-F238E27FC236}">
                <a16:creationId xmlns:a16="http://schemas.microsoft.com/office/drawing/2014/main" id="{CFC876D8-03E2-4405-9845-3D4BF578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40" y="105922"/>
            <a:ext cx="1865376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1 Picture 102">
            <a:extLst>
              <a:ext uri="{FF2B5EF4-FFF2-40B4-BE49-F238E27FC236}">
                <a16:creationId xmlns:a16="http://schemas.microsoft.com/office/drawing/2014/main" id="{BE74CA72-F461-4284-9D64-7F39DBE30D0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652" r="8720" b="16294"/>
          <a:stretch/>
        </p:blipFill>
        <p:spPr>
          <a:xfrm>
            <a:off x="10529920" y="527134"/>
            <a:ext cx="915760" cy="9952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8" name="2 Picture 101">
            <a:extLst>
              <a:ext uri="{FF2B5EF4-FFF2-40B4-BE49-F238E27FC236}">
                <a16:creationId xmlns:a16="http://schemas.microsoft.com/office/drawing/2014/main" id="{A0DB0570-7330-4455-9761-8D4D539D365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349" b="89981" l="9854" r="89964">
                        <a14:foregroundMark x1="45255" y1="8349" x2="55109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441" r="12603" b="11115"/>
          <a:stretch/>
        </p:blipFill>
        <p:spPr>
          <a:xfrm>
            <a:off x="10535819" y="480669"/>
            <a:ext cx="903960" cy="10881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9" name="3 Picture 99">
            <a:extLst>
              <a:ext uri="{FF2B5EF4-FFF2-40B4-BE49-F238E27FC236}">
                <a16:creationId xmlns:a16="http://schemas.microsoft.com/office/drawing/2014/main" id="{A469733D-6D9C-41A2-9928-588A4E592C0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534" b="89981" l="9877" r="89947">
                        <a14:foregroundMark x1="55379" y1="8534" x2="45326" y2="10390"/>
                        <a14:foregroundMark x1="18342" y1="26531" x2="18342" y2="2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780" t="4540" r="13667" b="15311"/>
          <a:stretch/>
        </p:blipFill>
        <p:spPr>
          <a:xfrm>
            <a:off x="10520212" y="545802"/>
            <a:ext cx="935174" cy="9579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" name="4 Picture 98">
            <a:extLst>
              <a:ext uri="{FF2B5EF4-FFF2-40B4-BE49-F238E27FC236}">
                <a16:creationId xmlns:a16="http://schemas.microsoft.com/office/drawing/2014/main" id="{E15B8426-89FC-4B13-A689-4D318C9314B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41" b="89756" l="9814" r="89920">
                        <a14:foregroundMark x1="11406" y1="29024" x2="10875" y2="37317"/>
                        <a14:foregroundMark x1="14589" y1="22927" x2="45358" y2="6585"/>
                        <a14:foregroundMark x1="45358" y1="6585" x2="46154" y2="6829"/>
                        <a14:foregroundMark x1="15119" y1="22439" x2="12732" y2="25854"/>
                        <a14:foregroundMark x1="12202" y1="25366" x2="12202" y2="26829"/>
                        <a14:backgroundMark x1="11141" y1="24878" x2="9549" y2="28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79" t="4962" r="11260" b="14888"/>
          <a:stretch/>
        </p:blipFill>
        <p:spPr>
          <a:xfrm>
            <a:off x="10520210" y="555722"/>
            <a:ext cx="935177" cy="9380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2" name="5 Picture 103">
            <a:extLst>
              <a:ext uri="{FF2B5EF4-FFF2-40B4-BE49-F238E27FC236}">
                <a16:creationId xmlns:a16="http://schemas.microsoft.com/office/drawing/2014/main" id="{417E0125-74C9-4AFB-953E-2233F191434B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865" b="89981" l="9833" r="89981">
                        <a14:foregroundMark x1="22449" y1="19852" x2="15213" y2="33210"/>
                        <a14:foregroundMark x1="15213" y1="33210" x2="15213" y2="37291"/>
                        <a14:foregroundMark x1="56586" y1="10575" x2="43414" y2="10204"/>
                        <a14:foregroundMark x1="51206" y1="6865" x2="46568" y2="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40" r="13692" b="15063"/>
          <a:stretch/>
        </p:blipFill>
        <p:spPr>
          <a:xfrm>
            <a:off x="10521438" y="527135"/>
            <a:ext cx="932722" cy="9952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3" name="6 Picture 100">
            <a:extLst>
              <a:ext uri="{FF2B5EF4-FFF2-40B4-BE49-F238E27FC236}">
                <a16:creationId xmlns:a16="http://schemas.microsoft.com/office/drawing/2014/main" id="{F7400B0A-28B1-4303-AAC4-D4ED78B95462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091" b="89796" l="9647" r="89796">
                        <a14:foregroundMark x1="52505" y1="9091" x2="39147" y2="10019"/>
                        <a14:foregroundMark x1="12801" y1="27644" x2="12801" y2="2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292" r="17368" b="13490"/>
          <a:stretch/>
        </p:blipFill>
        <p:spPr>
          <a:xfrm>
            <a:off x="10521438" y="511984"/>
            <a:ext cx="932722" cy="10255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4" name="back dice spinner 1 Picture 97">
            <a:extLst>
              <a:ext uri="{FF2B5EF4-FFF2-40B4-BE49-F238E27FC236}">
                <a16:creationId xmlns:a16="http://schemas.microsoft.com/office/drawing/2014/main" id="{D6E46CE9-863E-476C-BCC5-E12454DC626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00" r="9519" b="12627"/>
          <a:stretch/>
        </p:blipFill>
        <p:spPr>
          <a:xfrm>
            <a:off x="10532360" y="520039"/>
            <a:ext cx="910880" cy="100945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A13B934-6202-4D4D-AE4B-D4C31760FC92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10589589" y="56777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46" name="Freeform: Shape 204">
              <a:extLst>
                <a:ext uri="{FF2B5EF4-FFF2-40B4-BE49-F238E27FC236}">
                  <a16:creationId xmlns:a16="http://schemas.microsoft.com/office/drawing/2014/main" id="{34EE1AAC-6EE1-4972-BAB9-36A44E0F300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E5E6A05-D53F-48AF-B860-13D92AE679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EBCB465-CF0C-4C4E-8898-9F7ADAC99D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0F92006-8277-4E66-A135-5FFF52E1C43E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10589589" y="56777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0" name="Freeform: Shape 208">
              <a:extLst>
                <a:ext uri="{FF2B5EF4-FFF2-40B4-BE49-F238E27FC236}">
                  <a16:creationId xmlns:a16="http://schemas.microsoft.com/office/drawing/2014/main" id="{F27177F8-9951-46B1-BC52-07B8D1DD55F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D35EA47-EC92-4537-82CA-DCE86C848F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9CCEE4F-7625-434B-BA22-FCF4DD9B27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96B89F-FD0E-4D61-AB1F-129A0A0F1790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10589589" y="56777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4" name="Freeform: Shape 212">
              <a:extLst>
                <a:ext uri="{FF2B5EF4-FFF2-40B4-BE49-F238E27FC236}">
                  <a16:creationId xmlns:a16="http://schemas.microsoft.com/office/drawing/2014/main" id="{BE4F7D90-E7C6-4790-871F-54CC83A0047C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17490E4-8C93-478C-ADEE-B55A2D3358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3F2147B-CDBF-4D0C-94AE-43102BDE37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4ED8B9-2DFC-4774-A998-C85D984B119C}"/>
              </a:ext>
            </a:extLst>
          </p:cNvPr>
          <p:cNvGrpSpPr>
            <a:grpSpLocks noChangeAspect="1"/>
          </p:cNvGrpSpPr>
          <p:nvPr/>
        </p:nvGrpSpPr>
        <p:grpSpPr>
          <a:xfrm rot="3600000">
            <a:off x="10589589" y="56777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8" name="Freeform: Shape 216">
              <a:extLst>
                <a:ext uri="{FF2B5EF4-FFF2-40B4-BE49-F238E27FC236}">
                  <a16:creationId xmlns:a16="http://schemas.microsoft.com/office/drawing/2014/main" id="{E0E00F60-9E87-4D49-83B3-7AB6903F4AE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374CA4E-2E85-46A6-85FD-8D3AF24AB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976BF3A-823A-42B9-BFC1-922B5FFE96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6516FA7-E97C-4866-86E8-741DF98DF80B}"/>
              </a:ext>
            </a:extLst>
          </p:cNvPr>
          <p:cNvGrpSpPr>
            <a:grpSpLocks noChangeAspect="1"/>
          </p:cNvGrpSpPr>
          <p:nvPr/>
        </p:nvGrpSpPr>
        <p:grpSpPr>
          <a:xfrm>
            <a:off x="10550400" y="58736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2" name="Freeform: Shape 220">
              <a:extLst>
                <a:ext uri="{FF2B5EF4-FFF2-40B4-BE49-F238E27FC236}">
                  <a16:creationId xmlns:a16="http://schemas.microsoft.com/office/drawing/2014/main" id="{B24D685B-287E-4DC9-B51A-1710D2CC230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108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A8BE425-70AC-467A-8A94-11E85E808E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C04E8EE-3436-4EAF-ABB3-8F94F6145B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5FEEE84-4753-45CF-BFA5-0C9618CD68F1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10550400" y="58736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6" name="Freeform: Shape 224">
              <a:extLst>
                <a:ext uri="{FF2B5EF4-FFF2-40B4-BE49-F238E27FC236}">
                  <a16:creationId xmlns:a16="http://schemas.microsoft.com/office/drawing/2014/main" id="{3E8E1486-1D97-41D9-86A2-E001B14FE12A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AC54EF0-F3F7-4666-8E9C-86CB996A01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F2BB0EC-86C4-49B9-AF8E-F28012A3B5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Applause Sound Effect.wav" descr="Applause Sound Effect.wav">
            <a:hlinkClick r:id="" action="ppaction://media"/>
            <a:extLst>
              <a:ext uri="{FF2B5EF4-FFF2-40B4-BE49-F238E27FC236}">
                <a16:creationId xmlns:a16="http://schemas.microsoft.com/office/drawing/2014/main" id="{F5F8C29F-809B-4FCF-ACF0-1874A6A1A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494" y="-2889815"/>
            <a:ext cx="97536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5B7C-069A-41FF-82E7-4E47CDE6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381" y="1666151"/>
            <a:ext cx="7877600" cy="1879600"/>
          </a:xfrm>
        </p:spPr>
        <p:txBody>
          <a:bodyPr/>
          <a:lstStyle/>
          <a:p>
            <a:pPr algn="ctr">
              <a:buClr>
                <a:schemeClr val="dk2"/>
              </a:buClr>
            </a:pPr>
            <a:r>
              <a:rPr lang="en-US" b="1" dirty="0">
                <a:solidFill>
                  <a:schemeClr val="dk2"/>
                </a:solidFill>
                <a:latin typeface="Patrick Hand"/>
                <a:sym typeface="Patrick Hand"/>
              </a:rPr>
              <a:t>Thank you </a:t>
            </a:r>
            <a:br>
              <a:rPr lang="en-US" b="1" dirty="0">
                <a:solidFill>
                  <a:schemeClr val="dk2"/>
                </a:solidFill>
                <a:latin typeface="Patrick Hand"/>
                <a:sym typeface="Patrick Hand"/>
              </a:rPr>
            </a:br>
            <a:r>
              <a:rPr lang="en-US" b="1" dirty="0">
                <a:solidFill>
                  <a:schemeClr val="dk2"/>
                </a:solidFill>
                <a:latin typeface="Patrick Hand"/>
                <a:sym typeface="Patrick Hand"/>
              </a:rPr>
              <a:t>See you later</a:t>
            </a:r>
          </a:p>
        </p:txBody>
      </p:sp>
    </p:spTree>
    <p:extLst>
      <p:ext uri="{BB962C8B-B14F-4D97-AF65-F5344CB8AC3E}">
        <p14:creationId xmlns:p14="http://schemas.microsoft.com/office/powerpoint/2010/main" val="2743515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CFE9B5-C6C2-4F56-A6F4-7A53B1155B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3DF0D751-5EC7-4B93-B2D8-9E92D2F14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44" y="-278382"/>
            <a:ext cx="3190575" cy="2706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54">
            <a:extLst>
              <a:ext uri="{FF2B5EF4-FFF2-40B4-BE49-F238E27FC236}">
                <a16:creationId xmlns:a16="http://schemas.microsoft.com/office/drawing/2014/main" id="{1BB68989-D362-49CE-B767-85A3A3E3EF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37" y="204979"/>
            <a:ext cx="2075118" cy="22293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24" y="587382"/>
            <a:ext cx="926817" cy="78976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E0F342-0EC5-4D10-90B5-C5252F5E99B6}"/>
              </a:ext>
            </a:extLst>
          </p:cNvPr>
          <p:cNvSpPr txBox="1">
            <a:spLocks/>
          </p:cNvSpPr>
          <p:nvPr/>
        </p:nvSpPr>
        <p:spPr>
          <a:xfrm>
            <a:off x="-287385" y="587383"/>
            <a:ext cx="3325091" cy="12989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0160">
                  <a:solidFill>
                    <a:srgbClr val="BC460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F251390-2385-40BD-93BD-04137184F4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99" y="1670599"/>
            <a:ext cx="926817" cy="7897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DA5322-C816-4C32-B8D7-0F3F44C51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27" y="2762511"/>
            <a:ext cx="926817" cy="7897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22475B-7FE6-4FF5-BFB1-2F87D55BD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88" y="4039356"/>
            <a:ext cx="926817" cy="7897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3D9159-811A-4564-AC88-50D2EF7B6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58" y="4986264"/>
            <a:ext cx="926817" cy="789765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4247256" y="402486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7D4A43-DAF9-4B63-A66D-BE065D39CC19}"/>
              </a:ext>
            </a:extLst>
          </p:cNvPr>
          <p:cNvSpPr/>
          <p:nvPr/>
        </p:nvSpPr>
        <p:spPr>
          <a:xfrm>
            <a:off x="3417623" y="233048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78ADC04-FCA1-44A3-BBEA-26FC54B5A6D7}"/>
              </a:ext>
            </a:extLst>
          </p:cNvPr>
          <p:cNvSpPr/>
          <p:nvPr/>
        </p:nvSpPr>
        <p:spPr>
          <a:xfrm>
            <a:off x="3417623" y="1354703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73FBAC4-3D75-4FA0-9C12-9BA492182756}"/>
              </a:ext>
            </a:extLst>
          </p:cNvPr>
          <p:cNvSpPr/>
          <p:nvPr/>
        </p:nvSpPr>
        <p:spPr>
          <a:xfrm>
            <a:off x="3390323" y="2507173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A6C37D-618F-4DA3-ADA4-29F869DFC789}"/>
              </a:ext>
            </a:extLst>
          </p:cNvPr>
          <p:cNvSpPr/>
          <p:nvPr/>
        </p:nvSpPr>
        <p:spPr>
          <a:xfrm>
            <a:off x="3380604" y="3630948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A94001-15F5-4AE4-854E-BE89F3DF32AD}"/>
              </a:ext>
            </a:extLst>
          </p:cNvPr>
          <p:cNvSpPr/>
          <p:nvPr/>
        </p:nvSpPr>
        <p:spPr>
          <a:xfrm>
            <a:off x="3380604" y="4702231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⑤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9C7071E4-5178-42CC-9854-B97B1E44409D}"/>
              </a:ext>
            </a:extLst>
          </p:cNvPr>
          <p:cNvSpPr txBox="1">
            <a:spLocks/>
          </p:cNvSpPr>
          <p:nvPr/>
        </p:nvSpPr>
        <p:spPr>
          <a:xfrm>
            <a:off x="4247255" y="1511839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C70EF8C-3384-41C8-9C49-FECBBF0F8121}"/>
              </a:ext>
            </a:extLst>
          </p:cNvPr>
          <p:cNvSpPr txBox="1">
            <a:spLocks/>
          </p:cNvSpPr>
          <p:nvPr/>
        </p:nvSpPr>
        <p:spPr>
          <a:xfrm>
            <a:off x="4247254" y="2644279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20F36A46-0B78-4E0E-AABB-6D8B98BC3B63}"/>
              </a:ext>
            </a:extLst>
          </p:cNvPr>
          <p:cNvSpPr txBox="1">
            <a:spLocks/>
          </p:cNvSpPr>
          <p:nvPr/>
        </p:nvSpPr>
        <p:spPr>
          <a:xfrm>
            <a:off x="4247253" y="3801271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48FD554-D29C-4E50-B852-09A719B33486}"/>
              </a:ext>
            </a:extLst>
          </p:cNvPr>
          <p:cNvSpPr txBox="1">
            <a:spLocks/>
          </p:cNvSpPr>
          <p:nvPr/>
        </p:nvSpPr>
        <p:spPr>
          <a:xfrm>
            <a:off x="4247253" y="4869991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44"/>
          <a:stretch/>
        </p:blipFill>
        <p:spPr>
          <a:xfrm>
            <a:off x="-598755" y="2649520"/>
            <a:ext cx="3793538" cy="369392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A23705C-0ECB-4E95-B568-310261EF2C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3" t="481" r="391" b="-481"/>
          <a:stretch/>
        </p:blipFill>
        <p:spPr>
          <a:xfrm>
            <a:off x="9353399" y="2524430"/>
            <a:ext cx="3793538" cy="3693928"/>
          </a:xfrm>
          <a:prstGeom prst="rect">
            <a:avLst/>
          </a:prstGeom>
        </p:spPr>
      </p:pic>
      <p:pic>
        <p:nvPicPr>
          <p:cNvPr id="26" name="图片 28">
            <a:extLst>
              <a:ext uri="{FF2B5EF4-FFF2-40B4-BE49-F238E27FC236}">
                <a16:creationId xmlns:a16="http://schemas.microsoft.com/office/drawing/2014/main" id="{29A87B27-A9A8-42C8-93FF-EB63ECBF27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70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87" end="21855.3437"/>
                </p14:media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07657" y="466977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F1A5F3-6C1D-4837-8C3D-6A6B1BF515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67"/>
            <a:ext cx="1641913" cy="13991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1351" y="2079851"/>
            <a:ext cx="3052924" cy="260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8099" y="2101130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90025" y="2145764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24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9" end="16736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48269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7098" y="2107785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6976" y="2145764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220" y="2058358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46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83" end="10720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24053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3516" y="2102061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3264" y="2102061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3013" y="2145763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10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DB5D83-A65B-40BF-94D1-1CE540661E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08" end="6585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67090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0215" y="2102061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3264" y="2102061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3232" y="2121050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392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F1A5F3-6C1D-4837-8C3D-6A6B1BF515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67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87" end="21855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70608" y="42756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3013" y="2101246"/>
            <a:ext cx="3054463" cy="254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9637" y="2101246"/>
            <a:ext cx="3054463" cy="254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1885" y="2101245"/>
            <a:ext cx="3052924" cy="254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0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9" end="16736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19748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115" y="2148735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6590" y="2148735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02116" y="2222877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736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548</TotalTime>
  <Words>317</Words>
  <Application>Microsoft Office PowerPoint</Application>
  <PresentationFormat>Widescreen</PresentationFormat>
  <Paragraphs>62</Paragraphs>
  <Slides>21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Amasis MT Pro Black</vt:lpstr>
      <vt:lpstr>Patrick Hand</vt:lpstr>
      <vt:lpstr>Sport Day</vt:lpstr>
      <vt:lpstr>游ゴシック Light</vt:lpstr>
      <vt:lpstr>.VnTime</vt:lpstr>
      <vt:lpstr>Arial</vt:lpstr>
      <vt:lpstr>Berlin Sans FB Demi</vt:lpstr>
      <vt:lpstr>Calibri</vt:lpstr>
      <vt:lpstr>Calibri Light</vt:lpstr>
      <vt:lpstr>Leelawadee</vt:lpstr>
      <vt:lpstr>Times New Roman</vt:lpstr>
      <vt:lpstr>Verdana</vt:lpstr>
      <vt:lpstr>Office Theme</vt:lpstr>
      <vt:lpstr>Welcome to my class Da Phuc Primary School Teacher: Tran Phuong Linh Class: 3a1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 See you later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SDC</cp:lastModifiedBy>
  <cp:revision>51</cp:revision>
  <dcterms:created xsi:type="dcterms:W3CDTF">2022-02-27T05:20:23Z</dcterms:created>
  <dcterms:modified xsi:type="dcterms:W3CDTF">2024-12-29T03:34:45Z</dcterms:modified>
</cp:coreProperties>
</file>