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4"/>
  </p:notesMasterIdLst>
  <p:sldIdLst>
    <p:sldId id="474" r:id="rId2"/>
    <p:sldId id="256" r:id="rId3"/>
    <p:sldId id="260" r:id="rId4"/>
    <p:sldId id="349" r:id="rId5"/>
    <p:sldId id="364" r:id="rId6"/>
    <p:sldId id="351" r:id="rId7"/>
    <p:sldId id="366" r:id="rId8"/>
    <p:sldId id="352" r:id="rId9"/>
    <p:sldId id="375" r:id="rId10"/>
    <p:sldId id="353" r:id="rId11"/>
    <p:sldId id="376" r:id="rId12"/>
    <p:sldId id="355" r:id="rId13"/>
    <p:sldId id="377" r:id="rId14"/>
    <p:sldId id="357" r:id="rId15"/>
    <p:sldId id="279" r:id="rId16"/>
    <p:sldId id="373" r:id="rId17"/>
    <p:sldId id="370" r:id="rId18"/>
    <p:sldId id="473" r:id="rId19"/>
    <p:sldId id="269" r:id="rId20"/>
    <p:sldId id="374" r:id="rId21"/>
    <p:sldId id="382" r:id="rId22"/>
    <p:sldId id="475" r:id="rId23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25"/>
    </p:embeddedFont>
    <p:embeddedFont>
      <p:font typeface="Arvo" panose="020B060402020202020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Encode Sans" panose="020B0604020202020204" charset="0"/>
      <p:regular r:id="rId34"/>
      <p:bold r:id="rId35"/>
    </p:embeddedFont>
    <p:embeddedFont>
      <p:font typeface="Lucida Calligraphy" panose="03010101010101010101" pitchFamily="66" charset="0"/>
      <p:regular r:id="rId36"/>
    </p:embeddedFont>
    <p:embeddedFont>
      <p:font typeface="Script MT Bold" panose="03040602040607080904" pitchFamily="66" charset="0"/>
      <p:bold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4" autoAdjust="0"/>
  </p:normalViewPr>
  <p:slideViewPr>
    <p:cSldViewPr>
      <p:cViewPr varScale="1">
        <p:scale>
          <a:sx n="109" d="100"/>
          <a:sy n="109" d="100"/>
        </p:scale>
        <p:origin x="58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77" r:id="rId5"/>
    <p:sldLayoutId id="2147483678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25.gif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2.xml"/><Relationship Id="rId18" Type="http://schemas.openxmlformats.org/officeDocument/2006/relationships/image" Target="../media/image12.png"/><Relationship Id="rId3" Type="http://schemas.openxmlformats.org/officeDocument/2006/relationships/control" Target="../activeX/activeX2.xml"/><Relationship Id="rId21" Type="http://schemas.openxmlformats.org/officeDocument/2006/relationships/slide" Target="slide20.xml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17" Type="http://schemas.openxmlformats.org/officeDocument/2006/relationships/slide" Target="slide13.xml"/><Relationship Id="rId2" Type="http://schemas.openxmlformats.org/officeDocument/2006/relationships/control" Target="../activeX/activeX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11" Type="http://schemas.openxmlformats.org/officeDocument/2006/relationships/slide" Target="slide9.xml"/><Relationship Id="rId5" Type="http://schemas.openxmlformats.org/officeDocument/2006/relationships/slide" Target="slide17.xml"/><Relationship Id="rId15" Type="http://schemas.openxmlformats.org/officeDocument/2006/relationships/slide" Target="slide11.xml"/><Relationship Id="rId23" Type="http://schemas.openxmlformats.org/officeDocument/2006/relationships/image" Target="../media/image5.wmf"/><Relationship Id="rId10" Type="http://schemas.openxmlformats.org/officeDocument/2006/relationships/image" Target="../media/image8.png"/><Relationship Id="rId19" Type="http://schemas.openxmlformats.org/officeDocument/2006/relationships/slide" Target="slide18.xml"/><Relationship Id="rId4" Type="http://schemas.openxmlformats.org/officeDocument/2006/relationships/slideLayout" Target="../slideLayouts/slideLayout7.xml"/><Relationship Id="rId9" Type="http://schemas.openxmlformats.org/officeDocument/2006/relationships/slide" Target="slide7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1.gif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3079-ABD3-49D9-AEE9-F8DB013A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19200" y="2598193"/>
            <a:ext cx="6366725" cy="6213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Phuc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Primary school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Teacher: Do Tra Giang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Class: 4A4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65864D-69A0-403E-8D20-48719E3B3C5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flipH="1">
            <a:off x="685800" y="133350"/>
            <a:ext cx="8043001" cy="1518000"/>
          </a:xfrm>
        </p:spPr>
        <p:txBody>
          <a:bodyPr/>
          <a:lstStyle/>
          <a:p>
            <a:r>
              <a:rPr lang="en-US" sz="6000" dirty="0"/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910681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raemon | Doraemon, Mèo, Mèo 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35" y="934720"/>
            <a:ext cx="3000623" cy="30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4" y="2261100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repeat. </a:t>
            </a:r>
            <a:endParaRPr sz="4000" dirty="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repeat.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FF4C5683-F5DF-4CC0-B0D6-CE2E802E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59817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914400" y="1233366"/>
            <a:ext cx="7696200" cy="368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4000" b="0" i="0" dirty="0">
              <a:solidFill>
                <a:srgbClr val="EE1D25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My birthday is in 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1004189" y="4557919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471747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03;p59">
            <a:extLst>
              <a:ext uri="{FF2B5EF4-FFF2-40B4-BE49-F238E27FC236}">
                <a16:creationId xmlns:a16="http://schemas.microsoft.com/office/drawing/2014/main" id="{2F66259A-2474-3445-DE5D-30701BD6E553}"/>
              </a:ext>
            </a:extLst>
          </p:cNvPr>
          <p:cNvSpPr txBox="1">
            <a:spLocks/>
          </p:cNvSpPr>
          <p:nvPr/>
        </p:nvSpPr>
        <p:spPr>
          <a:xfrm flipH="1">
            <a:off x="6180223" y="905631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000"/>
            </a:pPr>
            <a:r>
              <a:rPr lang="en" sz="120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3115828" y="2484841"/>
            <a:ext cx="5375585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circle.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152400" y="1286264"/>
            <a:ext cx="8915400" cy="323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Is your sports day in ___?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Februar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2. </a:t>
            </a:r>
            <a:r>
              <a:rPr lang="en-US" sz="3500" dirty="0">
                <a:latin typeface="Comic Sans MS" panose="030F0702030302020204" pitchFamily="66" charset="0"/>
              </a:rPr>
              <a:t>I like ___.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c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cling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64748CB9-C472-4A5F-ABF2-68A6D2B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76630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FC00A2-DABC-49E3-9928-51F4EE291D97}"/>
              </a:ext>
            </a:extLst>
          </p:cNvPr>
          <p:cNvSpPr/>
          <p:nvPr/>
        </p:nvSpPr>
        <p:spPr>
          <a:xfrm>
            <a:off x="152400" y="2293998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205E5-23F5-4211-A8B9-CF0D00ABCF28}"/>
              </a:ext>
            </a:extLst>
          </p:cNvPr>
          <p:cNvSpPr/>
          <p:nvPr/>
        </p:nvSpPr>
        <p:spPr>
          <a:xfrm>
            <a:off x="2895600" y="3867150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3;p59">
            <a:extLst>
              <a:ext uri="{FF2B5EF4-FFF2-40B4-BE49-F238E27FC236}">
                <a16:creationId xmlns:a16="http://schemas.microsoft.com/office/drawing/2014/main" id="{6DB31FC9-4E52-EED4-5E34-2D663053DA92}"/>
              </a:ext>
            </a:extLst>
          </p:cNvPr>
          <p:cNvSpPr txBox="1">
            <a:spLocks/>
          </p:cNvSpPr>
          <p:nvPr/>
        </p:nvSpPr>
        <p:spPr>
          <a:xfrm flipH="1">
            <a:off x="720000" y="844325"/>
            <a:ext cx="456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en" sz="1200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7" name="Google Shape;1501;p59">
            <a:extLst>
              <a:ext uri="{FF2B5EF4-FFF2-40B4-BE49-F238E27FC236}">
                <a16:creationId xmlns:a16="http://schemas.microsoft.com/office/drawing/2014/main" id="{C662B8A1-93AE-09C4-7D27-598F93D2E907}"/>
              </a:ext>
            </a:extLst>
          </p:cNvPr>
          <p:cNvSpPr txBox="1">
            <a:spLocks/>
          </p:cNvSpPr>
          <p:nvPr/>
        </p:nvSpPr>
        <p:spPr>
          <a:xfrm flipH="1">
            <a:off x="787946" y="2278228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1842135" y="2515743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</a:rPr>
              <a:t>Lesson 3 (1,2,3)</a:t>
            </a:r>
            <a:endParaRPr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68D1CDF-D590-4E23-8F3A-DB73121C4ADB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EE3874B-FB1D-4768-B8B8-C6C0BFFDD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17F24C-D87C-4D84-BC4D-B0F1FC9D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BEE4790-29D7-481F-8EEA-352869EB639B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1108621" y="898808"/>
            <a:ext cx="6470511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sports day</a:t>
            </a:r>
            <a:endParaRPr sz="6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4043A6-0B8D-4D24-A78D-146FDF7DD125}"/>
              </a:ext>
            </a:extLst>
          </p:cNvPr>
          <p:cNvSpPr txBox="1">
            <a:spLocks/>
          </p:cNvSpPr>
          <p:nvPr/>
        </p:nvSpPr>
        <p:spPr>
          <a:xfrm>
            <a:off x="1417320" y="36195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Let’s chant.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C5846-605B-413A-B81D-2FEE46CDFF49}"/>
              </a:ext>
            </a:extLst>
          </p:cNvPr>
          <p:cNvSpPr/>
          <p:nvPr/>
        </p:nvSpPr>
        <p:spPr>
          <a:xfrm>
            <a:off x="639831" y="30768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572F3-7F63-4C11-8682-670D02E34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88415" l="2647" r="98235">
                        <a14:foregroundMark x1="3235" y1="9146" x2="21176" y2="68293"/>
                        <a14:foregroundMark x1="21176" y1="68293" x2="34412" y2="82927"/>
                        <a14:foregroundMark x1="34412" y1="82927" x2="46471" y2="55488"/>
                        <a14:foregroundMark x1="46471" y1="55488" x2="40882" y2="21951"/>
                        <a14:foregroundMark x1="40882" y1="21951" x2="21765" y2="73780"/>
                        <a14:foregroundMark x1="21765" y1="73780" x2="10294" y2="53659"/>
                        <a14:foregroundMark x1="10294" y1="53659" x2="19706" y2="29268"/>
                        <a14:foregroundMark x1="19706" y1="29268" x2="26765" y2="64024"/>
                        <a14:foregroundMark x1="26765" y1="64024" x2="33235" y2="73171"/>
                        <a14:foregroundMark x1="15882" y1="21951" x2="48824" y2="17683"/>
                        <a14:foregroundMark x1="49412" y1="21341" x2="61176" y2="42683"/>
                        <a14:foregroundMark x1="61176" y1="42683" x2="90294" y2="59146"/>
                        <a14:foregroundMark x1="90294" y1="59146" x2="93235" y2="67683"/>
                        <a14:foregroundMark x1="91471" y1="65854" x2="98235" y2="65854"/>
                        <a14:foregroundMark x1="11765" y1="21341" x2="28824" y2="26829"/>
                        <a14:foregroundMark x1="28824" y1="26829" x2="32353" y2="26829"/>
                        <a14:foregroundMark x1="38235" y1="22561" x2="28235" y2="31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287" y="1192368"/>
            <a:ext cx="3281271" cy="1582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0248F-4733-4984-8283-A547D2473EBE}"/>
              </a:ext>
            </a:extLst>
          </p:cNvPr>
          <p:cNvSpPr txBox="1"/>
          <p:nvPr/>
        </p:nvSpPr>
        <p:spPr>
          <a:xfrm>
            <a:off x="228600" y="1200150"/>
            <a:ext cx="5626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When’s your sports day?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January, February or May?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In January, in January.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January.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4C401-749C-4040-8D9C-F2B08200FC64}"/>
              </a:ext>
            </a:extLst>
          </p:cNvPr>
          <p:cNvSpPr txBox="1"/>
          <p:nvPr/>
        </p:nvSpPr>
        <p:spPr>
          <a:xfrm>
            <a:off x="4230756" y="3086017"/>
            <a:ext cx="469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When’s your sports day?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May, June or July?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July, in July.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06E8B-7FA0-4C67-8E42-15E2890E5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89950" l="2806" r="96393">
                        <a14:foregroundMark x1="5611" y1="11558" x2="11623" y2="32161"/>
                        <a14:foregroundMark x1="11623" y1="32161" x2="8216" y2="23116"/>
                        <a14:foregroundMark x1="4546" y1="8745" x2="4810" y2="6030"/>
                        <a14:foregroundMark x1="3686" y1="17588" x2="3825" y2="16159"/>
                        <a14:foregroundMark x1="3652" y1="17940" x2="3686" y2="17588"/>
                        <a14:foregroundMark x1="3539" y1="19095" x2="3513" y2="19361"/>
                        <a14:foregroundMark x1="2806" y1="26633" x2="3539" y2="19095"/>
                        <a14:foregroundMark x1="56914" y1="11558" x2="72946" y2="52261"/>
                        <a14:foregroundMark x1="72946" y1="52261" x2="82365" y2="62312"/>
                        <a14:foregroundMark x1="82365" y1="62312" x2="85571" y2="36683"/>
                        <a14:foregroundMark x1="85571" y1="36683" x2="74950" y2="34171"/>
                        <a14:foregroundMark x1="74950" y1="34171" x2="73948" y2="67839"/>
                        <a14:foregroundMark x1="73948" y1="67839" x2="66132" y2="88442"/>
                        <a14:foregroundMark x1="66132" y1="88442" x2="63327" y2="56784"/>
                        <a14:foregroundMark x1="63327" y1="56784" x2="74549" y2="55779"/>
                        <a14:foregroundMark x1="74549" y1="55779" x2="80361" y2="77889"/>
                        <a14:foregroundMark x1="80361" y1="77889" x2="87575" y2="57789"/>
                        <a14:foregroundMark x1="87575" y1="57789" x2="87776" y2="46734"/>
                        <a14:foregroundMark x1="76754" y1="17085" x2="90581" y2="16080"/>
                        <a14:foregroundMark x1="90581" y1="16080" x2="97595" y2="34171"/>
                        <a14:foregroundMark x1="97595" y1="34171" x2="96393" y2="69849"/>
                        <a14:foregroundMark x1="96393" y1="69849" x2="91984" y2="53266"/>
                        <a14:backgroundMark x1="1603" y1="10553" x2="2204" y2="16583"/>
                        <a14:backgroundMark x1="4609" y1="16583" x2="3808" y2="16080"/>
                        <a14:backgroundMark x1="3808" y1="19095" x2="3808" y2="19095"/>
                        <a14:backgroundMark x1="3808" y1="17588" x2="3808" y2="17588"/>
                        <a14:backgroundMark x1="3407" y1="19095" x2="3407" y2="19095"/>
                        <a14:backgroundMark x1="3607" y1="20101" x2="3607" y2="17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4" y="3652941"/>
            <a:ext cx="3393326" cy="1353250"/>
          </a:xfrm>
          <a:prstGeom prst="rect">
            <a:avLst/>
          </a:prstGeom>
        </p:spPr>
      </p:pic>
      <p:pic>
        <p:nvPicPr>
          <p:cNvPr id="14" name="Track 96">
            <a:hlinkClick r:id="" action="ppaction://media"/>
            <a:extLst>
              <a:ext uri="{FF2B5EF4-FFF2-40B4-BE49-F238E27FC236}">
                <a16:creationId xmlns:a16="http://schemas.microsoft.com/office/drawing/2014/main" id="{47366741-AC13-44FE-B236-B00B810E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0" y="34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T&amp;#39;S SING TOGETHER! #Doraemon #Nobita #Gian #Shizuka #Suneo | Doraemon,  Doraemon wallpap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56"/>
            <a:ext cx="7015907" cy="39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32222"/>
            <a:ext cx="6805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2499348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260BC1D-3EC3-4354-9F1D-451F73C77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133350"/>
            <a:ext cx="6671400" cy="2011800"/>
          </a:xfrm>
        </p:spPr>
        <p:txBody>
          <a:bodyPr/>
          <a:lstStyle/>
          <a:p>
            <a:r>
              <a:rPr lang="en-U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Thank you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01500-CF3A-4840-BC5A-2D5E9195F3E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33400" y="2266950"/>
            <a:ext cx="8805000" cy="452100"/>
          </a:xfrm>
        </p:spPr>
        <p:txBody>
          <a:bodyPr/>
          <a:lstStyle/>
          <a:p>
            <a:r>
              <a:rPr lang="en-US" sz="5400" dirty="0">
                <a:solidFill>
                  <a:srgbClr val="92D050"/>
                </a:solidFill>
              </a:rPr>
              <a:t>Goodbye. See you later</a:t>
            </a:r>
          </a:p>
        </p:txBody>
      </p:sp>
    </p:spTree>
    <p:extLst>
      <p:ext uri="{BB962C8B-B14F-4D97-AF65-F5344CB8AC3E}">
        <p14:creationId xmlns:p14="http://schemas.microsoft.com/office/powerpoint/2010/main" val="298687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183479" y="2394300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Review</a:t>
            </a:r>
            <a:endParaRPr sz="54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4" name="TextBox1" r:id="rId2" imgW="990720" imgH="380880"/>
        </mc:Choice>
        <mc:Fallback>
          <p:control name="TextBox1" r:id="rId2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7443836" y="148462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2" r:id="rId3" imgW="990720" imgH="380880"/>
        </mc:Choice>
        <mc:Fallback>
          <p:control name="TextBox2" r:id="rId3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7443836" y="30038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224</TotalTime>
  <Words>249</Words>
  <Application>Microsoft Office PowerPoint</Application>
  <PresentationFormat>On-screen Show (16:9)</PresentationFormat>
  <Paragraphs>60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Sport Day</vt:lpstr>
      <vt:lpstr>Comic Sans MS</vt:lpstr>
      <vt:lpstr>Arvo</vt:lpstr>
      <vt:lpstr>Lucida Calligraphy</vt:lpstr>
      <vt:lpstr>#9Slide07 IcielCrocante</vt:lpstr>
      <vt:lpstr>Script MT Bold</vt:lpstr>
      <vt:lpstr>Encode Sans</vt:lpstr>
      <vt:lpstr>Arial</vt:lpstr>
      <vt:lpstr>Community, Family &amp; Personal Services Major for College: Physical Education by Slidesgo</vt:lpstr>
      <vt:lpstr>Da Phuc Primary school Teacher: Do Tra Giang Class: 4A4 </vt:lpstr>
      <vt:lpstr>Our sports day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Do Tra Giang</cp:lastModifiedBy>
  <cp:revision>28</cp:revision>
  <dcterms:modified xsi:type="dcterms:W3CDTF">2024-12-29T13:38:01Z</dcterms:modified>
  <cp:category>9Slide.vn</cp:category>
</cp:coreProperties>
</file>