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6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30.wav" ContentType="audio/wav"/>
  <Override PartName="/ppt/media/audio60.wav" ContentType="audio/wav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483" r:id="rId3"/>
    <p:sldId id="256" r:id="rId4"/>
    <p:sldId id="407" r:id="rId5"/>
    <p:sldId id="258" r:id="rId6"/>
    <p:sldId id="478" r:id="rId7"/>
    <p:sldId id="448" r:id="rId8"/>
    <p:sldId id="449" r:id="rId9"/>
    <p:sldId id="450" r:id="rId10"/>
    <p:sldId id="451" r:id="rId11"/>
    <p:sldId id="452" r:id="rId12"/>
    <p:sldId id="453" r:id="rId13"/>
    <p:sldId id="454" r:id="rId14"/>
    <p:sldId id="408" r:id="rId15"/>
    <p:sldId id="259" r:id="rId16"/>
    <p:sldId id="458" r:id="rId17"/>
    <p:sldId id="415" r:id="rId18"/>
    <p:sldId id="409" r:id="rId19"/>
    <p:sldId id="418" r:id="rId20"/>
    <p:sldId id="416" r:id="rId21"/>
    <p:sldId id="460" r:id="rId22"/>
    <p:sldId id="461" r:id="rId23"/>
    <p:sldId id="462" r:id="rId24"/>
    <p:sldId id="410" r:id="rId25"/>
    <p:sldId id="411" r:id="rId26"/>
    <p:sldId id="470" r:id="rId27"/>
    <p:sldId id="472" r:id="rId28"/>
    <p:sldId id="473" r:id="rId29"/>
    <p:sldId id="474" r:id="rId30"/>
    <p:sldId id="475" r:id="rId31"/>
    <p:sldId id="262" r:id="rId32"/>
    <p:sldId id="263" r:id="rId33"/>
    <p:sldId id="477" r:id="rId34"/>
  </p:sldIdLst>
  <p:sldSz cx="18288000" cy="10287000"/>
  <p:notesSz cx="6858000" cy="9144000"/>
  <p:embeddedFontLst>
    <p:embeddedFont>
      <p:font typeface=".VnAristote" panose="020B7200000000000000"/>
      <p:regular r:id="rId36"/>
    </p:embeddedFont>
    <p:embeddedFont>
      <p:font typeface="Abadi" panose="020B0604020104020204" pitchFamily="34" charset="0"/>
      <p:regular r:id="rId37"/>
    </p:embeddedFont>
    <p:embeddedFont>
      <p:font typeface="Abadi Extra Light" panose="020B0204020104020204" pitchFamily="34" charset="0"/>
      <p:regular r:id="rId38"/>
    </p:embeddedFont>
    <p:embeddedFont>
      <p:font typeface="Agrandir Medium" panose="020B0604020202020204" charset="0"/>
      <p:regular r:id="rId39"/>
    </p:embeddedFont>
    <p:embeddedFont>
      <p:font typeface="Aharoni" panose="02010803020104030203" pitchFamily="2" charset="-7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harcoal Font TH" panose="020B0604020202020204" charset="0"/>
      <p:regular r:id="rId45"/>
    </p:embeddedFont>
    <p:embeddedFont>
      <p:font typeface="Fredoka One" panose="020B0604020202020204" charset="0"/>
      <p:regular r:id="rId46"/>
    </p:embeddedFont>
    <p:embeddedFont>
      <p:font typeface="Nunito Bold" panose="020B0604020202020204" charset="0"/>
      <p:regular r:id="rId47"/>
    </p:embeddedFont>
    <p:embeddedFont>
      <p:font typeface="Snap ITC" panose="04040A07060A02020202" pitchFamily="82" charset="0"/>
      <p:regular r:id="rId48"/>
    </p:embeddedFont>
    <p:embeddedFont>
      <p:font typeface="Wingdings 3" panose="05040102010807070707" pitchFamily="18" charset="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8E9A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54" d="100"/>
          <a:sy n="54" d="100"/>
        </p:scale>
        <p:origin x="80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middle of the number to move to the Question slide. </a:t>
            </a:r>
          </a:p>
          <a:p>
            <a:r>
              <a:rPr lang="en-US" dirty="0"/>
              <a:t>Click the white circle to disappear the whole number card. </a:t>
            </a:r>
          </a:p>
          <a:p>
            <a:r>
              <a:rPr lang="en-US" dirty="0"/>
              <a:t>Click FINISH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6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8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7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show the answer sentences. </a:t>
            </a:r>
          </a:p>
          <a:p>
            <a:r>
              <a:rPr lang="en-US" dirty="0"/>
              <a:t>Click the sentences to show the lucky scores.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yellow star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2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8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2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9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5876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3049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724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791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3372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09438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1491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303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1604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2267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4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26" Type="http://schemas.openxmlformats.org/officeDocument/2006/relationships/image" Target="../media/image69.svg"/><Relationship Id="rId3" Type="http://schemas.openxmlformats.org/officeDocument/2006/relationships/audio" Target="../media/audio1.wav"/><Relationship Id="rId21" Type="http://schemas.openxmlformats.org/officeDocument/2006/relationships/image" Target="../media/image92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svg"/><Relationship Id="rId20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24" Type="http://schemas.openxmlformats.org/officeDocument/2006/relationships/slide" Target="slide7.xml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94.png"/><Relationship Id="rId10" Type="http://schemas.openxmlformats.org/officeDocument/2006/relationships/image" Target="../media/image75.svg"/><Relationship Id="rId19" Type="http://schemas.openxmlformats.org/officeDocument/2006/relationships/image" Target="../media/image90.png"/><Relationship Id="rId4" Type="http://schemas.openxmlformats.org/officeDocument/2006/relationships/audio" Target="../media/audio6.wav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93.svg"/><Relationship Id="rId27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26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97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24" Type="http://schemas.openxmlformats.org/officeDocument/2006/relationships/image" Target="../media/image68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slide" Target="slide7.xml"/><Relationship Id="rId10" Type="http://schemas.openxmlformats.org/officeDocument/2006/relationships/image" Target="../media/image75.svg"/><Relationship Id="rId19" Type="http://schemas.openxmlformats.org/officeDocument/2006/relationships/image" Target="../media/image95.png"/><Relationship Id="rId4" Type="http://schemas.openxmlformats.org/officeDocument/2006/relationships/audio" Target="../media/audio6.wav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9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26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99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image" Target="../media/image6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24" Type="http://schemas.openxmlformats.org/officeDocument/2006/relationships/image" Target="../media/image68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slide" Target="slide7.xml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audio" Target="../media/audio6.wav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8.png"/><Relationship Id="rId3" Type="http://schemas.openxmlformats.org/officeDocument/2006/relationships/audio" Target="../media/audio3.wav"/><Relationship Id="rId7" Type="http://schemas.openxmlformats.org/officeDocument/2006/relationships/image" Target="../media/image10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1.png"/><Relationship Id="rId3" Type="http://schemas.openxmlformats.org/officeDocument/2006/relationships/audio" Target="../media/audio3.wav"/><Relationship Id="rId7" Type="http://schemas.openxmlformats.org/officeDocument/2006/relationships/image" Target="../media/image103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0" Type="http://schemas.openxmlformats.org/officeDocument/2006/relationships/image" Target="../media/image22.svg"/><Relationship Id="rId4" Type="http://schemas.openxmlformats.org/officeDocument/2006/relationships/image" Target="../media/image109.png"/><Relationship Id="rId9" Type="http://schemas.openxmlformats.org/officeDocument/2006/relationships/image" Target="../media/image21.png"/><Relationship Id="rId1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22.sv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8.png"/><Relationship Id="rId7" Type="http://schemas.openxmlformats.org/officeDocument/2006/relationships/image" Target="../media/image115.png"/><Relationship Id="rId12" Type="http://schemas.openxmlformats.org/officeDocument/2006/relationships/image" Target="../media/image21.png"/><Relationship Id="rId17" Type="http://schemas.openxmlformats.org/officeDocument/2006/relationships/image" Target="../media/image108.png"/><Relationship Id="rId2" Type="http://schemas.openxmlformats.org/officeDocument/2006/relationships/audio" Target="file:///C:\Users\Nhung-NN\Desktop\Audio%20U3_TA5\Track%2027.mp3" TargetMode="External"/><Relationship Id="rId16" Type="http://schemas.openxmlformats.org/officeDocument/2006/relationships/image" Target="../media/image107.png"/><Relationship Id="rId20" Type="http://schemas.openxmlformats.org/officeDocument/2006/relationships/image" Target="../media/image112.png"/><Relationship Id="rId1" Type="http://schemas.microsoft.com/office/2007/relationships/media" Target="file:///C:\Users\Nhung-NN\Desktop\Audio%20U3_TA5\Track%2027.mp3" TargetMode="External"/><Relationship Id="rId6" Type="http://schemas.openxmlformats.org/officeDocument/2006/relationships/image" Target="../media/image114.png"/><Relationship Id="rId11" Type="http://schemas.openxmlformats.org/officeDocument/2006/relationships/image" Target="../media/image20.svg"/><Relationship Id="rId5" Type="http://schemas.openxmlformats.org/officeDocument/2006/relationships/image" Target="../media/image113.png"/><Relationship Id="rId15" Type="http://schemas.openxmlformats.org/officeDocument/2006/relationships/image" Target="../media/image106.png"/><Relationship Id="rId10" Type="http://schemas.openxmlformats.org/officeDocument/2006/relationships/image" Target="../media/image19.pn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7.png"/><Relationship Id="rId1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3.png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7.png"/><Relationship Id="rId5" Type="http://schemas.openxmlformats.org/officeDocument/2006/relationships/image" Target="../media/image122.png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audio" Target="../media/audio10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31.svg"/><Relationship Id="rId5" Type="http://schemas.openxmlformats.org/officeDocument/2006/relationships/image" Target="../media/image115.png"/><Relationship Id="rId10" Type="http://schemas.openxmlformats.org/officeDocument/2006/relationships/image" Target="../media/image130.png"/><Relationship Id="rId4" Type="http://schemas.openxmlformats.org/officeDocument/2006/relationships/image" Target="../media/image109.png"/><Relationship Id="rId9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5.png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audio" Target="../media/audio3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5.png"/><Relationship Id="rId10" Type="http://schemas.openxmlformats.org/officeDocument/2006/relationships/image" Target="../media/image138.png"/><Relationship Id="rId4" Type="http://schemas.openxmlformats.org/officeDocument/2006/relationships/image" Target="../media/image122.png"/><Relationship Id="rId9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svg"/><Relationship Id="rId12" Type="http://schemas.openxmlformats.org/officeDocument/2006/relationships/audio" Target="../media/audio60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svg"/><Relationship Id="rId5" Type="http://schemas.openxmlformats.org/officeDocument/2006/relationships/image" Target="../media/image141.sv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13" Type="http://schemas.openxmlformats.org/officeDocument/2006/relationships/image" Target="../media/image1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2.png"/><Relationship Id="rId12" Type="http://schemas.openxmlformats.org/officeDocument/2006/relationships/image" Target="../media/image1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8.png"/><Relationship Id="rId11" Type="http://schemas.openxmlformats.org/officeDocument/2006/relationships/image" Target="../media/image151.png"/><Relationship Id="rId5" Type="http://schemas.openxmlformats.org/officeDocument/2006/relationships/image" Target="../media/image139.png"/><Relationship Id="rId15" Type="http://schemas.openxmlformats.org/officeDocument/2006/relationships/image" Target="../media/image155.svg"/><Relationship Id="rId10" Type="http://schemas.openxmlformats.org/officeDocument/2006/relationships/image" Target="../media/image150.svg"/><Relationship Id="rId4" Type="http://schemas.openxmlformats.org/officeDocument/2006/relationships/audio" Target="../media/audio1.wav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56.png"/><Relationship Id="rId7" Type="http://schemas.openxmlformats.org/officeDocument/2006/relationships/image" Target="../media/image160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45.svg"/><Relationship Id="rId5" Type="http://schemas.openxmlformats.org/officeDocument/2006/relationships/image" Target="../media/image158.svg"/><Relationship Id="rId10" Type="http://schemas.openxmlformats.org/officeDocument/2006/relationships/image" Target="../media/image144.png"/><Relationship Id="rId4" Type="http://schemas.openxmlformats.org/officeDocument/2006/relationships/image" Target="../media/image157.png"/><Relationship Id="rId9" Type="http://schemas.openxmlformats.org/officeDocument/2006/relationships/image" Target="../media/image14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3.svg"/><Relationship Id="rId12" Type="http://schemas.openxmlformats.org/officeDocument/2006/relationships/image" Target="../media/image1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11" Type="http://schemas.openxmlformats.org/officeDocument/2006/relationships/image" Target="../media/image148.png"/><Relationship Id="rId5" Type="http://schemas.openxmlformats.org/officeDocument/2006/relationships/image" Target="../media/image139.png"/><Relationship Id="rId10" Type="http://schemas.openxmlformats.org/officeDocument/2006/relationships/image" Target="../media/image151.png"/><Relationship Id="rId4" Type="http://schemas.openxmlformats.org/officeDocument/2006/relationships/audio" Target="../media/audio1.wav"/><Relationship Id="rId9" Type="http://schemas.openxmlformats.org/officeDocument/2006/relationships/image" Target="../media/image15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audio" Target="../media/audio3.wav"/><Relationship Id="rId7" Type="http://schemas.openxmlformats.org/officeDocument/2006/relationships/image" Target="../media/image159.png"/><Relationship Id="rId12" Type="http://schemas.openxmlformats.org/officeDocument/2006/relationships/image" Target="../media/image145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svg"/><Relationship Id="rId11" Type="http://schemas.openxmlformats.org/officeDocument/2006/relationships/image" Target="../media/image144.png"/><Relationship Id="rId5" Type="http://schemas.openxmlformats.org/officeDocument/2006/relationships/image" Target="../media/image157.png"/><Relationship Id="rId10" Type="http://schemas.openxmlformats.org/officeDocument/2006/relationships/image" Target="../media/image147.svg"/><Relationship Id="rId4" Type="http://schemas.openxmlformats.org/officeDocument/2006/relationships/image" Target="../media/image156.png"/><Relationship Id="rId9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3.svg"/><Relationship Id="rId12" Type="http://schemas.openxmlformats.org/officeDocument/2006/relationships/image" Target="../media/image16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11" Type="http://schemas.openxmlformats.org/officeDocument/2006/relationships/image" Target="../media/image148.png"/><Relationship Id="rId5" Type="http://schemas.openxmlformats.org/officeDocument/2006/relationships/image" Target="../media/image139.png"/><Relationship Id="rId10" Type="http://schemas.openxmlformats.org/officeDocument/2006/relationships/image" Target="../media/image151.png"/><Relationship Id="rId4" Type="http://schemas.openxmlformats.org/officeDocument/2006/relationships/audio" Target="../media/audio1.wav"/><Relationship Id="rId9" Type="http://schemas.openxmlformats.org/officeDocument/2006/relationships/image" Target="../media/image1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56.png"/><Relationship Id="rId7" Type="http://schemas.openxmlformats.org/officeDocument/2006/relationships/image" Target="../media/image147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60.svg"/><Relationship Id="rId5" Type="http://schemas.openxmlformats.org/officeDocument/2006/relationships/image" Target="../media/image158.svg"/><Relationship Id="rId10" Type="http://schemas.openxmlformats.org/officeDocument/2006/relationships/image" Target="../media/image159.png"/><Relationship Id="rId4" Type="http://schemas.openxmlformats.org/officeDocument/2006/relationships/image" Target="../media/image157.png"/><Relationship Id="rId9" Type="http://schemas.openxmlformats.org/officeDocument/2006/relationships/image" Target="../media/image14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8.png"/><Relationship Id="rId7" Type="http://schemas.openxmlformats.org/officeDocument/2006/relationships/image" Target="../media/image16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gif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18" Type="http://schemas.openxmlformats.org/officeDocument/2006/relationships/image" Target="../media/image32.png"/><Relationship Id="rId26" Type="http://schemas.openxmlformats.org/officeDocument/2006/relationships/image" Target="../media/image45.svg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17" Type="http://schemas.openxmlformats.org/officeDocument/2006/relationships/image" Target="../media/image42.svg"/><Relationship Id="rId25" Type="http://schemas.openxmlformats.org/officeDocument/2006/relationships/image" Target="../media/image13.png"/><Relationship Id="rId2" Type="http://schemas.openxmlformats.org/officeDocument/2006/relationships/audio" Target="../media/audio3.wav"/><Relationship Id="rId16" Type="http://schemas.openxmlformats.org/officeDocument/2006/relationships/image" Target="../media/image25.png"/><Relationship Id="rId20" Type="http://schemas.openxmlformats.org/officeDocument/2006/relationships/image" Target="../media/image43.sv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24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44.svg"/><Relationship Id="rId28" Type="http://schemas.openxmlformats.org/officeDocument/2006/relationships/image" Target="../media/image11.png"/><Relationship Id="rId10" Type="http://schemas.openxmlformats.org/officeDocument/2006/relationships/image" Target="../media/image39.svg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41.svg"/><Relationship Id="rId22" Type="http://schemas.openxmlformats.org/officeDocument/2006/relationships/image" Target="../media/image15.png"/><Relationship Id="rId27" Type="http://schemas.openxmlformats.org/officeDocument/2006/relationships/image" Target="../media/image35.png"/><Relationship Id="rId30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audio" Target="../media/audio60.wav"/><Relationship Id="rId2" Type="http://schemas.openxmlformats.org/officeDocument/2006/relationships/audio" Target="../media/audio4.wav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9.svg"/><Relationship Id="rId18" Type="http://schemas.openxmlformats.org/officeDocument/2006/relationships/slide" Target="slide16.xml"/><Relationship Id="rId3" Type="http://schemas.openxmlformats.org/officeDocument/2006/relationships/audio" Target="../media/audio5.wav"/><Relationship Id="rId21" Type="http://schemas.openxmlformats.org/officeDocument/2006/relationships/slide" Target="slide19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slide" Target="slide8.xml"/><Relationship Id="rId5" Type="http://schemas.openxmlformats.org/officeDocument/2006/relationships/image" Target="../media/image62.png"/><Relationship Id="rId15" Type="http://schemas.openxmlformats.org/officeDocument/2006/relationships/slide" Target="slide10.xml"/><Relationship Id="rId10" Type="http://schemas.openxmlformats.org/officeDocument/2006/relationships/image" Target="../media/image67.svg"/><Relationship Id="rId19" Type="http://schemas.openxmlformats.org/officeDocument/2006/relationships/slide" Target="slide17.xml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slide" Target="slide9.xml"/><Relationship Id="rId22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audio" Target="../media/audio1.wav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24" Type="http://schemas.openxmlformats.org/officeDocument/2006/relationships/image" Target="../media/image69.sv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68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audio" Target="../media/audio6.wav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audio" Target="../media/audio1.wav"/><Relationship Id="rId21" Type="http://schemas.openxmlformats.org/officeDocument/2006/relationships/image" Target="../media/image89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sv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24" Type="http://schemas.openxmlformats.org/officeDocument/2006/relationships/image" Target="../media/image69.sv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68.png"/><Relationship Id="rId10" Type="http://schemas.openxmlformats.org/officeDocument/2006/relationships/image" Target="../media/image75.svg"/><Relationship Id="rId19" Type="http://schemas.openxmlformats.org/officeDocument/2006/relationships/image" Target="../media/image87.png"/><Relationship Id="rId4" Type="http://schemas.openxmlformats.org/officeDocument/2006/relationships/audio" Target="../media/audio6.wav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-96746" y="-79060"/>
            <a:ext cx="18288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828800">
              <a:spcBef>
                <a:spcPct val="0"/>
              </a:spcBef>
              <a:buClrTx/>
              <a:buSzTx/>
              <a:buNone/>
            </a:pPr>
            <a:endParaRPr lang="vi-VN" altLang="en-US" sz="280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F84C4-031B-2E25-2119-2AB03D7E0226}"/>
              </a:ext>
            </a:extLst>
          </p:cNvPr>
          <p:cNvSpPr txBox="1"/>
          <p:nvPr/>
        </p:nvSpPr>
        <p:spPr>
          <a:xfrm>
            <a:off x="922790" y="482335"/>
            <a:ext cx="15838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en-US" sz="640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DA PHUC PRIMARY SCHOL</a:t>
            </a:r>
            <a:endParaRPr lang="en-US" sz="6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240405" y="2133600"/>
            <a:ext cx="15250602" cy="79804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72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  <a:cs typeface="Arial"/>
                <a:sym typeface="Arial"/>
              </a:rPr>
              <a:t>Welcome to our class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9" y="3943172"/>
            <a:ext cx="97244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GRADE  5</a:t>
            </a:r>
          </a:p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Huong</a:t>
            </a:r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</a:t>
            </a:r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21" y="1"/>
            <a:ext cx="1365250" cy="49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07" y="1"/>
            <a:ext cx="1365250" cy="49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132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19142" y="7953065"/>
            <a:ext cx="2438400" cy="22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3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Britain. He’s British.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048FBE6E-2E4C-A8D3-B6F0-2C48F96938C3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4336C736-38A9-A08D-F989-F7AF7E09DD24}"/>
              </a:ext>
            </a:extLst>
          </p:cNvPr>
          <p:cNvSpPr/>
          <p:nvPr/>
        </p:nvSpPr>
        <p:spPr>
          <a:xfrm>
            <a:off x="12840217" y="3086100"/>
            <a:ext cx="3461576" cy="411480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69FC877-EA38-C407-B2C4-264581C34097}"/>
              </a:ext>
            </a:extLst>
          </p:cNvPr>
          <p:cNvSpPr/>
          <p:nvPr/>
        </p:nvSpPr>
        <p:spPr>
          <a:xfrm>
            <a:off x="8763000" y="2580789"/>
            <a:ext cx="3837648" cy="4908962"/>
          </a:xfrm>
          <a:custGeom>
            <a:avLst/>
            <a:gdLst/>
            <a:ahLst/>
            <a:cxnLst/>
            <a:rect l="l" t="t" r="r" b="b"/>
            <a:pathLst>
              <a:path w="7059454" h="9258300">
                <a:moveTo>
                  <a:pt x="0" y="0"/>
                </a:moveTo>
                <a:lnTo>
                  <a:pt x="7059453" y="0"/>
                </a:lnTo>
                <a:lnTo>
                  <a:pt x="705945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7AC23BF-33AD-C4D4-21C2-39C782CF1DCE}"/>
              </a:ext>
            </a:extLst>
          </p:cNvPr>
          <p:cNvSpPr/>
          <p:nvPr/>
        </p:nvSpPr>
        <p:spPr>
          <a:xfrm>
            <a:off x="6563506" y="3048717"/>
            <a:ext cx="2190283" cy="4441033"/>
          </a:xfrm>
          <a:custGeom>
            <a:avLst/>
            <a:gdLst/>
            <a:ahLst/>
            <a:cxnLst/>
            <a:rect l="l" t="t" r="r" b="b"/>
            <a:pathLst>
              <a:path w="1627860" h="3223484">
                <a:moveTo>
                  <a:pt x="0" y="0"/>
                </a:moveTo>
                <a:lnTo>
                  <a:pt x="1627859" y="0"/>
                </a:lnTo>
                <a:lnTo>
                  <a:pt x="1627859" y="3223484"/>
                </a:lnTo>
                <a:lnTo>
                  <a:pt x="0" y="3223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hlinkClick r:id="rId24" action="ppaction://hlinksldjump"/>
            <a:extLst>
              <a:ext uri="{FF2B5EF4-FFF2-40B4-BE49-F238E27FC236}">
                <a16:creationId xmlns:a16="http://schemas.microsoft.com/office/drawing/2014/main" id="{68CF2533-5CCA-9B15-270B-C18431960834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She’s from Japan. She’s Japanese.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DFC61321-4A52-563F-FD08-49D0C2BC2F40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84031EA-6895-168A-170B-7E754A7F8417}"/>
              </a:ext>
            </a:extLst>
          </p:cNvPr>
          <p:cNvSpPr/>
          <p:nvPr/>
        </p:nvSpPr>
        <p:spPr>
          <a:xfrm>
            <a:off x="12296265" y="2884225"/>
            <a:ext cx="3274695" cy="4114800"/>
          </a:xfrm>
          <a:custGeom>
            <a:avLst/>
            <a:gdLst/>
            <a:ahLst/>
            <a:cxnLst/>
            <a:rect l="l" t="t" r="r" b="b"/>
            <a:pathLst>
              <a:path w="3274695" h="4114800">
                <a:moveTo>
                  <a:pt x="0" y="0"/>
                </a:moveTo>
                <a:lnTo>
                  <a:pt x="3274695" y="0"/>
                </a:lnTo>
                <a:lnTo>
                  <a:pt x="3274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446BE25-0C8E-67DA-B085-B519DC494FAA}"/>
              </a:ext>
            </a:extLst>
          </p:cNvPr>
          <p:cNvSpPr/>
          <p:nvPr/>
        </p:nvSpPr>
        <p:spPr>
          <a:xfrm>
            <a:off x="7770029" y="2628899"/>
            <a:ext cx="2932748" cy="5029201"/>
          </a:xfrm>
          <a:custGeom>
            <a:avLst/>
            <a:gdLst/>
            <a:ahLst/>
            <a:cxnLst/>
            <a:rect l="l" t="t" r="r" b="b"/>
            <a:pathLst>
              <a:path w="4217744" h="8629655">
                <a:moveTo>
                  <a:pt x="0" y="0"/>
                </a:moveTo>
                <a:lnTo>
                  <a:pt x="4217744" y="0"/>
                </a:lnTo>
                <a:lnTo>
                  <a:pt x="4217744" y="8629655"/>
                </a:lnTo>
                <a:lnTo>
                  <a:pt x="0" y="8629655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hlinkClick r:id="rId23" action="ppaction://hlinksldjump"/>
            <a:extLst>
              <a:ext uri="{FF2B5EF4-FFF2-40B4-BE49-F238E27FC236}">
                <a16:creationId xmlns:a16="http://schemas.microsoft.com/office/drawing/2014/main" id="{D63DDB87-AC3B-BF1A-EA27-C0C6CA70E790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019800" y="7962960"/>
            <a:ext cx="10744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Viet Nam. She’s Vietnamese.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D2CA65-DA07-719D-6C01-318D024BE650}"/>
              </a:ext>
            </a:extLst>
          </p:cNvPr>
          <p:cNvSpPr/>
          <p:nvPr/>
        </p:nvSpPr>
        <p:spPr>
          <a:xfrm>
            <a:off x="13577267" y="3420469"/>
            <a:ext cx="2789666" cy="3446061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B9CC3E18-5415-DFFF-2C12-F6C4928B3C55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402EA2F-36EE-84D9-A210-F01DB800B022}"/>
              </a:ext>
            </a:extLst>
          </p:cNvPr>
          <p:cNvSpPr/>
          <p:nvPr/>
        </p:nvSpPr>
        <p:spPr>
          <a:xfrm>
            <a:off x="5710327" y="2832055"/>
            <a:ext cx="5747109" cy="3915941"/>
          </a:xfrm>
          <a:custGeom>
            <a:avLst/>
            <a:gdLst/>
            <a:ahLst/>
            <a:cxnLst/>
            <a:rect l="l" t="t" r="r" b="b"/>
            <a:pathLst>
              <a:path w="9430081" h="6306366">
                <a:moveTo>
                  <a:pt x="0" y="0"/>
                </a:moveTo>
                <a:lnTo>
                  <a:pt x="9430080" y="0"/>
                </a:lnTo>
                <a:lnTo>
                  <a:pt x="9430080" y="6306366"/>
                </a:lnTo>
                <a:lnTo>
                  <a:pt x="0" y="630636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521CFFC-6A70-98D0-554B-A1B8B6AEB987}"/>
              </a:ext>
            </a:extLst>
          </p:cNvPr>
          <p:cNvSpPr/>
          <p:nvPr/>
        </p:nvSpPr>
        <p:spPr>
          <a:xfrm>
            <a:off x="9995541" y="2616475"/>
            <a:ext cx="2923789" cy="4749253"/>
          </a:xfrm>
          <a:custGeom>
            <a:avLst/>
            <a:gdLst/>
            <a:ahLst/>
            <a:cxnLst/>
            <a:rect l="l" t="t" r="r" b="b"/>
            <a:pathLst>
              <a:path w="5205222" h="8229600">
                <a:moveTo>
                  <a:pt x="0" y="0"/>
                </a:moveTo>
                <a:lnTo>
                  <a:pt x="5205222" y="0"/>
                </a:lnTo>
                <a:lnTo>
                  <a:pt x="52052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hlinkClick r:id="rId23" action="ppaction://hlinksldjump"/>
            <a:extLst>
              <a:ext uri="{FF2B5EF4-FFF2-40B4-BE49-F238E27FC236}">
                <a16:creationId xmlns:a16="http://schemas.microsoft.com/office/drawing/2014/main" id="{B8A5B0A2-F0C6-6F41-86B9-9755F10384D4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40063" y="260366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1223723"/>
            <a:ext cx="17026004" cy="815092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240698" y="-32004"/>
            <a:ext cx="9603996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7" name="Freeform 67">
            <a:extLst>
              <a:ext uri="{FF2B5EF4-FFF2-40B4-BE49-F238E27FC236}">
                <a16:creationId xmlns:a16="http://schemas.microsoft.com/office/drawing/2014/main" id="{3F3812F2-20EA-CB14-D7D0-D59CDC16233A}"/>
              </a:ext>
            </a:extLst>
          </p:cNvPr>
          <p:cNvSpPr/>
          <p:nvPr/>
        </p:nvSpPr>
        <p:spPr>
          <a:xfrm>
            <a:off x="1272818" y="1642119"/>
            <a:ext cx="1350938" cy="1285875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1159B8-532F-9D65-5674-1E3F9BD29A4A}"/>
              </a:ext>
            </a:extLst>
          </p:cNvPr>
          <p:cNvGrpSpPr/>
          <p:nvPr/>
        </p:nvGrpSpPr>
        <p:grpSpPr>
          <a:xfrm>
            <a:off x="1078851" y="3102167"/>
            <a:ext cx="5448118" cy="4114645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DA6801-F876-187B-0B4B-7688C5FD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86AE5-28B7-CB48-0AD4-E5FC097D690F}"/>
              </a:ext>
            </a:extLst>
          </p:cNvPr>
          <p:cNvGrpSpPr/>
          <p:nvPr/>
        </p:nvGrpSpPr>
        <p:grpSpPr>
          <a:xfrm>
            <a:off x="6706099" y="3102167"/>
            <a:ext cx="5350145" cy="4081098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4058E-1E52-91BC-4304-CAE45AFB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7B24F-9441-EC94-D923-F27DF4F5C513}"/>
              </a:ext>
            </a:extLst>
          </p:cNvPr>
          <p:cNvGrpSpPr/>
          <p:nvPr/>
        </p:nvGrpSpPr>
        <p:grpSpPr>
          <a:xfrm>
            <a:off x="12407645" y="3030090"/>
            <a:ext cx="5215004" cy="4129232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D4F1E6B-52CB-0CD6-0104-F2440137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999406" y="747956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Japanese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176797" y="745641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American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4DFA3-2595-4601-A7B9-3E7142ED25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009933"/>
            <a:ext cx="17102204" cy="836471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041862" y="-218929"/>
            <a:ext cx="9817138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13" name="Freeform 68">
            <a:extLst>
              <a:ext uri="{FF2B5EF4-FFF2-40B4-BE49-F238E27FC236}">
                <a16:creationId xmlns:a16="http://schemas.microsoft.com/office/drawing/2014/main" id="{EBD0CB98-7B7F-230E-A939-C724B7CE14E2}"/>
              </a:ext>
            </a:extLst>
          </p:cNvPr>
          <p:cNvSpPr/>
          <p:nvPr/>
        </p:nvSpPr>
        <p:spPr>
          <a:xfrm>
            <a:off x="1298719" y="1776250"/>
            <a:ext cx="1364251" cy="1285875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070167" y="7553452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British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599906" y="747413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Malaysian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053BB9-85FD-14EA-E797-D539CE93F250}"/>
              </a:ext>
            </a:extLst>
          </p:cNvPr>
          <p:cNvGrpSpPr/>
          <p:nvPr/>
        </p:nvGrpSpPr>
        <p:grpSpPr>
          <a:xfrm>
            <a:off x="1075311" y="3260963"/>
            <a:ext cx="5262320" cy="4031631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D5E99F-2C92-7259-2C0D-EDB5C715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357991-FB39-CA5D-8CAD-9CCE0E8FE8BF}"/>
              </a:ext>
            </a:extLst>
          </p:cNvPr>
          <p:cNvGrpSpPr/>
          <p:nvPr/>
        </p:nvGrpSpPr>
        <p:grpSpPr>
          <a:xfrm>
            <a:off x="6808022" y="3260963"/>
            <a:ext cx="5332669" cy="3985511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45420B-B409-533B-832A-AEC22AD1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CBC8B9-B54D-AC85-0E52-AF60D3F850F3}"/>
              </a:ext>
            </a:extLst>
          </p:cNvPr>
          <p:cNvGrpSpPr/>
          <p:nvPr/>
        </p:nvGrpSpPr>
        <p:grpSpPr>
          <a:xfrm>
            <a:off x="12472160" y="3210278"/>
            <a:ext cx="5332669" cy="3985511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BFAF0C2-208A-674B-4709-F16FF42FA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668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88" y="-27890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253" y="110490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595662" y="-143362"/>
            <a:ext cx="8120338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LISTEN AND TICK.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-506962" y="-32322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997268" y="-44942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102733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795466" y="844923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59120EA7-DFB0-BF2D-EB91-BB66CE4382A1}"/>
              </a:ext>
            </a:extLst>
          </p:cNvPr>
          <p:cNvSpPr/>
          <p:nvPr/>
        </p:nvSpPr>
        <p:spPr>
          <a:xfrm>
            <a:off x="981001" y="2449616"/>
            <a:ext cx="1054389" cy="1031482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DF0F0657-3936-A5E6-A6FA-AC068130D1AA}"/>
              </a:ext>
            </a:extLst>
          </p:cNvPr>
          <p:cNvSpPr/>
          <p:nvPr/>
        </p:nvSpPr>
        <p:spPr>
          <a:xfrm>
            <a:off x="1028731" y="6008408"/>
            <a:ext cx="1054390" cy="1031482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5F2580-0414-4179-745D-ED9615DFB473}"/>
              </a:ext>
            </a:extLst>
          </p:cNvPr>
          <p:cNvGrpSpPr/>
          <p:nvPr/>
        </p:nvGrpSpPr>
        <p:grpSpPr>
          <a:xfrm>
            <a:off x="2229088" y="2449615"/>
            <a:ext cx="4206593" cy="3094325"/>
            <a:chOff x="2183710" y="3622324"/>
            <a:chExt cx="4648200" cy="3624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24C56-2F63-C90A-684A-E0722BAED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744E2E-0D10-D50C-F360-20EF4A63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A26255-DCE5-0A57-7357-CC5B9856536F}"/>
              </a:ext>
            </a:extLst>
          </p:cNvPr>
          <p:cNvGrpSpPr/>
          <p:nvPr/>
        </p:nvGrpSpPr>
        <p:grpSpPr>
          <a:xfrm>
            <a:off x="7217276" y="2449614"/>
            <a:ext cx="4316620" cy="3094325"/>
            <a:chOff x="7225955" y="3622324"/>
            <a:chExt cx="4648200" cy="36241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3B0035-4E62-2AF4-B77E-D7D300547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FBCC9-42CA-D829-6E59-AC0686E8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9AB378-9C43-C569-8950-C8F41DEF4741}"/>
              </a:ext>
            </a:extLst>
          </p:cNvPr>
          <p:cNvGrpSpPr/>
          <p:nvPr/>
        </p:nvGrpSpPr>
        <p:grpSpPr>
          <a:xfrm>
            <a:off x="12202076" y="2449613"/>
            <a:ext cx="4562889" cy="3094325"/>
            <a:chOff x="12268200" y="3535304"/>
            <a:chExt cx="4648200" cy="36241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084096E-5818-0E61-E86B-C1079F9F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52E54A-E307-76AF-41DE-A45E5AE8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E8F44C-F998-2ACC-D9B6-DFC002C0AB1A}"/>
              </a:ext>
            </a:extLst>
          </p:cNvPr>
          <p:cNvGrpSpPr/>
          <p:nvPr/>
        </p:nvGrpSpPr>
        <p:grpSpPr>
          <a:xfrm>
            <a:off x="2249645" y="6008408"/>
            <a:ext cx="4164908" cy="3094325"/>
            <a:chOff x="2183710" y="3622324"/>
            <a:chExt cx="4648200" cy="36241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9BF0FF9-77D8-77AD-EBE8-9DD969C82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2C4571-5AAA-E994-ED33-2E7BD1C25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F698A1-BB3C-D509-B397-733A3430F215}"/>
              </a:ext>
            </a:extLst>
          </p:cNvPr>
          <p:cNvGrpSpPr/>
          <p:nvPr/>
        </p:nvGrpSpPr>
        <p:grpSpPr>
          <a:xfrm>
            <a:off x="7249126" y="5981401"/>
            <a:ext cx="4164712" cy="3121332"/>
            <a:chOff x="7225955" y="3622324"/>
            <a:chExt cx="4648200" cy="362415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8FFA26E-8FA5-101B-19B5-7080527B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BAF1A76-BD3F-438D-D23B-A3BF4A6B6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F59904-7E61-8C57-E403-37FC7544BAFB}"/>
              </a:ext>
            </a:extLst>
          </p:cNvPr>
          <p:cNvGrpSpPr/>
          <p:nvPr/>
        </p:nvGrpSpPr>
        <p:grpSpPr>
          <a:xfrm>
            <a:off x="12202076" y="6008408"/>
            <a:ext cx="4562889" cy="3094325"/>
            <a:chOff x="12268200" y="3535304"/>
            <a:chExt cx="4648200" cy="36241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E7EF81B-CC10-B783-3428-05277916C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5F8883B-BE36-2895-8882-FCAF3675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2" name="Track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37160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72912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4350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circle.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4285454" y="915348"/>
            <a:ext cx="98661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C9E8D-1345-F4B3-A1E3-D50DD68994B9}"/>
              </a:ext>
            </a:extLst>
          </p:cNvPr>
          <p:cNvGrpSpPr/>
          <p:nvPr/>
        </p:nvGrpSpPr>
        <p:grpSpPr>
          <a:xfrm>
            <a:off x="5334000" y="2563671"/>
            <a:ext cx="7780454" cy="3994198"/>
            <a:chOff x="4038600" y="2476501"/>
            <a:chExt cx="9181519" cy="47339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4038600" y="2476501"/>
              <a:ext cx="9181519" cy="4733904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0B760-DB99-D18D-3784-D5FA52C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" r="3397"/>
            <a:stretch/>
          </p:blipFill>
          <p:spPr>
            <a:xfrm>
              <a:off x="4188468" y="2628901"/>
              <a:ext cx="8868342" cy="441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4696518" y="2176418"/>
            <a:ext cx="1528961" cy="1715599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BB374-D47D-BDFB-1407-8A7A30C46434}"/>
              </a:ext>
            </a:extLst>
          </p:cNvPr>
          <p:cNvGrpSpPr/>
          <p:nvPr/>
        </p:nvGrpSpPr>
        <p:grpSpPr>
          <a:xfrm>
            <a:off x="643798" y="6575728"/>
            <a:ext cx="17094180" cy="2195473"/>
            <a:chOff x="975246" y="7018828"/>
            <a:chExt cx="16446535" cy="1895418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9BB1436-E1CD-0E5F-DD0C-6A42A01CF325}"/>
                </a:ext>
              </a:extLst>
            </p:cNvPr>
            <p:cNvSpPr/>
            <p:nvPr/>
          </p:nvSpPr>
          <p:spPr>
            <a:xfrm>
              <a:off x="975246" y="7018828"/>
              <a:ext cx="16106640" cy="1895418"/>
            </a:xfrm>
            <a:custGeom>
              <a:avLst/>
              <a:gdLst/>
              <a:ahLst/>
              <a:cxnLst/>
              <a:rect l="l" t="t" r="r" b="b"/>
              <a:pathLst>
                <a:path w="7063953" h="2807921">
                  <a:moveTo>
                    <a:pt x="0" y="0"/>
                  </a:moveTo>
                  <a:lnTo>
                    <a:pt x="7063953" y="0"/>
                  </a:lnTo>
                  <a:lnTo>
                    <a:pt x="7063953" y="2807921"/>
                  </a:lnTo>
                  <a:lnTo>
                    <a:pt x="0" y="280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1028436" y="7420425"/>
              <a:ext cx="16393345" cy="10362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Sally. She’s from Britain / America.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3843016" y="6749778"/>
            <a:ext cx="3504556" cy="205853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1102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52500"/>
            <a:ext cx="16505649" cy="842215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1C15B04E-9867-4B05-25DF-413C500C60B2}"/>
              </a:ext>
            </a:extLst>
          </p:cNvPr>
          <p:cNvSpPr txBox="1"/>
          <p:nvPr/>
        </p:nvSpPr>
        <p:spPr>
          <a:xfrm>
            <a:off x="3399691" y="-194980"/>
            <a:ext cx="9866155" cy="1202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A64E1AF-1C35-4AE9-35BA-DB763A38219C}"/>
              </a:ext>
            </a:extLst>
          </p:cNvPr>
          <p:cNvSpPr txBox="1"/>
          <p:nvPr/>
        </p:nvSpPr>
        <p:spPr>
          <a:xfrm>
            <a:off x="14220755" y="2518208"/>
            <a:ext cx="1628845" cy="250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Nunito Bold"/>
              </a:rPr>
              <a:t>Page</a:t>
            </a:r>
            <a:r>
              <a:rPr lang="en-US" sz="4800" b="1" dirty="0">
                <a:solidFill>
                  <a:srgbClr val="FFFFFF"/>
                </a:solidFill>
                <a:latin typeface="Nunito Bold"/>
              </a:rPr>
              <a:t> 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Nunito Bold"/>
              </a:rPr>
              <a:t>23</a:t>
            </a:r>
          </a:p>
        </p:txBody>
      </p:sp>
      <p:pic>
        <p:nvPicPr>
          <p:cNvPr id="1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B28A9CB-BA27-6537-4B95-D61B4D27A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7529" y="75746"/>
            <a:ext cx="899636" cy="8996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Freeform 12"/>
          <p:cNvSpPr/>
          <p:nvPr/>
        </p:nvSpPr>
        <p:spPr>
          <a:xfrm rot="-350457">
            <a:off x="-1675507" y="22144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62213">
            <a:off x="15804721" y="381370"/>
            <a:ext cx="2725847" cy="596009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734737" y="9047086"/>
            <a:ext cx="1324174" cy="949085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752" y="8887526"/>
            <a:ext cx="1356734" cy="1054547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A8C57-0DF0-467D-8FB5-92B5BA90B6D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14332" y="1148471"/>
            <a:ext cx="15225868" cy="81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90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429" y="852305"/>
            <a:ext cx="13041981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7586" y="1699920"/>
            <a:ext cx="5326078" cy="7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73436" y="3444661"/>
            <a:ext cx="813336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Lesson 1 – Period 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718228E-743E-5D87-090E-16D5B73786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" y="20854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445" y="877598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046175" y="120038"/>
            <a:ext cx="2334465" cy="141532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237064" y="157496"/>
            <a:ext cx="1768956" cy="1379430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43703" y="-237850"/>
            <a:ext cx="13039297" cy="118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DFE8E-93FB-1201-8654-3DB24CBBF8CA}"/>
              </a:ext>
            </a:extLst>
          </p:cNvPr>
          <p:cNvGrpSpPr/>
          <p:nvPr/>
        </p:nvGrpSpPr>
        <p:grpSpPr>
          <a:xfrm>
            <a:off x="5156983" y="1390926"/>
            <a:ext cx="7780454" cy="4876399"/>
            <a:chOff x="5334000" y="2563671"/>
            <a:chExt cx="7780454" cy="39941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7345B3-A434-FC3F-58A4-471A33C5E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4" r="4874"/>
            <a:stretch/>
          </p:blipFill>
          <p:spPr>
            <a:xfrm>
              <a:off x="5562601" y="2739813"/>
              <a:ext cx="7391399" cy="36419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1F997-60A5-1D00-EA00-01F739E9BC3B}"/>
              </a:ext>
            </a:extLst>
          </p:cNvPr>
          <p:cNvGrpSpPr/>
          <p:nvPr/>
        </p:nvGrpSpPr>
        <p:grpSpPr>
          <a:xfrm>
            <a:off x="180623" y="6703378"/>
            <a:ext cx="17926753" cy="2636520"/>
            <a:chOff x="180623" y="6703378"/>
            <a:chExt cx="17926753" cy="263652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1C772C3-233F-A3FB-D00D-D5BAE7EA9F6E}"/>
                </a:ext>
              </a:extLst>
            </p:cNvPr>
            <p:cNvSpPr/>
            <p:nvPr/>
          </p:nvSpPr>
          <p:spPr>
            <a:xfrm>
              <a:off x="180623" y="6703378"/>
              <a:ext cx="17926753" cy="2636520"/>
            </a:xfrm>
            <a:custGeom>
              <a:avLst/>
              <a:gdLst/>
              <a:ahLst/>
              <a:cxnLst/>
              <a:rect l="l" t="t" r="r" b="b"/>
              <a:pathLst>
                <a:path w="7315200" h="2636520">
                  <a:moveTo>
                    <a:pt x="0" y="0"/>
                  </a:moveTo>
                  <a:lnTo>
                    <a:pt x="7315200" y="0"/>
                  </a:lnTo>
                  <a:lnTo>
                    <a:pt x="7315200" y="2636520"/>
                  </a:lnTo>
                  <a:lnTo>
                    <a:pt x="0" y="263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1890980" y="7386816"/>
              <a:ext cx="1527828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This is </a:t>
              </a:r>
              <a:r>
                <a:rPr lang="en-US" sz="6600" b="0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Afen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He’s Malaysian / British.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9628091" y="7000471"/>
            <a:ext cx="4164109" cy="2087023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AD715-86DF-8DED-B55B-D760D05422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764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79450" y="1107713"/>
            <a:ext cx="1752909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02749" y="-98189"/>
            <a:ext cx="1285165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2B9850-1B9D-4F13-74F9-043018C186ED}"/>
              </a:ext>
            </a:extLst>
          </p:cNvPr>
          <p:cNvGrpSpPr/>
          <p:nvPr/>
        </p:nvGrpSpPr>
        <p:grpSpPr>
          <a:xfrm>
            <a:off x="379450" y="6974725"/>
            <a:ext cx="17529099" cy="3563494"/>
            <a:chOff x="379450" y="6675735"/>
            <a:chExt cx="17529099" cy="356349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3448376-D81F-6AC7-AAF6-0C553B039C36}"/>
                </a:ext>
              </a:extLst>
            </p:cNvPr>
            <p:cNvSpPr/>
            <p:nvPr/>
          </p:nvSpPr>
          <p:spPr>
            <a:xfrm>
              <a:off x="379450" y="6675735"/>
              <a:ext cx="17529099" cy="3563494"/>
            </a:xfrm>
            <a:custGeom>
              <a:avLst/>
              <a:gdLst/>
              <a:ahLst/>
              <a:cxnLst/>
              <a:rect l="l" t="t" r="r" b="b"/>
              <a:pathLst>
                <a:path w="7295798" h="2530730">
                  <a:moveTo>
                    <a:pt x="0" y="0"/>
                  </a:moveTo>
                  <a:lnTo>
                    <a:pt x="7295798" y="0"/>
                  </a:lnTo>
                  <a:lnTo>
                    <a:pt x="7295798" y="2530730"/>
                  </a:lnTo>
                  <a:lnTo>
                    <a:pt x="0" y="2530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66491" y="7061516"/>
              <a:ext cx="156422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A: What nationality / Where is Sakura?</a:t>
              </a:r>
            </a:p>
            <a:p>
              <a:r>
                <a:rPr lang="en-US" sz="660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   B: She’s Indian / Japanese. </a:t>
              </a:r>
              <a:endParaRPr lang="en-US" sz="6600" b="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6FD87-40BD-3A4F-FE88-7274D24F2108}"/>
              </a:ext>
            </a:extLst>
          </p:cNvPr>
          <p:cNvGrpSpPr/>
          <p:nvPr/>
        </p:nvGrpSpPr>
        <p:grpSpPr>
          <a:xfrm>
            <a:off x="4181427" y="511576"/>
            <a:ext cx="13527295" cy="5933352"/>
            <a:chOff x="5334000" y="1847301"/>
            <a:chExt cx="11554526" cy="4710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3EF506-559B-64F3-50E3-9922EBC3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r="5441"/>
            <a:stretch/>
          </p:blipFill>
          <p:spPr>
            <a:xfrm>
              <a:off x="5557792" y="2705100"/>
              <a:ext cx="7320008" cy="37106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5359565" y="1847301"/>
              <a:ext cx="1528961" cy="1715599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3908632" y="7029402"/>
            <a:ext cx="6454568" cy="18393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9308321" y="8420100"/>
            <a:ext cx="4102879" cy="13736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B67A5-EB73-A4EA-9D78-148EA78A15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05" y="3810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29187"/>
            <a:ext cx="16505649" cy="8245461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199054" y="45371"/>
            <a:ext cx="1311594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6572D3-933A-AD05-BF91-7BAF738C65E3}"/>
              </a:ext>
            </a:extLst>
          </p:cNvPr>
          <p:cNvGrpSpPr/>
          <p:nvPr/>
        </p:nvGrpSpPr>
        <p:grpSpPr>
          <a:xfrm>
            <a:off x="4397296" y="384065"/>
            <a:ext cx="13451493" cy="6104884"/>
            <a:chOff x="5334000" y="1700992"/>
            <a:chExt cx="12024675" cy="48568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8C1BB1-976E-6E20-2AAC-23154874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" r="6074"/>
            <a:stretch/>
          </p:blipFill>
          <p:spPr>
            <a:xfrm>
              <a:off x="5562600" y="2675332"/>
              <a:ext cx="7395884" cy="37017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6195919" y="1700992"/>
              <a:ext cx="1162756" cy="1522272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E2DD04-EC56-418B-715E-9C00D6379751}"/>
              </a:ext>
            </a:extLst>
          </p:cNvPr>
          <p:cNvGrpSpPr/>
          <p:nvPr/>
        </p:nvGrpSpPr>
        <p:grpSpPr>
          <a:xfrm>
            <a:off x="-192906" y="6853092"/>
            <a:ext cx="18673811" cy="3181843"/>
            <a:chOff x="-192906" y="6853092"/>
            <a:chExt cx="18673811" cy="3181843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A8799BB-C6A9-4249-D512-5DD6959C0DF8}"/>
                </a:ext>
              </a:extLst>
            </p:cNvPr>
            <p:cNvSpPr/>
            <p:nvPr/>
          </p:nvSpPr>
          <p:spPr>
            <a:xfrm>
              <a:off x="-192906" y="6853092"/>
              <a:ext cx="18673811" cy="3181843"/>
            </a:xfrm>
            <a:custGeom>
              <a:avLst/>
              <a:gdLst/>
              <a:ahLst/>
              <a:cxnLst/>
              <a:rect l="l" t="t" r="r" b="b"/>
              <a:pathLst>
                <a:path w="8846073" h="1901906">
                  <a:moveTo>
                    <a:pt x="0" y="0"/>
                  </a:moveTo>
                  <a:lnTo>
                    <a:pt x="8846073" y="0"/>
                  </a:lnTo>
                  <a:lnTo>
                    <a:pt x="8846073" y="1901906"/>
                  </a:lnTo>
                  <a:lnTo>
                    <a:pt x="0" y="1901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08147" y="6941821"/>
              <a:ext cx="1475108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A: What nationality is / was Tommy?</a:t>
              </a:r>
            </a:p>
            <a:p>
              <a:r>
                <a:rPr lang="en-US" sz="660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B: He’s Australian / Chinese. </a:t>
              </a:r>
              <a:endParaRPr lang="en-US" sz="66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0070530" y="7087425"/>
            <a:ext cx="1130870" cy="104603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5642993" y="7958908"/>
            <a:ext cx="4263007" cy="150447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28045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sing.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FCD3FF-EAB9-D02E-8BBE-A3FA2E7F3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51064">
            <a:off x="1361741" y="7551082"/>
            <a:ext cx="4860819" cy="874863"/>
            <a:chOff x="0" y="0"/>
            <a:chExt cx="1175433" cy="211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5433" cy="211557"/>
            </a:xfrm>
            <a:custGeom>
              <a:avLst/>
              <a:gdLst/>
              <a:ahLst/>
              <a:cxnLst/>
              <a:rect l="l" t="t" r="r" b="b"/>
              <a:pathLst>
                <a:path w="1175433" h="211557">
                  <a:moveTo>
                    <a:pt x="33447" y="0"/>
                  </a:moveTo>
                  <a:lnTo>
                    <a:pt x="1141986" y="0"/>
                  </a:lnTo>
                  <a:cubicBezTo>
                    <a:pt x="1160458" y="0"/>
                    <a:pt x="1175433" y="14975"/>
                    <a:pt x="1175433" y="33447"/>
                  </a:cubicBezTo>
                  <a:lnTo>
                    <a:pt x="1175433" y="178110"/>
                  </a:lnTo>
                  <a:cubicBezTo>
                    <a:pt x="1175433" y="196583"/>
                    <a:pt x="1160458" y="211557"/>
                    <a:pt x="1141986" y="211557"/>
                  </a:cubicBezTo>
                  <a:lnTo>
                    <a:pt x="33447" y="211557"/>
                  </a:lnTo>
                  <a:cubicBezTo>
                    <a:pt x="14975" y="211557"/>
                    <a:pt x="0" y="196583"/>
                    <a:pt x="0" y="178110"/>
                  </a:cubicBezTo>
                  <a:lnTo>
                    <a:pt x="0" y="33447"/>
                  </a:lnTo>
                  <a:cubicBezTo>
                    <a:pt x="0" y="14975"/>
                    <a:pt x="14975" y="0"/>
                    <a:pt x="33447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5433" cy="24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10695">
            <a:off x="10919630" y="2724670"/>
            <a:ext cx="6048475" cy="4611962"/>
          </a:xfrm>
          <a:custGeom>
            <a:avLst/>
            <a:gdLst/>
            <a:ahLst/>
            <a:cxnLst/>
            <a:rect l="l" t="t" r="r" b="b"/>
            <a:pathLst>
              <a:path w="6048475" h="4611962">
                <a:moveTo>
                  <a:pt x="0" y="0"/>
                </a:moveTo>
                <a:lnTo>
                  <a:pt x="6048475" y="0"/>
                </a:lnTo>
                <a:lnTo>
                  <a:pt x="6048475" y="4611962"/>
                </a:lnTo>
                <a:lnTo>
                  <a:pt x="0" y="46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51064">
            <a:off x="1073791" y="3062364"/>
            <a:ext cx="10166252" cy="4010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Yes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or </a:t>
            </a:r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No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      </a:t>
            </a:r>
            <a:r>
              <a:rPr lang="en-US" sz="9600" dirty="0">
                <a:solidFill>
                  <a:srgbClr val="FFFFFF"/>
                </a:solidFill>
                <a:latin typeface="Fredoka One" panose="02000000000000000000" pitchFamily="2" charset="0"/>
              </a:rPr>
              <a:t>Game</a:t>
            </a:r>
            <a:endParaRPr lang="en-US" sz="16464" dirty="0">
              <a:solidFill>
                <a:srgbClr val="FFFFFF"/>
              </a:solidFill>
              <a:latin typeface="Fredoka One" panose="02000000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 rot="-83564">
            <a:off x="11808023" y="808559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51428">
            <a:off x="-6608975" y="-155487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98102" y="1594550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12049">
            <a:off x="7488313" y="8510799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919623">
            <a:off x="8960752" y="1344300"/>
            <a:ext cx="1428282" cy="1540304"/>
          </a:xfrm>
          <a:custGeom>
            <a:avLst/>
            <a:gdLst/>
            <a:ahLst/>
            <a:cxnLst/>
            <a:rect l="l" t="t" r="r" b="b"/>
            <a:pathLst>
              <a:path w="1428282" h="1540304">
                <a:moveTo>
                  <a:pt x="0" y="0"/>
                </a:moveTo>
                <a:lnTo>
                  <a:pt x="1428282" y="0"/>
                </a:lnTo>
                <a:lnTo>
                  <a:pt x="1428282" y="1540303"/>
                </a:lnTo>
                <a:lnTo>
                  <a:pt x="0" y="1540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-151064">
            <a:off x="1773660" y="7541165"/>
            <a:ext cx="4030057" cy="79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</a:pPr>
            <a:r>
              <a:rPr lang="en-US" sz="4800" b="1" dirty="0">
                <a:solidFill>
                  <a:srgbClr val="3D397B"/>
                </a:solidFill>
                <a:latin typeface="Agrandir Medium"/>
              </a:rPr>
              <a:t>Let’s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4A304-255A-57D2-53EA-E9B5BC23BD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352800" y="4035021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he Japanese?</a:t>
            </a:r>
          </a:p>
        </p:txBody>
      </p:sp>
      <p:sp>
        <p:nvSpPr>
          <p:cNvPr id="3" name="Freeform 3"/>
          <p:cNvSpPr/>
          <p:nvPr/>
        </p:nvSpPr>
        <p:spPr>
          <a:xfrm rot="570438">
            <a:off x="13322856" y="6122234"/>
            <a:ext cx="4171532" cy="3490820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935385" y="3002372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Agrandir Medium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14" name="Freeform 14"/>
          <p:cNvSpPr/>
          <p:nvPr/>
        </p:nvSpPr>
        <p:spPr>
          <a:xfrm rot="-83564">
            <a:off x="-8071277" y="762068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alphaModFix amt="65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32025" y="-2516074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alphaModFix amt="65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278981" y="601312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371896" y="2786419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E1AC700D-169C-4DAB-0581-6B3CA8C04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39032" y="593984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211911E6-F4F6-0A49-5780-33BA0E1D9F9F}"/>
              </a:ext>
            </a:extLst>
          </p:cNvPr>
          <p:cNvSpPr/>
          <p:nvPr/>
        </p:nvSpPr>
        <p:spPr>
          <a:xfrm>
            <a:off x="15107541" y="6438900"/>
            <a:ext cx="2304784" cy="1588264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2FF8C62-A0C6-9116-8A87-996077072A1C}"/>
              </a:ext>
            </a:extLst>
          </p:cNvPr>
          <p:cNvSpPr/>
          <p:nvPr/>
        </p:nvSpPr>
        <p:spPr>
          <a:xfrm rot="706386">
            <a:off x="13633989" y="6792648"/>
            <a:ext cx="2468113" cy="2438291"/>
          </a:xfrm>
          <a:custGeom>
            <a:avLst/>
            <a:gdLst/>
            <a:ahLst/>
            <a:cxnLst/>
            <a:rect l="l" t="t" r="r" b="b"/>
            <a:pathLst>
              <a:path w="6540433" h="6409624">
                <a:moveTo>
                  <a:pt x="0" y="0"/>
                </a:moveTo>
                <a:lnTo>
                  <a:pt x="6540432" y="0"/>
                </a:lnTo>
                <a:lnTo>
                  <a:pt x="6540432" y="6409624"/>
                </a:lnTo>
                <a:lnTo>
                  <a:pt x="0" y="6409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BCC6DE-E287-D509-F8D5-981574E58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-8456102" y="-1567511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12625998" y="762490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69778" y="4163767"/>
            <a:ext cx="8936821" cy="341813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763329" y="5512577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8368" y="2551482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13" name="Freeform 13"/>
          <p:cNvSpPr/>
          <p:nvPr/>
        </p:nvSpPr>
        <p:spPr>
          <a:xfrm rot="-1919623">
            <a:off x="4569114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5595">
            <a:off x="15230140" y="423409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3329007" y="163444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617451" y="3609837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12049">
            <a:off x="17515223" y="2090062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tada sound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3A415-3416-BABC-6173-3743D3F2A6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14014406" y="8069023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1"/>
                </a:lnTo>
                <a:lnTo>
                  <a:pt x="0" y="440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-8728407" y="-119247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03052" y="343331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45376" y="6184127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D616735A-4E81-C133-9997-94728557A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487400" y="501857"/>
            <a:ext cx="3656379" cy="2780056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5141F051-D456-F485-A375-669A10B040CD}"/>
              </a:ext>
            </a:extLst>
          </p:cNvPr>
          <p:cNvSpPr txBox="1"/>
          <p:nvPr/>
        </p:nvSpPr>
        <p:spPr>
          <a:xfrm>
            <a:off x="6781800" y="297576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410540A-BC49-938C-D8EB-227148EB992D}"/>
              </a:ext>
            </a:extLst>
          </p:cNvPr>
          <p:cNvSpPr txBox="1"/>
          <p:nvPr/>
        </p:nvSpPr>
        <p:spPr>
          <a:xfrm>
            <a:off x="3352800" y="4035021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she American?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87B0FD4B-4498-BFEA-29CB-488A86EE65AC}"/>
              </a:ext>
            </a:extLst>
          </p:cNvPr>
          <p:cNvSpPr/>
          <p:nvPr/>
        </p:nvSpPr>
        <p:spPr>
          <a:xfrm rot="20366520">
            <a:off x="633180" y="6027896"/>
            <a:ext cx="3796750" cy="3517117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238C7DF-07F6-1AAA-2CA8-EF27C8C3E038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E38ED03-978C-C12B-F2BC-9B6F235448A5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24267071-0BD8-C7FE-6577-8A4BEDCA85B6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13">
            <a:extLst>
              <a:ext uri="{FF2B5EF4-FFF2-40B4-BE49-F238E27FC236}">
                <a16:creationId xmlns:a16="http://schemas.microsoft.com/office/drawing/2014/main" id="{73C5573D-277B-2BC2-F404-CFA4FF732BE4}"/>
              </a:ext>
            </a:extLst>
          </p:cNvPr>
          <p:cNvSpPr txBox="1"/>
          <p:nvPr/>
        </p:nvSpPr>
        <p:spPr>
          <a:xfrm>
            <a:off x="6129627" y="6194898"/>
            <a:ext cx="602874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</a:t>
            </a:r>
            <a:r>
              <a:rPr lang="en-US" sz="3305" dirty="0">
                <a:solidFill>
                  <a:srgbClr val="3D397B"/>
                </a:solidFill>
                <a:latin typeface="Agrandir Medium"/>
              </a:rPr>
              <a:t>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365599-D53A-6B5E-01D4-2A38D778C5FC}"/>
              </a:ext>
            </a:extLst>
          </p:cNvPr>
          <p:cNvSpPr/>
          <p:nvPr/>
        </p:nvSpPr>
        <p:spPr>
          <a:xfrm rot="20623643">
            <a:off x="1148734" y="4645822"/>
            <a:ext cx="3100258" cy="4624526"/>
          </a:xfrm>
          <a:custGeom>
            <a:avLst/>
            <a:gdLst/>
            <a:ahLst/>
            <a:cxnLst/>
            <a:rect l="l" t="t" r="r" b="b"/>
            <a:pathLst>
              <a:path w="4526280" h="8229600">
                <a:moveTo>
                  <a:pt x="0" y="0"/>
                </a:moveTo>
                <a:lnTo>
                  <a:pt x="4526280" y="0"/>
                </a:lnTo>
                <a:lnTo>
                  <a:pt x="4526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3435D-63EA-FCE2-244C-AA083FCF65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2078920" y="-248501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867400" y="3509694"/>
            <a:ext cx="6748442" cy="175995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32525" y="3653407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29409" y="5585227"/>
            <a:ext cx="9753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3D397B"/>
                </a:solidFill>
                <a:latin typeface="Agrandir Medium"/>
              </a:rPr>
              <a:t>She’s Thai. </a:t>
            </a:r>
          </a:p>
          <a:p>
            <a:pPr algn="ctr"/>
            <a:r>
              <a:rPr lang="en-US" sz="6600" dirty="0">
                <a:solidFill>
                  <a:srgbClr val="3D397B"/>
                </a:solidFill>
                <a:latin typeface="Agrandir Medium"/>
              </a:rPr>
              <a:t>She’s from Thailand. </a:t>
            </a:r>
          </a:p>
        </p:txBody>
      </p:sp>
      <p:sp>
        <p:nvSpPr>
          <p:cNvPr id="13" name="Freeform 13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19623">
            <a:off x="11621619" y="8150210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85595">
            <a:off x="1229109" y="663708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11828990" y="2203212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72334">
            <a:off x="2064104" y="700919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1"/>
                </a:lnTo>
                <a:lnTo>
                  <a:pt x="0" y="582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98175">
            <a:off x="-521399" y="6631676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12049">
            <a:off x="17625441" y="3499388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02C9800-8B77-A27C-6D5E-C2D03E342841}"/>
              </a:ext>
            </a:extLst>
          </p:cNvPr>
          <p:cNvSpPr txBox="1"/>
          <p:nvPr/>
        </p:nvSpPr>
        <p:spPr>
          <a:xfrm>
            <a:off x="7568320" y="2323866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11962" y="122576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0F1D7-A217-718A-94EF-1EF7FEFDC5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-8071277" y="722306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53871" y="-1942552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21804" y="5884531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63745" y="3943716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62D9BC41-5B72-5441-5A2D-D45EF36CE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79493" y="427609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39C4A9A3-22DD-4368-39EC-01C51F271A34}"/>
              </a:ext>
            </a:extLst>
          </p:cNvPr>
          <p:cNvSpPr txBox="1"/>
          <p:nvPr/>
        </p:nvSpPr>
        <p:spPr>
          <a:xfrm>
            <a:off x="2209800" y="3815437"/>
            <a:ext cx="1397031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Are they Australian?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154DC0D-3B07-05D9-8B89-45C4089E957B}"/>
              </a:ext>
            </a:extLst>
          </p:cNvPr>
          <p:cNvSpPr/>
          <p:nvPr/>
        </p:nvSpPr>
        <p:spPr>
          <a:xfrm rot="570438">
            <a:off x="13280549" y="5724129"/>
            <a:ext cx="4122967" cy="3671285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CBFB5DDC-52F2-F7DB-8A05-91D2671D065E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E97A6F2-7715-460B-6CA5-836951F09A8B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5E5FCD4-CA7E-0879-8E87-AB64E97BFE52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CDD5DD88-F534-2067-0001-7F0241CCD26F}"/>
              </a:ext>
            </a:extLst>
          </p:cNvPr>
          <p:cNvSpPr txBox="1"/>
          <p:nvPr/>
        </p:nvSpPr>
        <p:spPr>
          <a:xfrm>
            <a:off x="6934200" y="247019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476195F-A159-71F6-AA60-1EFB6A77E443}"/>
              </a:ext>
            </a:extLst>
          </p:cNvPr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724018E-69ED-FE0A-49D3-805C9F804365}"/>
              </a:ext>
            </a:extLst>
          </p:cNvPr>
          <p:cNvSpPr/>
          <p:nvPr/>
        </p:nvSpPr>
        <p:spPr>
          <a:xfrm rot="844947">
            <a:off x="13851092" y="5893003"/>
            <a:ext cx="3284659" cy="3240526"/>
          </a:xfrm>
          <a:custGeom>
            <a:avLst/>
            <a:gdLst/>
            <a:ahLst/>
            <a:cxnLst/>
            <a:rect l="l" t="t" r="r" b="b"/>
            <a:pathLst>
              <a:path w="8694712" h="8238239">
                <a:moveTo>
                  <a:pt x="0" y="0"/>
                </a:moveTo>
                <a:lnTo>
                  <a:pt x="8694712" y="0"/>
                </a:lnTo>
                <a:lnTo>
                  <a:pt x="8694712" y="8238239"/>
                </a:lnTo>
                <a:lnTo>
                  <a:pt x="0" y="8238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2BCB18-9777-0CA9-8026-435461C6B8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0090990" y="-290008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919623">
            <a:off x="11439420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095730" y="182736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9" y="0"/>
                </a:lnTo>
                <a:lnTo>
                  <a:pt x="2067889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47078" y="3198389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468549" y="7218773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715EC14-CA1B-E8BB-FD08-733C30AF9EBA}"/>
              </a:ext>
            </a:extLst>
          </p:cNvPr>
          <p:cNvSpPr txBox="1"/>
          <p:nvPr/>
        </p:nvSpPr>
        <p:spPr>
          <a:xfrm>
            <a:off x="8458200" y="2300961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0DDD453A-80B2-672F-6C9F-E511FCCC641C}"/>
              </a:ext>
            </a:extLst>
          </p:cNvPr>
          <p:cNvGrpSpPr/>
          <p:nvPr/>
        </p:nvGrpSpPr>
        <p:grpSpPr>
          <a:xfrm>
            <a:off x="5638800" y="3606092"/>
            <a:ext cx="8936821" cy="3418133"/>
            <a:chOff x="0" y="0"/>
            <a:chExt cx="1558318" cy="40640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BE3A19D-C852-31AD-6E51-6775B3287725}"/>
                </a:ext>
              </a:extLst>
            </p:cNvPr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1A1519FA-C66B-CE2B-CC69-8FAAE68F2740}"/>
                </a:ext>
              </a:extLst>
            </p:cNvPr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A352DE1A-85FA-EEA6-5C02-DE7BBF8655AF}"/>
              </a:ext>
            </a:extLst>
          </p:cNvPr>
          <p:cNvSpPr txBox="1"/>
          <p:nvPr/>
        </p:nvSpPr>
        <p:spPr>
          <a:xfrm>
            <a:off x="7632351" y="4954902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1BF1C2C5-DECF-5D1E-2BCF-82A3E98EE4AC}"/>
              </a:ext>
            </a:extLst>
          </p:cNvPr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tada sound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18878" y="1684193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487400" y="7794576"/>
            <a:ext cx="3327404" cy="2212506"/>
            <a:chOff x="0" y="0"/>
            <a:chExt cx="610020" cy="4708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288836"/>
            <a:ext cx="15461131" cy="1552415"/>
            <a:chOff x="0" y="-62502"/>
            <a:chExt cx="12578475" cy="2069885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39671" y="9525"/>
              <a:ext cx="2786243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946046" y="113457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333120" y="-62502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333120" y="1062544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sp>
        <p:nvSpPr>
          <p:cNvPr id="74" name="Freeform 74"/>
          <p:cNvSpPr/>
          <p:nvPr/>
        </p:nvSpPr>
        <p:spPr>
          <a:xfrm>
            <a:off x="14738120" y="729085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0583" h="400583">
                <a:moveTo>
                  <a:pt x="0" y="0"/>
                </a:moveTo>
                <a:lnTo>
                  <a:pt x="400583" y="0"/>
                </a:lnTo>
                <a:lnTo>
                  <a:pt x="400583" y="400582"/>
                </a:lnTo>
                <a:lnTo>
                  <a:pt x="0" y="40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81" name="Group 40">
            <a:extLst>
              <a:ext uri="{FF2B5EF4-FFF2-40B4-BE49-F238E27FC236}">
                <a16:creationId xmlns:a16="http://schemas.microsoft.com/office/drawing/2014/main" id="{CFEF6AD3-C8C1-10DE-BE4B-2756169EBF30}"/>
              </a:ext>
            </a:extLst>
          </p:cNvPr>
          <p:cNvGrpSpPr/>
          <p:nvPr/>
        </p:nvGrpSpPr>
        <p:grpSpPr>
          <a:xfrm>
            <a:off x="9477012" y="7794576"/>
            <a:ext cx="3327404" cy="2212506"/>
            <a:chOff x="0" y="0"/>
            <a:chExt cx="610020" cy="470813"/>
          </a:xfrm>
        </p:grpSpPr>
        <p:sp>
          <p:nvSpPr>
            <p:cNvPr id="82" name="Freeform 41">
              <a:extLst>
                <a:ext uri="{FF2B5EF4-FFF2-40B4-BE49-F238E27FC236}">
                  <a16:creationId xmlns:a16="http://schemas.microsoft.com/office/drawing/2014/main" id="{74FFDBBA-AB92-14C3-76ED-E6472F6E9F62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42">
              <a:extLst>
                <a:ext uri="{FF2B5EF4-FFF2-40B4-BE49-F238E27FC236}">
                  <a16:creationId xmlns:a16="http://schemas.microsoft.com/office/drawing/2014/main" id="{E20E95A5-27FF-E6E8-5143-AE33C4AB7FA3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40">
            <a:extLst>
              <a:ext uri="{FF2B5EF4-FFF2-40B4-BE49-F238E27FC236}">
                <a16:creationId xmlns:a16="http://schemas.microsoft.com/office/drawing/2014/main" id="{91BF3050-CAE1-03AE-8E58-9BBE1B484AAE}"/>
              </a:ext>
            </a:extLst>
          </p:cNvPr>
          <p:cNvGrpSpPr/>
          <p:nvPr/>
        </p:nvGrpSpPr>
        <p:grpSpPr>
          <a:xfrm>
            <a:off x="5373177" y="7823619"/>
            <a:ext cx="3327404" cy="2212506"/>
            <a:chOff x="0" y="0"/>
            <a:chExt cx="610020" cy="470813"/>
          </a:xfrm>
        </p:grpSpPr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F32E6958-821C-12D5-495D-3AE10805BA89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42">
              <a:extLst>
                <a:ext uri="{FF2B5EF4-FFF2-40B4-BE49-F238E27FC236}">
                  <a16:creationId xmlns:a16="http://schemas.microsoft.com/office/drawing/2014/main" id="{045DC9EB-6C23-3150-8713-C1DB347EB78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7" name="Group 40">
            <a:extLst>
              <a:ext uri="{FF2B5EF4-FFF2-40B4-BE49-F238E27FC236}">
                <a16:creationId xmlns:a16="http://schemas.microsoft.com/office/drawing/2014/main" id="{08C7961C-B563-B670-365F-4BB115049BF7}"/>
              </a:ext>
            </a:extLst>
          </p:cNvPr>
          <p:cNvGrpSpPr/>
          <p:nvPr/>
        </p:nvGrpSpPr>
        <p:grpSpPr>
          <a:xfrm>
            <a:off x="1431898" y="7794576"/>
            <a:ext cx="3327404" cy="2212506"/>
            <a:chOff x="0" y="0"/>
            <a:chExt cx="610020" cy="470813"/>
          </a:xfrm>
        </p:grpSpPr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BF9A9290-AD1D-3799-F660-38325699215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42">
              <a:extLst>
                <a:ext uri="{FF2B5EF4-FFF2-40B4-BE49-F238E27FC236}">
                  <a16:creationId xmlns:a16="http://schemas.microsoft.com/office/drawing/2014/main" id="{CEDE22D1-19B0-C0C0-BB94-A9C0C675A7C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10653271" y="737418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6621226" y="7367891"/>
            <a:ext cx="927072" cy="653664"/>
          </a:xfrm>
          <a:custGeom>
            <a:avLst/>
            <a:gdLst/>
            <a:ahLst/>
            <a:cxnLst/>
            <a:rect l="l" t="t" r="r" b="b"/>
            <a:pathLst>
              <a:path w="404835" h="404835">
                <a:moveTo>
                  <a:pt x="0" y="0"/>
                </a:moveTo>
                <a:lnTo>
                  <a:pt x="404835" y="0"/>
                </a:lnTo>
                <a:lnTo>
                  <a:pt x="404835" y="404835"/>
                </a:lnTo>
                <a:lnTo>
                  <a:pt x="0" y="4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2611601" y="7301496"/>
            <a:ext cx="927072" cy="609334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40">
            <a:extLst>
              <a:ext uri="{FF2B5EF4-FFF2-40B4-BE49-F238E27FC236}">
                <a16:creationId xmlns:a16="http://schemas.microsoft.com/office/drawing/2014/main" id="{16FC6AC0-1E6B-49B1-49D6-3F89A0A7E9C7}"/>
              </a:ext>
            </a:extLst>
          </p:cNvPr>
          <p:cNvGrpSpPr/>
          <p:nvPr/>
        </p:nvGrpSpPr>
        <p:grpSpPr>
          <a:xfrm>
            <a:off x="13563600" y="2440661"/>
            <a:ext cx="3327404" cy="2212506"/>
            <a:chOff x="0" y="0"/>
            <a:chExt cx="610020" cy="470813"/>
          </a:xfrm>
        </p:grpSpPr>
        <p:sp>
          <p:nvSpPr>
            <p:cNvPr id="91" name="Freeform 41">
              <a:extLst>
                <a:ext uri="{FF2B5EF4-FFF2-40B4-BE49-F238E27FC236}">
                  <a16:creationId xmlns:a16="http://schemas.microsoft.com/office/drawing/2014/main" id="{0BE4199F-6265-37DC-5DA3-BAB2E542CE66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42">
              <a:extLst>
                <a:ext uri="{FF2B5EF4-FFF2-40B4-BE49-F238E27FC236}">
                  <a16:creationId xmlns:a16="http://schemas.microsoft.com/office/drawing/2014/main" id="{A70A6799-93D3-7654-E84A-09B0EF19BDA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id="{AF882761-0BAE-C2E1-C1E3-73C37A2821DE}"/>
              </a:ext>
            </a:extLst>
          </p:cNvPr>
          <p:cNvGrpSpPr/>
          <p:nvPr/>
        </p:nvGrpSpPr>
        <p:grpSpPr>
          <a:xfrm>
            <a:off x="9553212" y="2440661"/>
            <a:ext cx="3327404" cy="2212506"/>
            <a:chOff x="0" y="0"/>
            <a:chExt cx="610020" cy="470813"/>
          </a:xfrm>
        </p:grpSpPr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81D01C4E-DE2E-4DF7-4393-514C1E594A83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42">
              <a:extLst>
                <a:ext uri="{FF2B5EF4-FFF2-40B4-BE49-F238E27FC236}">
                  <a16:creationId xmlns:a16="http://schemas.microsoft.com/office/drawing/2014/main" id="{2598CB67-717B-2522-78BE-60C67C6771B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6" name="Group 40">
            <a:extLst>
              <a:ext uri="{FF2B5EF4-FFF2-40B4-BE49-F238E27FC236}">
                <a16:creationId xmlns:a16="http://schemas.microsoft.com/office/drawing/2014/main" id="{1E28B322-15E2-544E-DA0B-2BEED4F7297A}"/>
              </a:ext>
            </a:extLst>
          </p:cNvPr>
          <p:cNvGrpSpPr/>
          <p:nvPr/>
        </p:nvGrpSpPr>
        <p:grpSpPr>
          <a:xfrm>
            <a:off x="5449377" y="2469704"/>
            <a:ext cx="3327404" cy="2212506"/>
            <a:chOff x="0" y="0"/>
            <a:chExt cx="610020" cy="470813"/>
          </a:xfrm>
        </p:grpSpPr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67D0BA2C-2A32-9055-4E92-A3473882F79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42">
              <a:extLst>
                <a:ext uri="{FF2B5EF4-FFF2-40B4-BE49-F238E27FC236}">
                  <a16:creationId xmlns:a16="http://schemas.microsoft.com/office/drawing/2014/main" id="{20139F64-C5F7-EDCE-9BDE-3FB2DB28E36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9" name="Group 40">
            <a:extLst>
              <a:ext uri="{FF2B5EF4-FFF2-40B4-BE49-F238E27FC236}">
                <a16:creationId xmlns:a16="http://schemas.microsoft.com/office/drawing/2014/main" id="{D11A8EE6-1DBE-74C9-6AE2-7EF276690A8A}"/>
              </a:ext>
            </a:extLst>
          </p:cNvPr>
          <p:cNvGrpSpPr/>
          <p:nvPr/>
        </p:nvGrpSpPr>
        <p:grpSpPr>
          <a:xfrm>
            <a:off x="1508098" y="2440661"/>
            <a:ext cx="3327404" cy="2212506"/>
            <a:chOff x="0" y="0"/>
            <a:chExt cx="610020" cy="470813"/>
          </a:xfrm>
        </p:grpSpPr>
        <p:sp>
          <p:nvSpPr>
            <p:cNvPr id="100" name="Freeform 41">
              <a:extLst>
                <a:ext uri="{FF2B5EF4-FFF2-40B4-BE49-F238E27FC236}">
                  <a16:creationId xmlns:a16="http://schemas.microsoft.com/office/drawing/2014/main" id="{14346D3B-F692-1373-D90F-12B5987EBA9C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42">
              <a:extLst>
                <a:ext uri="{FF2B5EF4-FFF2-40B4-BE49-F238E27FC236}">
                  <a16:creationId xmlns:a16="http://schemas.microsoft.com/office/drawing/2014/main" id="{0946F1B3-42BA-D4E7-BC78-0688A70465D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2756058" y="1897861"/>
            <a:ext cx="778590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6612237" y="1915474"/>
            <a:ext cx="786263" cy="740290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0748082" y="1890782"/>
            <a:ext cx="786262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4828860" y="1923304"/>
            <a:ext cx="767334" cy="71484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780382" y="2804588"/>
            <a:ext cx="2665394" cy="1542737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Freeform 43"/>
          <p:cNvSpPr/>
          <p:nvPr/>
        </p:nvSpPr>
        <p:spPr>
          <a:xfrm>
            <a:off x="1834169" y="2742653"/>
            <a:ext cx="2590800" cy="1564321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F0EC92B-C118-181D-7A7E-0133D5D4CA8E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942763" y="2729606"/>
            <a:ext cx="2603553" cy="157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FFBF113-B5F9-4DEC-C5C1-009CFAEFF097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985500" y="2795763"/>
            <a:ext cx="2657696" cy="147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9CF1F4E-DF9A-973C-2365-5064C61DA5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947802" y="8118609"/>
            <a:ext cx="2404910" cy="1596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082AF65-7D0C-4D65-CE05-2F8075FFD6E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80382" y="8114368"/>
            <a:ext cx="2515439" cy="160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EAF1483-82B4-71D7-820B-5479172BE36D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838220" y="8145342"/>
            <a:ext cx="2665394" cy="1392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230968E-96E7-4D13-D8FF-48A55696C66D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3977292" y="8159520"/>
            <a:ext cx="2433540" cy="1433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342856"/>
            <a:ext cx="15347348" cy="1498395"/>
            <a:chOff x="0" y="9525"/>
            <a:chExt cx="12485906" cy="1997858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69966" y="38589"/>
              <a:ext cx="2478741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717817" y="107564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240551" y="2237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199301" y="1120820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69E4A-379E-2562-B1C3-954DA0A16993}"/>
              </a:ext>
            </a:extLst>
          </p:cNvPr>
          <p:cNvGrpSpPr/>
          <p:nvPr/>
        </p:nvGrpSpPr>
        <p:grpSpPr>
          <a:xfrm>
            <a:off x="5449377" y="1915474"/>
            <a:ext cx="3327404" cy="2766736"/>
            <a:chOff x="5449377" y="1915474"/>
            <a:chExt cx="3327404" cy="2766736"/>
          </a:xfrm>
        </p:grpSpPr>
        <p:grpSp>
          <p:nvGrpSpPr>
            <p:cNvPr id="96" name="Group 40">
              <a:extLst>
                <a:ext uri="{FF2B5EF4-FFF2-40B4-BE49-F238E27FC236}">
                  <a16:creationId xmlns:a16="http://schemas.microsoft.com/office/drawing/2014/main" id="{1E28B322-15E2-544E-DA0B-2BEED4F7297A}"/>
                </a:ext>
              </a:extLst>
            </p:cNvPr>
            <p:cNvGrpSpPr/>
            <p:nvPr/>
          </p:nvGrpSpPr>
          <p:grpSpPr>
            <a:xfrm>
              <a:off x="5449377" y="2469704"/>
              <a:ext cx="3327404" cy="2212506"/>
              <a:chOff x="0" y="0"/>
              <a:chExt cx="610020" cy="470813"/>
            </a:xfrm>
          </p:grpSpPr>
          <p:sp>
            <p:nvSpPr>
              <p:cNvPr id="97" name="Freeform 41">
                <a:extLst>
                  <a:ext uri="{FF2B5EF4-FFF2-40B4-BE49-F238E27FC236}">
                    <a16:creationId xmlns:a16="http://schemas.microsoft.com/office/drawing/2014/main" id="{67D0BA2C-2A32-9055-4E92-A3473882F79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TextBox 42">
                <a:extLst>
                  <a:ext uri="{FF2B5EF4-FFF2-40B4-BE49-F238E27FC236}">
                    <a16:creationId xmlns:a16="http://schemas.microsoft.com/office/drawing/2014/main" id="{20139F64-C5F7-EDCE-9BDE-3FB2DB28E3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6612237" y="1915474"/>
              <a:ext cx="786263" cy="740290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80382" y="2804588"/>
              <a:ext cx="2665394" cy="1542737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E5B10-9863-A875-4924-FA31A3A03D6A}"/>
              </a:ext>
            </a:extLst>
          </p:cNvPr>
          <p:cNvGrpSpPr/>
          <p:nvPr/>
        </p:nvGrpSpPr>
        <p:grpSpPr>
          <a:xfrm>
            <a:off x="1508098" y="1897861"/>
            <a:ext cx="3327404" cy="2755306"/>
            <a:chOff x="1508098" y="1897861"/>
            <a:chExt cx="3327404" cy="2755306"/>
          </a:xfrm>
        </p:grpSpPr>
        <p:grpSp>
          <p:nvGrpSpPr>
            <p:cNvPr id="99" name="Group 40">
              <a:extLst>
                <a:ext uri="{FF2B5EF4-FFF2-40B4-BE49-F238E27FC236}">
                  <a16:creationId xmlns:a16="http://schemas.microsoft.com/office/drawing/2014/main" id="{D11A8EE6-1DBE-74C9-6AE2-7EF276690A8A}"/>
                </a:ext>
              </a:extLst>
            </p:cNvPr>
            <p:cNvGrpSpPr/>
            <p:nvPr/>
          </p:nvGrpSpPr>
          <p:grpSpPr>
            <a:xfrm>
              <a:off x="1508098" y="2440661"/>
              <a:ext cx="3327404" cy="2212506"/>
              <a:chOff x="0" y="0"/>
              <a:chExt cx="610020" cy="470813"/>
            </a:xfrm>
          </p:grpSpPr>
          <p:sp>
            <p:nvSpPr>
              <p:cNvPr id="100" name="Freeform 41">
                <a:extLst>
                  <a:ext uri="{FF2B5EF4-FFF2-40B4-BE49-F238E27FC236}">
                    <a16:creationId xmlns:a16="http://schemas.microsoft.com/office/drawing/2014/main" id="{14346D3B-F692-1373-D90F-12B5987EBA9C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42">
                <a:extLst>
                  <a:ext uri="{FF2B5EF4-FFF2-40B4-BE49-F238E27FC236}">
                    <a16:creationId xmlns:a16="http://schemas.microsoft.com/office/drawing/2014/main" id="{0946F1B3-42BA-D4E7-BC78-0688A70465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2756058" y="1897861"/>
              <a:ext cx="778590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834169" y="2742653"/>
              <a:ext cx="2590800" cy="1564321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6B24-70EF-3F2A-7859-C3A2B6F7AE22}"/>
              </a:ext>
            </a:extLst>
          </p:cNvPr>
          <p:cNvGrpSpPr/>
          <p:nvPr/>
        </p:nvGrpSpPr>
        <p:grpSpPr>
          <a:xfrm>
            <a:off x="9553212" y="1890782"/>
            <a:ext cx="3327404" cy="2762385"/>
            <a:chOff x="9553212" y="1890782"/>
            <a:chExt cx="3327404" cy="2762385"/>
          </a:xfrm>
        </p:grpSpPr>
        <p:grpSp>
          <p:nvGrpSpPr>
            <p:cNvPr id="93" name="Group 40">
              <a:extLst>
                <a:ext uri="{FF2B5EF4-FFF2-40B4-BE49-F238E27FC236}">
                  <a16:creationId xmlns:a16="http://schemas.microsoft.com/office/drawing/2014/main" id="{AF882761-0BAE-C2E1-C1E3-73C37A2821DE}"/>
                </a:ext>
              </a:extLst>
            </p:cNvPr>
            <p:cNvGrpSpPr/>
            <p:nvPr/>
          </p:nvGrpSpPr>
          <p:grpSpPr>
            <a:xfrm>
              <a:off x="9553212" y="2440661"/>
              <a:ext cx="3327404" cy="2212506"/>
              <a:chOff x="0" y="0"/>
              <a:chExt cx="610020" cy="470813"/>
            </a:xfrm>
          </p:grpSpPr>
          <p:sp>
            <p:nvSpPr>
              <p:cNvPr id="94" name="Freeform 41">
                <a:extLst>
                  <a:ext uri="{FF2B5EF4-FFF2-40B4-BE49-F238E27FC236}">
                    <a16:creationId xmlns:a16="http://schemas.microsoft.com/office/drawing/2014/main" id="{81D01C4E-DE2E-4DF7-4393-514C1E594A83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Box 42">
                <a:extLst>
                  <a:ext uri="{FF2B5EF4-FFF2-40B4-BE49-F238E27FC236}">
                    <a16:creationId xmlns:a16="http://schemas.microsoft.com/office/drawing/2014/main" id="{2598CB67-717B-2522-78BE-60C67C6771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10748082" y="1890782"/>
              <a:ext cx="786262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5" y="0"/>
                  </a:lnTo>
                  <a:lnTo>
                    <a:pt x="408855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F0EC92B-C118-181D-7A7E-0133D5D4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42763" y="2729606"/>
              <a:ext cx="2603553" cy="1577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2236D5-30B0-4598-4F7D-1C60186AEACA}"/>
              </a:ext>
            </a:extLst>
          </p:cNvPr>
          <p:cNvGrpSpPr/>
          <p:nvPr/>
        </p:nvGrpSpPr>
        <p:grpSpPr>
          <a:xfrm>
            <a:off x="13563600" y="1923304"/>
            <a:ext cx="3327404" cy="2729863"/>
            <a:chOff x="13563600" y="1923304"/>
            <a:chExt cx="3327404" cy="2729863"/>
          </a:xfrm>
        </p:grpSpPr>
        <p:grpSp>
          <p:nvGrpSpPr>
            <p:cNvPr id="90" name="Group 40">
              <a:extLst>
                <a:ext uri="{FF2B5EF4-FFF2-40B4-BE49-F238E27FC236}">
                  <a16:creationId xmlns:a16="http://schemas.microsoft.com/office/drawing/2014/main" id="{16FC6AC0-1E6B-49B1-49D6-3F89A0A7E9C7}"/>
                </a:ext>
              </a:extLst>
            </p:cNvPr>
            <p:cNvGrpSpPr/>
            <p:nvPr/>
          </p:nvGrpSpPr>
          <p:grpSpPr>
            <a:xfrm>
              <a:off x="13563600" y="2440661"/>
              <a:ext cx="3327404" cy="2212506"/>
              <a:chOff x="0" y="0"/>
              <a:chExt cx="610020" cy="470813"/>
            </a:xfrm>
          </p:grpSpPr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0BE4199F-6265-37DC-5DA3-BAB2E542CE66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42">
                <a:extLst>
                  <a:ext uri="{FF2B5EF4-FFF2-40B4-BE49-F238E27FC236}">
                    <a16:creationId xmlns:a16="http://schemas.microsoft.com/office/drawing/2014/main" id="{A70A6799-93D3-7654-E84A-09B0EF19BD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>
              <a:off x="14828860" y="1923304"/>
              <a:ext cx="767334" cy="714847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FFBF113-B5F9-4DEC-C5C1-009CFAEF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85500" y="2795763"/>
              <a:ext cx="2657696" cy="1474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0DABBB-C2CF-D607-A03A-1ACDF7572925}"/>
              </a:ext>
            </a:extLst>
          </p:cNvPr>
          <p:cNvGrpSpPr/>
          <p:nvPr/>
        </p:nvGrpSpPr>
        <p:grpSpPr>
          <a:xfrm>
            <a:off x="1431898" y="7301496"/>
            <a:ext cx="3327404" cy="2705586"/>
            <a:chOff x="1431898" y="7301496"/>
            <a:chExt cx="3327404" cy="2705586"/>
          </a:xfrm>
        </p:grpSpPr>
        <p:grpSp>
          <p:nvGrpSpPr>
            <p:cNvPr id="87" name="Group 40">
              <a:extLst>
                <a:ext uri="{FF2B5EF4-FFF2-40B4-BE49-F238E27FC236}">
                  <a16:creationId xmlns:a16="http://schemas.microsoft.com/office/drawing/2014/main" id="{08C7961C-B563-B670-365F-4BB115049BF7}"/>
                </a:ext>
              </a:extLst>
            </p:cNvPr>
            <p:cNvGrpSpPr/>
            <p:nvPr/>
          </p:nvGrpSpPr>
          <p:grpSpPr>
            <a:xfrm>
              <a:off x="1431898" y="7794576"/>
              <a:ext cx="3327404" cy="2212506"/>
              <a:chOff x="0" y="0"/>
              <a:chExt cx="610020" cy="470813"/>
            </a:xfrm>
          </p:grpSpPr>
          <p:sp>
            <p:nvSpPr>
              <p:cNvPr id="88" name="Freeform 41">
                <a:extLst>
                  <a:ext uri="{FF2B5EF4-FFF2-40B4-BE49-F238E27FC236}">
                    <a16:creationId xmlns:a16="http://schemas.microsoft.com/office/drawing/2014/main" id="{BF9A9290-AD1D-3799-F660-38325699215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TextBox 42">
                <a:extLst>
                  <a:ext uri="{FF2B5EF4-FFF2-40B4-BE49-F238E27FC236}">
                    <a16:creationId xmlns:a16="http://schemas.microsoft.com/office/drawing/2014/main" id="{CEDE22D1-19B0-C0C0-BB94-A9C0C675A7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2611601" y="7301496"/>
              <a:ext cx="927072" cy="609334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print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9CF1F4E-DF9A-973C-2365-5064C61DA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47802" y="8118609"/>
              <a:ext cx="2404910" cy="1596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231581-CD19-890C-B636-F7E84E4FD0E8}"/>
              </a:ext>
            </a:extLst>
          </p:cNvPr>
          <p:cNvGrpSpPr/>
          <p:nvPr/>
        </p:nvGrpSpPr>
        <p:grpSpPr>
          <a:xfrm>
            <a:off x="5373177" y="7367891"/>
            <a:ext cx="3327404" cy="2668234"/>
            <a:chOff x="5373177" y="7367891"/>
            <a:chExt cx="3327404" cy="2668234"/>
          </a:xfrm>
        </p:grpSpPr>
        <p:grpSp>
          <p:nvGrpSpPr>
            <p:cNvPr id="84" name="Group 40">
              <a:extLst>
                <a:ext uri="{FF2B5EF4-FFF2-40B4-BE49-F238E27FC236}">
                  <a16:creationId xmlns:a16="http://schemas.microsoft.com/office/drawing/2014/main" id="{91BF3050-CAE1-03AE-8E58-9BBE1B484AAE}"/>
                </a:ext>
              </a:extLst>
            </p:cNvPr>
            <p:cNvGrpSpPr/>
            <p:nvPr/>
          </p:nvGrpSpPr>
          <p:grpSpPr>
            <a:xfrm>
              <a:off x="5373177" y="7823619"/>
              <a:ext cx="3327404" cy="2212506"/>
              <a:chOff x="0" y="0"/>
              <a:chExt cx="610020" cy="470813"/>
            </a:xfrm>
          </p:grpSpPr>
          <p:sp>
            <p:nvSpPr>
              <p:cNvPr id="85" name="Freeform 41">
                <a:extLst>
                  <a:ext uri="{FF2B5EF4-FFF2-40B4-BE49-F238E27FC236}">
                    <a16:creationId xmlns:a16="http://schemas.microsoft.com/office/drawing/2014/main" id="{F32E6958-821C-12D5-495D-3AE10805BA89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42">
                <a:extLst>
                  <a:ext uri="{FF2B5EF4-FFF2-40B4-BE49-F238E27FC236}">
                    <a16:creationId xmlns:a16="http://schemas.microsoft.com/office/drawing/2014/main" id="{045DC9EB-6C23-3150-8713-C1DB347EB7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621226" y="7367891"/>
              <a:ext cx="927072" cy="653664"/>
            </a:xfrm>
            <a:custGeom>
              <a:avLst/>
              <a:gdLst/>
              <a:ahLst/>
              <a:cxnLst/>
              <a:rect l="l" t="t" r="r" b="b"/>
              <a:pathLst>
                <a:path w="404835" h="404835">
                  <a:moveTo>
                    <a:pt x="0" y="0"/>
                  </a:moveTo>
                  <a:lnTo>
                    <a:pt x="404835" y="0"/>
                  </a:lnTo>
                  <a:lnTo>
                    <a:pt x="404835" y="404835"/>
                  </a:lnTo>
                  <a:lnTo>
                    <a:pt x="0" y="40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print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082AF65-7D0C-4D65-CE05-2F8075FFD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0382" y="8114368"/>
              <a:ext cx="2515439" cy="16006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F8603-3E9F-F77A-BEB3-63C2B8FE3E89}"/>
              </a:ext>
            </a:extLst>
          </p:cNvPr>
          <p:cNvGrpSpPr/>
          <p:nvPr/>
        </p:nvGrpSpPr>
        <p:grpSpPr>
          <a:xfrm>
            <a:off x="9477012" y="7374183"/>
            <a:ext cx="3327404" cy="2632899"/>
            <a:chOff x="9477012" y="7374183"/>
            <a:chExt cx="3327404" cy="2632899"/>
          </a:xfrm>
        </p:grpSpPr>
        <p:grpSp>
          <p:nvGrpSpPr>
            <p:cNvPr id="81" name="Group 40">
              <a:extLst>
                <a:ext uri="{FF2B5EF4-FFF2-40B4-BE49-F238E27FC236}">
                  <a16:creationId xmlns:a16="http://schemas.microsoft.com/office/drawing/2014/main" id="{CFEF6AD3-C8C1-10DE-BE4B-2756169EBF30}"/>
                </a:ext>
              </a:extLst>
            </p:cNvPr>
            <p:cNvGrpSpPr/>
            <p:nvPr/>
          </p:nvGrpSpPr>
          <p:grpSpPr>
            <a:xfrm>
              <a:off x="9477012" y="7794576"/>
              <a:ext cx="3327404" cy="2212506"/>
              <a:chOff x="0" y="0"/>
              <a:chExt cx="610020" cy="470813"/>
            </a:xfrm>
          </p:grpSpPr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74FFDBBA-AB92-14C3-76ED-E6472F6E9F62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42">
                <a:extLst>
                  <a:ext uri="{FF2B5EF4-FFF2-40B4-BE49-F238E27FC236}">
                    <a16:creationId xmlns:a16="http://schemas.microsoft.com/office/drawing/2014/main" id="{E20E95A5-27FF-E6E8-5143-AE33C4AB7F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10653271" y="737418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print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EAF1483-82B4-71D7-820B-5479172B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38220" y="8145342"/>
              <a:ext cx="2665394" cy="139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7BBB2-38F7-C9D9-17E8-54EE419A4057}"/>
              </a:ext>
            </a:extLst>
          </p:cNvPr>
          <p:cNvGrpSpPr/>
          <p:nvPr/>
        </p:nvGrpSpPr>
        <p:grpSpPr>
          <a:xfrm>
            <a:off x="13487400" y="7290853"/>
            <a:ext cx="3327404" cy="2716229"/>
            <a:chOff x="13487400" y="7290853"/>
            <a:chExt cx="3327404" cy="2716229"/>
          </a:xfrm>
        </p:grpSpPr>
        <p:grpSp>
          <p:nvGrpSpPr>
            <p:cNvPr id="40" name="Group 40"/>
            <p:cNvGrpSpPr/>
            <p:nvPr/>
          </p:nvGrpSpPr>
          <p:grpSpPr>
            <a:xfrm>
              <a:off x="13487400" y="7794576"/>
              <a:ext cx="3327404" cy="2212506"/>
              <a:chOff x="0" y="0"/>
              <a:chExt cx="610020" cy="47081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4" name="Freeform 74"/>
            <p:cNvSpPr/>
            <p:nvPr/>
          </p:nvSpPr>
          <p:spPr>
            <a:xfrm>
              <a:off x="14738120" y="729085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0583" h="400583">
                  <a:moveTo>
                    <a:pt x="0" y="0"/>
                  </a:moveTo>
                  <a:lnTo>
                    <a:pt x="400583" y="0"/>
                  </a:lnTo>
                  <a:lnTo>
                    <a:pt x="400583" y="400582"/>
                  </a:lnTo>
                  <a:lnTo>
                    <a:pt x="0" y="400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print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230968E-96E7-4D13-D8FF-48A55696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977292" y="8159520"/>
              <a:ext cx="2433540" cy="1433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TextBox 57">
            <a:extLst>
              <a:ext uri="{FF2B5EF4-FFF2-40B4-BE49-F238E27FC236}">
                <a16:creationId xmlns:a16="http://schemas.microsoft.com/office/drawing/2014/main" id="{238CC3CC-AE37-AC2C-FEC0-EBA8141440EC}"/>
              </a:ext>
            </a:extLst>
          </p:cNvPr>
          <p:cNvSpPr txBox="1"/>
          <p:nvPr/>
        </p:nvSpPr>
        <p:spPr>
          <a:xfrm>
            <a:off x="1695171" y="3477994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Britain</a:t>
            </a: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F94481DA-814E-ECD9-F0C4-CDF41A0CA736}"/>
              </a:ext>
            </a:extLst>
          </p:cNvPr>
          <p:cNvSpPr txBox="1"/>
          <p:nvPr/>
        </p:nvSpPr>
        <p:spPr>
          <a:xfrm>
            <a:off x="4939587" y="3477994"/>
            <a:ext cx="454078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Australia</a:t>
            </a:r>
          </a:p>
        </p:txBody>
      </p:sp>
      <p:sp>
        <p:nvSpPr>
          <p:cNvPr id="15" name="TextBox 55">
            <a:extLst>
              <a:ext uri="{FF2B5EF4-FFF2-40B4-BE49-F238E27FC236}">
                <a16:creationId xmlns:a16="http://schemas.microsoft.com/office/drawing/2014/main" id="{D165F9EF-BBCE-0529-C3FE-F0B67A038112}"/>
              </a:ext>
            </a:extLst>
          </p:cNvPr>
          <p:cNvSpPr txBox="1"/>
          <p:nvPr/>
        </p:nvSpPr>
        <p:spPr>
          <a:xfrm>
            <a:off x="9504525" y="3468271"/>
            <a:ext cx="381126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Viet Nam</a:t>
            </a:r>
          </a:p>
        </p:txBody>
      </p:sp>
      <p:sp>
        <p:nvSpPr>
          <p:cNvPr id="16" name="TextBox 56">
            <a:extLst>
              <a:ext uri="{FF2B5EF4-FFF2-40B4-BE49-F238E27FC236}">
                <a16:creationId xmlns:a16="http://schemas.microsoft.com/office/drawing/2014/main" id="{B1EBF81B-2C4B-917B-056C-B7170DD2B707}"/>
              </a:ext>
            </a:extLst>
          </p:cNvPr>
          <p:cNvSpPr txBox="1"/>
          <p:nvPr/>
        </p:nvSpPr>
        <p:spPr>
          <a:xfrm>
            <a:off x="13348094" y="3456986"/>
            <a:ext cx="370800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Malaysia</a:t>
            </a: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B4AF5CB5-1504-69D2-89D0-70113119C3EF}"/>
              </a:ext>
            </a:extLst>
          </p:cNvPr>
          <p:cNvSpPr txBox="1"/>
          <p:nvPr/>
        </p:nvSpPr>
        <p:spPr>
          <a:xfrm>
            <a:off x="1177897" y="6494372"/>
            <a:ext cx="366067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Thailand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F6FD81FE-7139-228A-567C-448FC3D3A642}"/>
              </a:ext>
            </a:extLst>
          </p:cNvPr>
          <p:cNvSpPr txBox="1"/>
          <p:nvPr/>
        </p:nvSpPr>
        <p:spPr>
          <a:xfrm>
            <a:off x="4487798" y="6523655"/>
            <a:ext cx="495219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Singapore</a:t>
            </a:r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661127A9-4E8C-2ED1-1FBE-325DA03524A3}"/>
              </a:ext>
            </a:extLst>
          </p:cNvPr>
          <p:cNvSpPr txBox="1"/>
          <p:nvPr/>
        </p:nvSpPr>
        <p:spPr>
          <a:xfrm>
            <a:off x="9206009" y="6510675"/>
            <a:ext cx="382838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America</a:t>
            </a:r>
          </a:p>
        </p:txBody>
      </p:sp>
      <p:sp>
        <p:nvSpPr>
          <p:cNvPr id="20" name="TextBox 59">
            <a:extLst>
              <a:ext uri="{FF2B5EF4-FFF2-40B4-BE49-F238E27FC236}">
                <a16:creationId xmlns:a16="http://schemas.microsoft.com/office/drawing/2014/main" id="{EDD241CC-F7BE-BAA0-57F1-8A9516103E19}"/>
              </a:ext>
            </a:extLst>
          </p:cNvPr>
          <p:cNvSpPr txBox="1"/>
          <p:nvPr/>
        </p:nvSpPr>
        <p:spPr>
          <a:xfrm>
            <a:off x="13787191" y="6511760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7938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19753E-6 L -0.00261 -0.162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9.87654E-7 L -0.00079 -0.170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417 -0.162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6 L 0.00069 -0.173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462" y="5729420"/>
            <a:ext cx="5982911" cy="5143500"/>
          </a:xfrm>
          <a:custGeom>
            <a:avLst/>
            <a:gdLst/>
            <a:ahLst/>
            <a:cxnLst/>
            <a:rect l="l" t="t" r="r" b="b"/>
            <a:pathLst>
              <a:path w="5982911" h="5143500">
                <a:moveTo>
                  <a:pt x="0" y="0"/>
                </a:moveTo>
                <a:lnTo>
                  <a:pt x="5982911" y="0"/>
                </a:lnTo>
                <a:lnTo>
                  <a:pt x="598291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66725" flipH="1">
            <a:off x="-1739835" y="-1612786"/>
            <a:ext cx="6797317" cy="6426554"/>
          </a:xfrm>
          <a:custGeom>
            <a:avLst/>
            <a:gdLst/>
            <a:ahLst/>
            <a:cxnLst/>
            <a:rect l="l" t="t" r="r" b="b"/>
            <a:pathLst>
              <a:path w="6797317" h="6426554">
                <a:moveTo>
                  <a:pt x="6797318" y="0"/>
                </a:moveTo>
                <a:lnTo>
                  <a:pt x="0" y="0"/>
                </a:lnTo>
                <a:lnTo>
                  <a:pt x="0" y="6426555"/>
                </a:lnTo>
                <a:lnTo>
                  <a:pt x="6797318" y="6426555"/>
                </a:lnTo>
                <a:lnTo>
                  <a:pt x="6797318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368" t="-9253" r="-1380" b="-28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2329">
            <a:off x="13163489" y="1832886"/>
            <a:ext cx="4777751" cy="4027525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72153" flipH="1">
            <a:off x="-1337983" y="6383616"/>
            <a:ext cx="5271645" cy="4854306"/>
          </a:xfrm>
          <a:custGeom>
            <a:avLst/>
            <a:gdLst/>
            <a:ahLst/>
            <a:cxnLst/>
            <a:rect l="l" t="t" r="r" b="b"/>
            <a:pathLst>
              <a:path w="5271645" h="4854306">
                <a:moveTo>
                  <a:pt x="5271645" y="0"/>
                </a:moveTo>
                <a:lnTo>
                  <a:pt x="0" y="0"/>
                </a:lnTo>
                <a:lnTo>
                  <a:pt x="0" y="4854307"/>
                </a:lnTo>
                <a:lnTo>
                  <a:pt x="5271645" y="4854307"/>
                </a:lnTo>
                <a:lnTo>
                  <a:pt x="5271645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11232" y="516757"/>
            <a:ext cx="9136276" cy="9253485"/>
          </a:xfrm>
          <a:custGeom>
            <a:avLst/>
            <a:gdLst/>
            <a:ahLst/>
            <a:cxnLst/>
            <a:rect l="l" t="t" r="r" b="b"/>
            <a:pathLst>
              <a:path w="9136276" h="9253485">
                <a:moveTo>
                  <a:pt x="0" y="0"/>
                </a:moveTo>
                <a:lnTo>
                  <a:pt x="9136276" y="0"/>
                </a:lnTo>
                <a:lnTo>
                  <a:pt x="9136276" y="9253486"/>
                </a:lnTo>
                <a:lnTo>
                  <a:pt x="0" y="9253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218" r="-1468" b="-3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70180" y="2814700"/>
            <a:ext cx="734764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LUCKY STARS</a:t>
            </a:r>
          </a:p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GAME</a:t>
            </a:r>
          </a:p>
        </p:txBody>
      </p:sp>
      <p:sp>
        <p:nvSpPr>
          <p:cNvPr id="8" name="Freeform 8"/>
          <p:cNvSpPr/>
          <p:nvPr/>
        </p:nvSpPr>
        <p:spPr>
          <a:xfrm rot="4632055" flipH="1" flipV="1">
            <a:off x="15381491" y="-659034"/>
            <a:ext cx="4385362" cy="4519051"/>
          </a:xfrm>
          <a:custGeom>
            <a:avLst/>
            <a:gdLst/>
            <a:ahLst/>
            <a:cxnLst/>
            <a:rect l="l" t="t" r="r" b="b"/>
            <a:pathLst>
              <a:path w="4385362" h="4519051">
                <a:moveTo>
                  <a:pt x="4385363" y="4519051"/>
                </a:moveTo>
                <a:lnTo>
                  <a:pt x="0" y="4519051"/>
                </a:lnTo>
                <a:lnTo>
                  <a:pt x="0" y="0"/>
                </a:lnTo>
                <a:lnTo>
                  <a:pt x="4385363" y="0"/>
                </a:lnTo>
                <a:lnTo>
                  <a:pt x="4385363" y="4519051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866253" flipH="1">
            <a:off x="3013583" y="8020101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4913194" y="0"/>
                </a:moveTo>
                <a:lnTo>
                  <a:pt x="0" y="0"/>
                </a:lnTo>
                <a:lnTo>
                  <a:pt x="0" y="4114800"/>
                </a:lnTo>
                <a:lnTo>
                  <a:pt x="4913194" y="4114800"/>
                </a:lnTo>
                <a:lnTo>
                  <a:pt x="4913194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286833" y="2287691"/>
            <a:ext cx="3762167" cy="558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 b="1" dirty="0">
                <a:latin typeface="Abadi Extra Light" panose="020B0204020104020204" pitchFamily="34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7" name="happy-logoversion-3-13398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525F468-D6B8-A68E-011A-0F272386E1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451" y="-1"/>
            <a:ext cx="18291451" cy="1036481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088796">
            <a:off x="-449582" y="6918167"/>
            <a:ext cx="3575984" cy="4223066"/>
          </a:xfrm>
          <a:custGeom>
            <a:avLst/>
            <a:gdLst/>
            <a:ahLst/>
            <a:cxnLst/>
            <a:rect l="l" t="t" r="r" b="b"/>
            <a:pathLst>
              <a:path w="3575984" h="4223066">
                <a:moveTo>
                  <a:pt x="0" y="0"/>
                </a:moveTo>
                <a:lnTo>
                  <a:pt x="3575983" y="0"/>
                </a:lnTo>
                <a:lnTo>
                  <a:pt x="3575983" y="4223066"/>
                </a:lnTo>
                <a:lnTo>
                  <a:pt x="0" y="42230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9260" flipV="1">
            <a:off x="13321496" y="141335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3604399"/>
                </a:moveTo>
                <a:lnTo>
                  <a:pt x="7315200" y="3604399"/>
                </a:lnTo>
                <a:lnTo>
                  <a:pt x="7315200" y="0"/>
                </a:lnTo>
                <a:lnTo>
                  <a:pt x="0" y="0"/>
                </a:lnTo>
                <a:lnTo>
                  <a:pt x="0" y="3604399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64D118-1899-D412-6816-B7FD1D091D98}"/>
              </a:ext>
            </a:extLst>
          </p:cNvPr>
          <p:cNvGrpSpPr/>
          <p:nvPr/>
        </p:nvGrpSpPr>
        <p:grpSpPr>
          <a:xfrm>
            <a:off x="3433845" y="1747787"/>
            <a:ext cx="3057211" cy="3289881"/>
            <a:chOff x="3433845" y="1747787"/>
            <a:chExt cx="3057211" cy="3289881"/>
          </a:xfrm>
        </p:grpSpPr>
        <p:sp>
          <p:nvSpPr>
            <p:cNvPr id="2" name="Freeform 2"/>
            <p:cNvSpPr/>
            <p:nvPr/>
          </p:nvSpPr>
          <p:spPr>
            <a:xfrm>
              <a:off x="3433845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hlinkClick r:id="rId11" action="ppaction://hlinksldjump"/>
            </p:cNvPr>
            <p:cNvSpPr txBox="1"/>
            <p:nvPr/>
          </p:nvSpPr>
          <p:spPr>
            <a:xfrm>
              <a:off x="3685596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1</a:t>
              </a: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E194C048-EF53-1469-F931-35D045E3DE48}"/>
                </a:ext>
              </a:extLst>
            </p:cNvPr>
            <p:cNvSpPr/>
            <p:nvPr/>
          </p:nvSpPr>
          <p:spPr>
            <a:xfrm>
              <a:off x="5146597" y="1747787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CF1B37-0A19-6870-D00D-1AD767BEDAC7}"/>
              </a:ext>
            </a:extLst>
          </p:cNvPr>
          <p:cNvGrpSpPr/>
          <p:nvPr/>
        </p:nvGrpSpPr>
        <p:grpSpPr>
          <a:xfrm>
            <a:off x="6362312" y="1757665"/>
            <a:ext cx="2895602" cy="3280003"/>
            <a:chOff x="6362312" y="1757665"/>
            <a:chExt cx="2895602" cy="3280003"/>
          </a:xfrm>
        </p:grpSpPr>
        <p:sp>
          <p:nvSpPr>
            <p:cNvPr id="4" name="Freeform 4"/>
            <p:cNvSpPr/>
            <p:nvPr/>
          </p:nvSpPr>
          <p:spPr>
            <a:xfrm>
              <a:off x="6362312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hlinkClick r:id="rId14" action="ppaction://hlinksldjump"/>
            </p:cNvPr>
            <p:cNvSpPr txBox="1"/>
            <p:nvPr/>
          </p:nvSpPr>
          <p:spPr>
            <a:xfrm>
              <a:off x="6614062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2</a:t>
              </a:r>
            </a:p>
          </p:txBody>
        </p:sp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053A7057-C4FC-E2C1-418C-339964207BB7}"/>
                </a:ext>
              </a:extLst>
            </p:cNvPr>
            <p:cNvSpPr/>
            <p:nvPr/>
          </p:nvSpPr>
          <p:spPr>
            <a:xfrm>
              <a:off x="7913455" y="1757665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94DB2D-294C-CDF4-069E-128CE0613A07}"/>
              </a:ext>
            </a:extLst>
          </p:cNvPr>
          <p:cNvGrpSpPr/>
          <p:nvPr/>
        </p:nvGrpSpPr>
        <p:grpSpPr>
          <a:xfrm>
            <a:off x="9289868" y="1827314"/>
            <a:ext cx="3023465" cy="3210354"/>
            <a:chOff x="9289868" y="1827314"/>
            <a:chExt cx="3023465" cy="3210354"/>
          </a:xfrm>
        </p:grpSpPr>
        <p:sp>
          <p:nvSpPr>
            <p:cNvPr id="6" name="Freeform 6"/>
            <p:cNvSpPr/>
            <p:nvPr/>
          </p:nvSpPr>
          <p:spPr>
            <a:xfrm>
              <a:off x="9289868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1" y="0"/>
                  </a:lnTo>
                  <a:lnTo>
                    <a:pt x="2636731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hlinkClick r:id="rId15" action="ppaction://hlinksldjump"/>
            </p:cNvPr>
            <p:cNvSpPr txBox="1"/>
            <p:nvPr/>
          </p:nvSpPr>
          <p:spPr>
            <a:xfrm>
              <a:off x="9541618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3</a:t>
              </a:r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65C121C9-E3C8-02EF-410C-AB17E2F33D75}"/>
                </a:ext>
              </a:extLst>
            </p:cNvPr>
            <p:cNvSpPr/>
            <p:nvPr/>
          </p:nvSpPr>
          <p:spPr>
            <a:xfrm>
              <a:off x="10968874" y="182731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A58728-F68D-AEB5-E93D-78C57B109E5D}"/>
              </a:ext>
            </a:extLst>
          </p:cNvPr>
          <p:cNvGrpSpPr/>
          <p:nvPr/>
        </p:nvGrpSpPr>
        <p:grpSpPr>
          <a:xfrm>
            <a:off x="12217423" y="1827314"/>
            <a:ext cx="2927555" cy="3210354"/>
            <a:chOff x="12217423" y="1827314"/>
            <a:chExt cx="2927555" cy="3210354"/>
          </a:xfrm>
        </p:grpSpPr>
        <p:sp>
          <p:nvSpPr>
            <p:cNvPr id="8" name="Freeform 8"/>
            <p:cNvSpPr/>
            <p:nvPr/>
          </p:nvSpPr>
          <p:spPr>
            <a:xfrm>
              <a:off x="12217423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hlinkClick r:id="rId16" action="ppaction://hlinksldjump"/>
            </p:cNvPr>
            <p:cNvSpPr txBox="1"/>
            <p:nvPr/>
          </p:nvSpPr>
          <p:spPr>
            <a:xfrm>
              <a:off x="12469174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4</a:t>
              </a: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F5167B78-79AF-4367-C086-6A5409ABCB61}"/>
                </a:ext>
              </a:extLst>
            </p:cNvPr>
            <p:cNvSpPr/>
            <p:nvPr/>
          </p:nvSpPr>
          <p:spPr>
            <a:xfrm>
              <a:off x="13800519" y="182731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674389-FD1C-E76D-0D73-286D76009EF5}"/>
              </a:ext>
            </a:extLst>
          </p:cNvPr>
          <p:cNvGrpSpPr/>
          <p:nvPr/>
        </p:nvGrpSpPr>
        <p:grpSpPr>
          <a:xfrm>
            <a:off x="3433845" y="4985904"/>
            <a:ext cx="3075914" cy="3142480"/>
            <a:chOff x="3433845" y="4985904"/>
            <a:chExt cx="3075914" cy="3142480"/>
          </a:xfrm>
        </p:grpSpPr>
        <p:sp>
          <p:nvSpPr>
            <p:cNvPr id="3" name="Freeform 3"/>
            <p:cNvSpPr/>
            <p:nvPr/>
          </p:nvSpPr>
          <p:spPr>
            <a:xfrm>
              <a:off x="3433845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hlinkClick r:id="rId17" action="ppaction://hlinksldjump"/>
            </p:cNvPr>
            <p:cNvSpPr txBox="1"/>
            <p:nvPr/>
          </p:nvSpPr>
          <p:spPr>
            <a:xfrm>
              <a:off x="3685596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5</a:t>
              </a: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86AABBB1-C0D6-B850-5DD2-9798C63CD827}"/>
                </a:ext>
              </a:extLst>
            </p:cNvPr>
            <p:cNvSpPr/>
            <p:nvPr/>
          </p:nvSpPr>
          <p:spPr>
            <a:xfrm>
              <a:off x="5165300" y="498590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FB4C56-A132-B4B0-77D0-B55E4CACD318}"/>
              </a:ext>
            </a:extLst>
          </p:cNvPr>
          <p:cNvGrpSpPr/>
          <p:nvPr/>
        </p:nvGrpSpPr>
        <p:grpSpPr>
          <a:xfrm>
            <a:off x="6362312" y="4985904"/>
            <a:ext cx="3053430" cy="3142480"/>
            <a:chOff x="6362312" y="4985904"/>
            <a:chExt cx="3053430" cy="3142480"/>
          </a:xfrm>
        </p:grpSpPr>
        <p:sp>
          <p:nvSpPr>
            <p:cNvPr id="5" name="Freeform 5"/>
            <p:cNvSpPr/>
            <p:nvPr/>
          </p:nvSpPr>
          <p:spPr>
            <a:xfrm>
              <a:off x="6362312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hlinkClick r:id="rId18" action="ppaction://hlinksldjump"/>
            </p:cNvPr>
            <p:cNvSpPr txBox="1"/>
            <p:nvPr/>
          </p:nvSpPr>
          <p:spPr>
            <a:xfrm>
              <a:off x="6614062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6</a:t>
              </a:r>
            </a:p>
          </p:txBody>
        </p:sp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2EB44FCA-A074-47C0-74D5-3BC211D5A086}"/>
                </a:ext>
              </a:extLst>
            </p:cNvPr>
            <p:cNvSpPr/>
            <p:nvPr/>
          </p:nvSpPr>
          <p:spPr>
            <a:xfrm>
              <a:off x="8071283" y="498590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AA3492-9508-C712-8120-38E7BB2C0B2A}"/>
              </a:ext>
            </a:extLst>
          </p:cNvPr>
          <p:cNvGrpSpPr/>
          <p:nvPr/>
        </p:nvGrpSpPr>
        <p:grpSpPr>
          <a:xfrm>
            <a:off x="9289868" y="4992056"/>
            <a:ext cx="3033894" cy="3136328"/>
            <a:chOff x="9289868" y="4992056"/>
            <a:chExt cx="3033894" cy="3136328"/>
          </a:xfrm>
        </p:grpSpPr>
        <p:sp>
          <p:nvSpPr>
            <p:cNvPr id="7" name="Freeform 7"/>
            <p:cNvSpPr/>
            <p:nvPr/>
          </p:nvSpPr>
          <p:spPr>
            <a:xfrm>
              <a:off x="9289868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1" y="0"/>
                  </a:lnTo>
                  <a:lnTo>
                    <a:pt x="2636731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hlinkClick r:id="rId19" action="ppaction://hlinksldjump"/>
            </p:cNvPr>
            <p:cNvSpPr txBox="1"/>
            <p:nvPr/>
          </p:nvSpPr>
          <p:spPr>
            <a:xfrm>
              <a:off x="9541618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7</a:t>
              </a:r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BD143183-DA5D-57D4-CA2A-3A85C1B6CF83}"/>
                </a:ext>
              </a:extLst>
            </p:cNvPr>
            <p:cNvSpPr/>
            <p:nvPr/>
          </p:nvSpPr>
          <p:spPr>
            <a:xfrm>
              <a:off x="10979303" y="4992056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FFF597-84B9-31CB-6190-6B44A699EC08}"/>
              </a:ext>
            </a:extLst>
          </p:cNvPr>
          <p:cNvGrpSpPr/>
          <p:nvPr/>
        </p:nvGrpSpPr>
        <p:grpSpPr>
          <a:xfrm>
            <a:off x="12217423" y="5094922"/>
            <a:ext cx="3111426" cy="3033462"/>
            <a:chOff x="12217423" y="5094922"/>
            <a:chExt cx="3111426" cy="3033462"/>
          </a:xfrm>
        </p:grpSpPr>
        <p:sp>
          <p:nvSpPr>
            <p:cNvPr id="9" name="Freeform 9"/>
            <p:cNvSpPr/>
            <p:nvPr/>
          </p:nvSpPr>
          <p:spPr>
            <a:xfrm>
              <a:off x="12217423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hlinkClick r:id="rId20" action="ppaction://hlinksldjump"/>
            </p:cNvPr>
            <p:cNvSpPr txBox="1"/>
            <p:nvPr/>
          </p:nvSpPr>
          <p:spPr>
            <a:xfrm>
              <a:off x="12469174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8</a:t>
              </a:r>
            </a:p>
          </p:txBody>
        </p: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1DFC0BB-7771-7804-DDF0-FF10F7AAF723}"/>
                </a:ext>
              </a:extLst>
            </p:cNvPr>
            <p:cNvSpPr/>
            <p:nvPr/>
          </p:nvSpPr>
          <p:spPr>
            <a:xfrm>
              <a:off x="13984390" y="5094922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07E5FD-7788-354D-F057-FD4390B77320}"/>
              </a:ext>
            </a:extLst>
          </p:cNvPr>
          <p:cNvGrpSpPr/>
          <p:nvPr/>
        </p:nvGrpSpPr>
        <p:grpSpPr>
          <a:xfrm>
            <a:off x="14854155" y="8820623"/>
            <a:ext cx="3052845" cy="1100018"/>
            <a:chOff x="14401800" y="8886798"/>
            <a:chExt cx="3505200" cy="1131452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4EE30F38-3478-4E39-5A50-F656D3FB7A64}"/>
                </a:ext>
              </a:extLst>
            </p:cNvPr>
            <p:cNvGrpSpPr/>
            <p:nvPr/>
          </p:nvGrpSpPr>
          <p:grpSpPr>
            <a:xfrm>
              <a:off x="14401800" y="8886798"/>
              <a:ext cx="3505200" cy="1131452"/>
              <a:chOff x="0" y="0"/>
              <a:chExt cx="6417756" cy="1163772"/>
            </a:xfrm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D809B262-AD7E-F580-AE70-BFBE188460BF}"/>
                  </a:ext>
                </a:extLst>
              </p:cNvPr>
              <p:cNvSpPr/>
              <p:nvPr/>
            </p:nvSpPr>
            <p:spPr>
              <a:xfrm>
                <a:off x="0" y="0"/>
                <a:ext cx="6417756" cy="1163772"/>
              </a:xfrm>
              <a:custGeom>
                <a:avLst/>
                <a:gdLst/>
                <a:ahLst/>
                <a:cxnLst/>
                <a:rect l="l" t="t" r="r" b="b"/>
                <a:pathLst>
                  <a:path w="6417756" h="1163772">
                    <a:moveTo>
                      <a:pt x="6293296" y="1163772"/>
                    </a:moveTo>
                    <a:lnTo>
                      <a:pt x="124460" y="1163772"/>
                    </a:lnTo>
                    <a:cubicBezTo>
                      <a:pt x="55880" y="1163772"/>
                      <a:pt x="0" y="1107892"/>
                      <a:pt x="0" y="103931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93296" y="0"/>
                    </a:lnTo>
                    <a:cubicBezTo>
                      <a:pt x="6361876" y="0"/>
                      <a:pt x="6417756" y="55880"/>
                      <a:pt x="6417756" y="124460"/>
                    </a:cubicBezTo>
                    <a:lnTo>
                      <a:pt x="6417756" y="1039312"/>
                    </a:lnTo>
                    <a:cubicBezTo>
                      <a:pt x="6417756" y="1107892"/>
                      <a:pt x="6361876" y="1163772"/>
                      <a:pt x="6293296" y="1163772"/>
                    </a:cubicBezTo>
                    <a:close/>
                  </a:path>
                </a:pathLst>
              </a:custGeom>
              <a:solidFill>
                <a:srgbClr val="F4A25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A241C3EA-D921-D24D-39D5-02650BEF35D6}"/>
                </a:ext>
              </a:extLst>
            </p:cNvPr>
            <p:cNvSpPr txBox="1"/>
            <p:nvPr/>
          </p:nvSpPr>
          <p:spPr>
            <a:xfrm>
              <a:off x="14902419" y="9269636"/>
              <a:ext cx="2503961" cy="48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Nunito Bold"/>
                </a:rPr>
                <a:t>FINISH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2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19800" y="8361862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Australia. He’s Australian.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D2CA65-DA07-719D-6C01-318D024BE650}"/>
              </a:ext>
            </a:extLst>
          </p:cNvPr>
          <p:cNvSpPr/>
          <p:nvPr/>
        </p:nvSpPr>
        <p:spPr>
          <a:xfrm>
            <a:off x="13577267" y="3420469"/>
            <a:ext cx="2789666" cy="3446061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3E30053-3A3D-0D00-F81E-89AF5C99AC9B}"/>
              </a:ext>
            </a:extLst>
          </p:cNvPr>
          <p:cNvSpPr/>
          <p:nvPr/>
        </p:nvSpPr>
        <p:spPr>
          <a:xfrm>
            <a:off x="7785939" y="2466488"/>
            <a:ext cx="3396995" cy="5153513"/>
          </a:xfrm>
          <a:custGeom>
            <a:avLst/>
            <a:gdLst/>
            <a:ahLst/>
            <a:cxnLst/>
            <a:rect l="l" t="t" r="r" b="b"/>
            <a:pathLst>
              <a:path w="6367453" h="9702786">
                <a:moveTo>
                  <a:pt x="0" y="0"/>
                </a:moveTo>
                <a:lnTo>
                  <a:pt x="6367453" y="0"/>
                </a:lnTo>
                <a:lnTo>
                  <a:pt x="6367453" y="9702786"/>
                </a:lnTo>
                <a:lnTo>
                  <a:pt x="0" y="970278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hlinkClick r:id="rId22" action="ppaction://hlinksldjump"/>
            <a:extLst>
              <a:ext uri="{FF2B5EF4-FFF2-40B4-BE49-F238E27FC236}">
                <a16:creationId xmlns:a16="http://schemas.microsoft.com/office/drawing/2014/main" id="{9FD9AE96-474D-B965-F6C4-A44975F890C9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America. He’s American.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B14000C-76FD-D3A7-D489-43422C6F6184}"/>
              </a:ext>
            </a:extLst>
          </p:cNvPr>
          <p:cNvSpPr/>
          <p:nvPr/>
        </p:nvSpPr>
        <p:spPr>
          <a:xfrm>
            <a:off x="13066889" y="2878966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3958BBC1-A80D-8E92-B97F-82BC6F24EA6D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DA05ACF-5C77-F33E-8B15-9BCEBC8E4C23}"/>
              </a:ext>
            </a:extLst>
          </p:cNvPr>
          <p:cNvSpPr/>
          <p:nvPr/>
        </p:nvSpPr>
        <p:spPr>
          <a:xfrm>
            <a:off x="6934200" y="2631831"/>
            <a:ext cx="4274629" cy="487387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0" y="0"/>
                </a:moveTo>
                <a:lnTo>
                  <a:pt x="6460236" y="0"/>
                </a:lnTo>
                <a:lnTo>
                  <a:pt x="6460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hlinkClick r:id="rId22" action="ppaction://hlinksldjump"/>
            <a:extLst>
              <a:ext uri="{FF2B5EF4-FFF2-40B4-BE49-F238E27FC236}">
                <a16:creationId xmlns:a16="http://schemas.microsoft.com/office/drawing/2014/main" id="{D203993A-0F5C-E4E7-9B05-C96649E0B143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396</Words>
  <Application>Microsoft Office PowerPoint</Application>
  <PresentationFormat>Custom</PresentationFormat>
  <Paragraphs>130</Paragraphs>
  <Slides>32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Nunito Bold</vt:lpstr>
      <vt:lpstr>Calibri</vt:lpstr>
      <vt:lpstr>Abadi</vt:lpstr>
      <vt:lpstr>Margin</vt:lpstr>
      <vt:lpstr>Snap ITC</vt:lpstr>
      <vt:lpstr>Fredoka One</vt:lpstr>
      <vt:lpstr>Agrandir Medium</vt:lpstr>
      <vt:lpstr>Abadi Extra Light</vt:lpstr>
      <vt:lpstr>Arial</vt:lpstr>
      <vt:lpstr>Aharoni</vt:lpstr>
      <vt:lpstr>Charcoal Font TH</vt:lpstr>
      <vt:lpstr>Times New Roman</vt:lpstr>
      <vt:lpstr>Wingdings 3</vt:lpstr>
      <vt:lpstr>.VnAristote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Do Tra Giang</cp:lastModifiedBy>
  <cp:revision>64</cp:revision>
  <dcterms:created xsi:type="dcterms:W3CDTF">2006-08-16T00:00:00Z</dcterms:created>
  <dcterms:modified xsi:type="dcterms:W3CDTF">2024-12-29T14:13:36Z</dcterms:modified>
  <dc:identifier>DAF2SKbqxMw</dc:identifier>
</cp:coreProperties>
</file>