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41" r:id="rId4"/>
    <p:sldId id="256" r:id="rId5"/>
    <p:sldId id="257" r:id="rId6"/>
    <p:sldId id="273" r:id="rId7"/>
    <p:sldId id="286" r:id="rId8"/>
    <p:sldId id="318" r:id="rId9"/>
    <p:sldId id="320" r:id="rId10"/>
    <p:sldId id="323" r:id="rId11"/>
    <p:sldId id="322" r:id="rId12"/>
    <p:sldId id="321" r:id="rId13"/>
    <p:sldId id="259" r:id="rId14"/>
    <p:sldId id="316" r:id="rId15"/>
    <p:sldId id="275" r:id="rId16"/>
    <p:sldId id="317" r:id="rId17"/>
    <p:sldId id="276" r:id="rId18"/>
    <p:sldId id="261" r:id="rId19"/>
    <p:sldId id="331" r:id="rId20"/>
    <p:sldId id="324" r:id="rId21"/>
    <p:sldId id="325" r:id="rId22"/>
    <p:sldId id="326" r:id="rId23"/>
    <p:sldId id="327" r:id="rId24"/>
    <p:sldId id="328" r:id="rId25"/>
    <p:sldId id="311" r:id="rId26"/>
  </p:sldIdLst>
  <p:sldSz cx="18288000" cy="10287000"/>
  <p:notesSz cx="6858000" cy="9144000"/>
  <p:embeddedFontLst>
    <p:embeddedFont>
      <p:font typeface="Bryndan Write" panose="020B0604020202020204" charset="0"/>
      <p:regular r:id="rId28"/>
    </p:embeddedFont>
    <p:embeddedFont>
      <p:font typeface="Sport Day" panose="020B0604020202020204" charset="0"/>
      <p:regular r:id="rId29"/>
      <p:bold r:id="rId30"/>
      <p:italic r:id="rId31"/>
      <p:boldItalic r:id="rId32"/>
    </p:embeddedFont>
    <p:embeddedFont>
      <p:font typeface="Happy Font TH" panose="020B0604020202020204" charset="-34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  <p:embeddedFont>
      <p:font typeface="Arial Rounded MT Bold" panose="020F0704030504030204" pitchFamily="34" charset="0"/>
      <p:regular r:id="rId39"/>
    </p:embeddedFont>
    <p:embeddedFont>
      <p:font typeface="Segoe UI Black" panose="020B0A02040204020203" pitchFamily="34" charset="0"/>
      <p:bold r:id="rId40"/>
      <p:boldItalic r:id="rId41"/>
    </p:embeddedFont>
    <p:embeddedFont>
      <p:font typeface=".VnAristote" panose="020B7200000000000000" pitchFamily="3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1D1A1E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6" autoAdjust="0"/>
    <p:restoredTop sz="94622" autoAdjust="0"/>
  </p:normalViewPr>
  <p:slideViewPr>
    <p:cSldViewPr>
      <p:cViewPr varScale="1">
        <p:scale>
          <a:sx n="42" d="100"/>
          <a:sy n="42" d="100"/>
        </p:scale>
        <p:origin x="168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5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8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1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22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55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5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58691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09796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26346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08369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6549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74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5134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22960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6009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4172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5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>
              <a:buClr>
                <a:srgbClr val="000000"/>
              </a:buClr>
            </a:pPr>
            <a:endParaRPr lang="en-US"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18288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5495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jpeg"/><Relationship Id="rId18" Type="http://schemas.openxmlformats.org/officeDocument/2006/relationships/image" Target="../media/image45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41.png"/><Relationship Id="rId17" Type="http://schemas.openxmlformats.org/officeDocument/2006/relationships/slide" Target="slide5.xml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58.sv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6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54.svg"/><Relationship Id="rId10" Type="http://schemas.openxmlformats.org/officeDocument/2006/relationships/image" Target="../media/image53.png"/><Relationship Id="rId4" Type="http://schemas.openxmlformats.org/officeDocument/2006/relationships/image" Target="../media/image31.png"/><Relationship Id="rId9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4.sv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8.png"/><Relationship Id="rId3" Type="http://schemas.openxmlformats.org/officeDocument/2006/relationships/image" Target="../media/image46.svg"/><Relationship Id="rId7" Type="http://schemas.openxmlformats.org/officeDocument/2006/relationships/image" Target="../media/image30.svg"/><Relationship Id="rId12" Type="http://schemas.openxmlformats.org/officeDocument/2006/relationships/image" Target="../media/image47.png"/><Relationship Id="rId2" Type="http://schemas.openxmlformats.org/officeDocument/2006/relationships/image" Target="../media/image27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5.svg"/><Relationship Id="rId5" Type="http://schemas.openxmlformats.org/officeDocument/2006/relationships/image" Target="../media/image48.svg"/><Relationship Id="rId15" Type="http://schemas.openxmlformats.org/officeDocument/2006/relationships/image" Target="../media/image40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73.sv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image" Target="../media/image30.sv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14.pn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5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20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5.png"/><Relationship Id="rId28" Type="http://schemas.openxmlformats.org/officeDocument/2006/relationships/image" Target="../media/image28.sv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Relationship Id="rId22" Type="http://schemas.openxmlformats.org/officeDocument/2006/relationships/image" Target="../media/image22.svg"/><Relationship Id="rId27" Type="http://schemas.openxmlformats.org/officeDocument/2006/relationships/image" Target="../media/image1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image" Target="../media/image30.sv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image" Target="../media/image30.sv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8.png"/><Relationship Id="rId5" Type="http://schemas.openxmlformats.org/officeDocument/2006/relationships/image" Target="../media/image30.sv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image" Target="../media/image3.svg"/><Relationship Id="rId21" Type="http://schemas.openxmlformats.org/officeDocument/2006/relationships/image" Target="../media/image38.png"/><Relationship Id="rId7" Type="http://schemas.openxmlformats.org/officeDocument/2006/relationships/image" Target="../media/image54.svg"/><Relationship Id="rId12" Type="http://schemas.openxmlformats.org/officeDocument/2006/relationships/slide" Target="slide6.xml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slide" Target="slide11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56.svg"/><Relationship Id="rId14" Type="http://schemas.openxmlformats.org/officeDocument/2006/relationships/slide" Target="slide7.xml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pn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42.jpeg"/><Relationship Id="rId10" Type="http://schemas.openxmlformats.org/officeDocument/2006/relationships/image" Target="../media/image40.png"/><Relationship Id="rId19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58.sv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41.png"/><Relationship Id="rId17" Type="http://schemas.openxmlformats.org/officeDocument/2006/relationships/image" Target="../media/image75.svg"/><Relationship Id="rId2" Type="http://schemas.openxmlformats.org/officeDocument/2006/relationships/image" Target="../media/image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5.jpeg"/><Relationship Id="rId4" Type="http://schemas.openxmlformats.org/officeDocument/2006/relationships/image" Target="../media/image31.png"/><Relationship Id="rId9" Type="http://schemas.openxmlformats.org/officeDocument/2006/relationships/image" Target="../media/image58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jpeg"/><Relationship Id="rId18" Type="http://schemas.openxmlformats.org/officeDocument/2006/relationships/image" Target="../media/image45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41.png"/><Relationship Id="rId17" Type="http://schemas.openxmlformats.org/officeDocument/2006/relationships/slide" Target="slide5.xml"/><Relationship Id="rId2" Type="http://schemas.openxmlformats.org/officeDocument/2006/relationships/image" Target="../media/image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58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jpeg"/><Relationship Id="rId18" Type="http://schemas.openxmlformats.org/officeDocument/2006/relationships/image" Target="../media/image45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41.png"/><Relationship Id="rId17" Type="http://schemas.openxmlformats.org/officeDocument/2006/relationships/slide" Target="slide5.xml"/><Relationship Id="rId2" Type="http://schemas.openxmlformats.org/officeDocument/2006/relationships/image" Target="../media/image3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58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-96746" y="-79060"/>
            <a:ext cx="18288000" cy="10287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828800">
              <a:spcBef>
                <a:spcPct val="0"/>
              </a:spcBef>
              <a:buClrTx/>
              <a:buSzTx/>
              <a:buNone/>
            </a:pPr>
            <a:endParaRPr lang="vi-VN" altLang="en-US" sz="280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F84C4-031B-2E25-2119-2AB03D7E0226}"/>
              </a:ext>
            </a:extLst>
          </p:cNvPr>
          <p:cNvSpPr txBox="1"/>
          <p:nvPr/>
        </p:nvSpPr>
        <p:spPr>
          <a:xfrm>
            <a:off x="922790" y="482335"/>
            <a:ext cx="15838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en-US" sz="640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DA PHUC PRIMARY SCHOL</a:t>
            </a:r>
            <a:endParaRPr lang="en-US" sz="6400" dirty="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1240405" y="2133600"/>
            <a:ext cx="15250602" cy="79804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7200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  <a:cs typeface="Arial"/>
                <a:sym typeface="Arial"/>
              </a:rPr>
              <a:t>Welcome to our class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99" y="3943172"/>
            <a:ext cx="97244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/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00"/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GRADE  5</a:t>
            </a:r>
          </a:p>
          <a:p>
            <a:pPr algn="ctr" defTabSz="1828800"/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00"/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828800"/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Hoang </a:t>
            </a:r>
            <a:r>
              <a:rPr lang="en-US" sz="72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</a:t>
            </a:r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Huong</a:t>
            </a:r>
            <a:r>
              <a:rPr lang="en-US" sz="72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Giang</a:t>
            </a:r>
            <a:endParaRPr lang="en-US" sz="72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21" y="1"/>
            <a:ext cx="1365250" cy="496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207" y="1"/>
            <a:ext cx="1365250" cy="496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5" name="Picture 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132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19142" y="7953065"/>
            <a:ext cx="2438400" cy="221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firefighter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92" y="8485570"/>
            <a:ext cx="497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8" y="8297749"/>
            <a:ext cx="383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0">
            <a:extLst>
              <a:ext uri="{FF2B5EF4-FFF2-40B4-BE49-F238E27FC236}">
                <a16:creationId xmlns:a16="http://schemas.microsoft.com/office/drawing/2014/main" id="{A128C357-4345-D6CC-5851-4DA265407F3A}"/>
              </a:ext>
            </a:extLst>
          </p:cNvPr>
          <p:cNvSpPr/>
          <p:nvPr/>
        </p:nvSpPr>
        <p:spPr>
          <a:xfrm>
            <a:off x="6829105" y="3383091"/>
            <a:ext cx="3200744" cy="4846911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ED2F41A5-8F20-DF0D-2709-92FD387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67" y="-658785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84047" y="555858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60576" y="1951580"/>
            <a:ext cx="13184224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tick.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9579479C-AC84-3620-CB0B-833FF087C99B}"/>
              </a:ext>
            </a:extLst>
          </p:cNvPr>
          <p:cNvSpPr txBox="1"/>
          <p:nvPr/>
        </p:nvSpPr>
        <p:spPr>
          <a:xfrm>
            <a:off x="1371600" y="441336"/>
            <a:ext cx="105578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How many pictures are there?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B1C7C8D-B10E-BE85-29D0-57734B27F94B}"/>
              </a:ext>
            </a:extLst>
          </p:cNvPr>
          <p:cNvSpPr txBox="1"/>
          <p:nvPr/>
        </p:nvSpPr>
        <p:spPr>
          <a:xfrm>
            <a:off x="1217410" y="1250890"/>
            <a:ext cx="135665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What job can you see in each picture?</a:t>
            </a:r>
          </a:p>
        </p:txBody>
      </p:sp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id="{56DE9E97-EFDA-C53F-466F-043B25B3B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90513" y="382214"/>
            <a:ext cx="1044575" cy="104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2E08E-1004-CF81-EFF9-E3B346F4F3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2421489"/>
            <a:ext cx="16083822" cy="7173588"/>
          </a:xfrm>
          <a:prstGeom prst="rect">
            <a:avLst/>
          </a:prstGeom>
        </p:spPr>
      </p:pic>
      <p:pic>
        <p:nvPicPr>
          <p:cNvPr id="1026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5708A9CB-8B6A-9856-F179-A41A1945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17231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7069D7A9-39CC-D01A-643D-E0171B3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8115300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5192" y="-8763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8153400" y="671132"/>
            <a:ext cx="3124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05000" y="2162651"/>
            <a:ext cx="12968149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96BDC-1F47-9FA9-F7E3-D35BA3FA0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0" y="119062"/>
            <a:ext cx="18249900" cy="10048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6FC8F3-72BC-8424-8941-57B44477250F}"/>
              </a:ext>
            </a:extLst>
          </p:cNvPr>
          <p:cNvSpPr txBox="1"/>
          <p:nvPr/>
        </p:nvSpPr>
        <p:spPr>
          <a:xfrm>
            <a:off x="5791200" y="2095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5DD74-BCDB-D072-9B74-6F246B559C86}"/>
              </a:ext>
            </a:extLst>
          </p:cNvPr>
          <p:cNvSpPr txBox="1"/>
          <p:nvPr/>
        </p:nvSpPr>
        <p:spPr>
          <a:xfrm>
            <a:off x="2438400" y="35433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Because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BF4BE2-E765-3959-D021-50152CFD220D}"/>
              </a:ext>
            </a:extLst>
          </p:cNvPr>
          <p:cNvSpPr txBox="1"/>
          <p:nvPr/>
        </p:nvSpPr>
        <p:spPr>
          <a:xfrm>
            <a:off x="2209800" y="7048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Happy Font TH"/>
              </a:rPr>
              <a:t>gardener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082962-C3E6-61CD-CE7A-FF5DDB6C740A}"/>
              </a:ext>
            </a:extLst>
          </p:cNvPr>
          <p:cNvSpPr txBox="1"/>
          <p:nvPr/>
        </p:nvSpPr>
        <p:spPr>
          <a:xfrm>
            <a:off x="4495800" y="7629825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I’d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 like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8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4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95005" y="8842706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82F3-4D60-0100-64CC-26E206ED7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910778"/>
            <a:ext cx="14230926" cy="84999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8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285353">
            <a:off x="201795" y="5460695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What would you like to be in the future?</a:t>
            </a: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990600" y="1948493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222736" y="2176838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233635" y="2032911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340648" y="2184812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544903" y="2184812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355799" y="1931345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35368" y="8338507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579145" y="8575598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3063991" y="8338507"/>
            <a:ext cx="2734150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3096569" y="8575598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6330545" y="8254089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425856" y="8491180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9355799" y="829113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9363232" y="8528225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12163386" y="8303205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12164933" y="8540296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327327" y="8208155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660075" y="8445246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BEDF8C-7059-F656-13D3-9D4CE1CD8A0B}"/>
              </a:ext>
            </a:extLst>
          </p:cNvPr>
          <p:cNvCxnSpPr>
            <a:cxnSpLocks/>
          </p:cNvCxnSpPr>
          <p:nvPr/>
        </p:nvCxnSpPr>
        <p:spPr>
          <a:xfrm>
            <a:off x="1986320" y="5985240"/>
            <a:ext cx="5176480" cy="23699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2919E9-1051-7F35-8AD4-F731AC159D26}"/>
              </a:ext>
            </a:extLst>
          </p:cNvPr>
          <p:cNvCxnSpPr>
            <a:cxnSpLocks/>
          </p:cNvCxnSpPr>
          <p:nvPr/>
        </p:nvCxnSpPr>
        <p:spPr>
          <a:xfrm flipH="1">
            <a:off x="1569460" y="5901134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94FC7D-4AC0-E5DE-3F42-7243B30154F1}"/>
              </a:ext>
            </a:extLst>
          </p:cNvPr>
          <p:cNvCxnSpPr>
            <a:cxnSpLocks/>
          </p:cNvCxnSpPr>
          <p:nvPr/>
        </p:nvCxnSpPr>
        <p:spPr>
          <a:xfrm flipH="1">
            <a:off x="4550758" y="5716617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7CAFFE6-E9FB-2E4F-E7F8-AE944BA8E120}"/>
              </a:ext>
            </a:extLst>
          </p:cNvPr>
          <p:cNvCxnSpPr>
            <a:cxnSpLocks/>
          </p:cNvCxnSpPr>
          <p:nvPr/>
        </p:nvCxnSpPr>
        <p:spPr>
          <a:xfrm>
            <a:off x="10772187" y="6117418"/>
            <a:ext cx="2486613" cy="2221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F65893-326C-43B9-EE58-11FDF2CFA993}"/>
              </a:ext>
            </a:extLst>
          </p:cNvPr>
          <p:cNvCxnSpPr>
            <a:cxnSpLocks/>
          </p:cNvCxnSpPr>
          <p:nvPr/>
        </p:nvCxnSpPr>
        <p:spPr>
          <a:xfrm flipH="1">
            <a:off x="10358798" y="5985552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3F3942B-1B7A-FEFC-50BB-305F84635197}"/>
              </a:ext>
            </a:extLst>
          </p:cNvPr>
          <p:cNvCxnSpPr>
            <a:cxnSpLocks/>
          </p:cNvCxnSpPr>
          <p:nvPr/>
        </p:nvCxnSpPr>
        <p:spPr>
          <a:xfrm>
            <a:off x="16679864" y="5692232"/>
            <a:ext cx="160336" cy="26109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grow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flowers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19706" y="8346654"/>
            <a:ext cx="2739087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0" grpId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933214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3EF824B9-1F9E-4285-95CF-F9894994ABA6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report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news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7222" y="8346654"/>
            <a:ext cx="2786778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write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stories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74848" y="8346654"/>
            <a:ext cx="2701572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teach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children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5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180107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tick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complete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98115" y="6882843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play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DFF7192-E01E-2972-5CCC-485CF137CEF0}"/>
              </a:ext>
            </a:extLst>
          </p:cNvPr>
          <p:cNvSpPr txBox="1"/>
          <p:nvPr/>
        </p:nvSpPr>
        <p:spPr>
          <a:xfrm>
            <a:off x="3276600" y="8076603"/>
            <a:ext cx="11673093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114800" y="2095500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CB4ACEA-C8E1-DD65-9330-57B5412CA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3772" y="647700"/>
            <a:ext cx="3523793" cy="372497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8F2F711-D801-E710-1792-15B22E93E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158" y="817190"/>
            <a:ext cx="3523793" cy="3724979"/>
          </a:xfrm>
          <a:prstGeom prst="rect">
            <a:avLst/>
          </a:prstGeom>
        </p:spPr>
      </p:pic>
      <p:sp>
        <p:nvSpPr>
          <p:cNvPr id="33" name="Arrow: Right 32">
            <a:hlinkClick r:id="rId16" action="ppaction://hlinksldjump"/>
            <a:extLst>
              <a:ext uri="{FF2B5EF4-FFF2-40B4-BE49-F238E27FC236}">
                <a16:creationId xmlns:a16="http://schemas.microsoft.com/office/drawing/2014/main" id="{E782E68C-E334-06F2-6EC9-E7805440D4DB}"/>
              </a:ext>
            </a:extLst>
          </p:cNvPr>
          <p:cNvSpPr/>
          <p:nvPr/>
        </p:nvSpPr>
        <p:spPr>
          <a:xfrm>
            <a:off x="15167503" y="9029083"/>
            <a:ext cx="1371600" cy="79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hlinkClick r:id="rId14" action="ppaction://hlinksldjump"/>
            <a:extLst>
              <a:ext uri="{FF2B5EF4-FFF2-40B4-BE49-F238E27FC236}">
                <a16:creationId xmlns:a16="http://schemas.microsoft.com/office/drawing/2014/main" id="{FF5B8BD8-5D26-F043-2198-A473B03958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619217" y="954012"/>
            <a:ext cx="3523793" cy="3718882"/>
          </a:xfrm>
          <a:prstGeom prst="rect">
            <a:avLst/>
          </a:prstGeom>
        </p:spPr>
      </p:pic>
      <p:pic>
        <p:nvPicPr>
          <p:cNvPr id="39" name="Picture 38">
            <a:hlinkClick r:id="rId18" action="ppaction://hlinksldjump"/>
            <a:extLst>
              <a:ext uri="{FF2B5EF4-FFF2-40B4-BE49-F238E27FC236}">
                <a16:creationId xmlns:a16="http://schemas.microsoft.com/office/drawing/2014/main" id="{3E149A7E-12D6-622C-4433-562E43C0D0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4801" y="5562623"/>
            <a:ext cx="3523793" cy="3718882"/>
          </a:xfrm>
          <a:prstGeom prst="rect">
            <a:avLst/>
          </a:prstGeom>
        </p:spPr>
      </p:pic>
      <p:pic>
        <p:nvPicPr>
          <p:cNvPr id="42" name="Picture 41">
            <a:hlinkClick r:id="rId20" action="ppaction://hlinksldjump"/>
            <a:extLst>
              <a:ext uri="{FF2B5EF4-FFF2-40B4-BE49-F238E27FC236}">
                <a16:creationId xmlns:a16="http://schemas.microsoft.com/office/drawing/2014/main" id="{DFD00474-9719-9068-D8E6-0AB2E6A3DF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51158" y="5494742"/>
            <a:ext cx="3523793" cy="3718882"/>
          </a:xfrm>
          <a:prstGeom prst="rect">
            <a:avLst/>
          </a:prstGeom>
        </p:spPr>
      </p:pic>
      <p:pic>
        <p:nvPicPr>
          <p:cNvPr id="45" name="Picture 44">
            <a:hlinkClick r:id="rId22" action="ppaction://hlinksldjump"/>
            <a:extLst>
              <a:ext uri="{FF2B5EF4-FFF2-40B4-BE49-F238E27FC236}">
                <a16:creationId xmlns:a16="http://schemas.microsoft.com/office/drawing/2014/main" id="{6708BB49-9AC9-C4DE-CD33-A1703AF9426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737008" y="5331508"/>
            <a:ext cx="352379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teacher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80" y="8485570"/>
            <a:ext cx="4977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9957568" y="8297749"/>
            <a:ext cx="563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r>
              <a:rPr lang="en-US" sz="54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055913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28">
            <a:extLst>
              <a:ext uri="{FF2B5EF4-FFF2-40B4-BE49-F238E27FC236}">
                <a16:creationId xmlns:a16="http://schemas.microsoft.com/office/drawing/2014/main" id="{298C74BB-DAC7-74DB-D5D6-A765114BF8F3}"/>
              </a:ext>
            </a:extLst>
          </p:cNvPr>
          <p:cNvSpPr/>
          <p:nvPr/>
        </p:nvSpPr>
        <p:spPr>
          <a:xfrm>
            <a:off x="7084386" y="3533975"/>
            <a:ext cx="3525890" cy="5066913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oney coins clipart transparent background 24043960 PNG">
            <a:extLst>
              <a:ext uri="{FF2B5EF4-FFF2-40B4-BE49-F238E27FC236}">
                <a16:creationId xmlns:a16="http://schemas.microsoft.com/office/drawing/2014/main" id="{9991BFD9-037A-B778-9B71-74226EA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501" y="768188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55" y="78236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95BE98DD-563B-15DA-5983-F39E52F3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gardener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272824" y="8485570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3" y="8297749"/>
            <a:ext cx="383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9" y="571058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26" y="3684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4" y="5975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847" y="721265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4">
            <a:extLst>
              <a:ext uri="{FF2B5EF4-FFF2-40B4-BE49-F238E27FC236}">
                <a16:creationId xmlns:a16="http://schemas.microsoft.com/office/drawing/2014/main" id="{7916B0C6-8781-A1C2-9C21-E6CA724CA5D5}"/>
              </a:ext>
            </a:extLst>
          </p:cNvPr>
          <p:cNvSpPr/>
          <p:nvPr/>
        </p:nvSpPr>
        <p:spPr>
          <a:xfrm>
            <a:off x="6473416" y="3620275"/>
            <a:ext cx="4023547" cy="3981001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758CB424-FCE5-DDBD-968D-6CF314F7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doctor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16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19785" y="8297749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6" y="563567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140118" y="3988748"/>
            <a:ext cx="2941421" cy="397641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5BF35234-35CB-EDD8-7384-8AB0568A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reporter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2" y="8000016"/>
            <a:ext cx="5945183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335920" y="8485570"/>
            <a:ext cx="4384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044139" y="8297749"/>
            <a:ext cx="546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63722" y="3824882"/>
            <a:ext cx="2450212" cy="4281210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8000E40F-4DCF-3818-DA5E-D12CC17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276</Words>
  <Application>Microsoft Office PowerPoint</Application>
  <PresentationFormat>Custom</PresentationFormat>
  <Paragraphs>90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Bryndan Write</vt:lpstr>
      <vt:lpstr>Sport Day</vt:lpstr>
      <vt:lpstr>Times New Roman</vt:lpstr>
      <vt:lpstr>Happy Font TH</vt:lpstr>
      <vt:lpstr>Calibri</vt:lpstr>
      <vt:lpstr>Wingdings 3</vt:lpstr>
      <vt:lpstr>Arial</vt:lpstr>
      <vt:lpstr>Arial Rounded MT Bold</vt:lpstr>
      <vt:lpstr>Segoe UI Black</vt:lpstr>
      <vt:lpstr>.VnAristote</vt:lpstr>
      <vt:lpstr>Bryndan Write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SDC</cp:lastModifiedBy>
  <cp:revision>51</cp:revision>
  <dcterms:created xsi:type="dcterms:W3CDTF">2006-08-16T00:00:00Z</dcterms:created>
  <dcterms:modified xsi:type="dcterms:W3CDTF">2024-12-29T13:22:04Z</dcterms:modified>
  <dc:identifier>DAFxeRqm-tw</dc:identifier>
</cp:coreProperties>
</file>