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2"/>
  </p:notesMasterIdLst>
  <p:sldIdLst>
    <p:sldId id="341" r:id="rId3"/>
    <p:sldId id="285" r:id="rId4"/>
    <p:sldId id="343" r:id="rId5"/>
    <p:sldId id="342" r:id="rId6"/>
    <p:sldId id="276" r:id="rId7"/>
    <p:sldId id="277" r:id="rId8"/>
    <p:sldId id="278" r:id="rId9"/>
    <p:sldId id="279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87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1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9144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1"/>
            <a:ext cx="12557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7424170" y="1480855"/>
            <a:ext cx="265609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89031" y="-245841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519519" y="126579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8336996">
            <a:off x="4243139" y="-29632"/>
            <a:ext cx="467049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3778801">
            <a:off x="8116058" y="5089841"/>
            <a:ext cx="580177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-2488733">
            <a:off x="6365042" y="32497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617182" y="5711659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676400" y="1883133"/>
            <a:ext cx="46377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3524" y="465468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5760012" y="212718"/>
            <a:ext cx="971255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3741321">
            <a:off x="5765602" y="-122842"/>
            <a:ext cx="547361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267953" y="1820665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331131" y="2734913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10592599">
            <a:off x="3091737" y="5939930"/>
            <a:ext cx="1090400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-7924870">
            <a:off x="339964" y="404390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-1232320">
            <a:off x="908097" y="3882976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5969070">
            <a:off x="976108" y="5810306"/>
            <a:ext cx="825137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1319022">
            <a:off x="-115268" y="185769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220874" y="-283199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-9290225">
            <a:off x="5567287" y="320277"/>
            <a:ext cx="943922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831654">
            <a:off x="2857172" y="5545543"/>
            <a:ext cx="1190515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-1232584">
            <a:off x="956194" y="410342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-2062504">
            <a:off x="499387" y="3776933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734338" y="536423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rot="-7406387">
            <a:off x="1005079" y="5900505"/>
            <a:ext cx="609879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461285" y="5878319"/>
            <a:ext cx="953706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8250491" y="4774787"/>
            <a:ext cx="405505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4172245" y="-159103"/>
            <a:ext cx="58874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6400478" y="29095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7507729" y="1689576"/>
            <a:ext cx="341357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 rot="788424">
            <a:off x="7600966" y="1691156"/>
            <a:ext cx="22293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 rot="-3998065">
            <a:off x="7374395" y="1418068"/>
            <a:ext cx="267634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 rot="575490">
            <a:off x="8469081" y="5165876"/>
            <a:ext cx="345878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4" y="-614320"/>
            <a:ext cx="532739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2111133"/>
            <a:ext cx="443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3786735"/>
            <a:ext cx="443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51068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7" y="3162088"/>
            <a:ext cx="971233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 rot="-7367623">
            <a:off x="6851321" y="4072509"/>
            <a:ext cx="547355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3" y="2995677"/>
            <a:ext cx="943967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47666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4" y="5615026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6713131" y="5987446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6414486" y="5577668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7377098" y="1562035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7237913" y="1632989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 rot="-7924870">
            <a:off x="7177227" y="-18902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0" y="-349957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12951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49" y="-456001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5668109" y="527116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6267194" y="1441362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56414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288489" y="784517"/>
            <a:ext cx="569648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087675" y="1663200"/>
            <a:ext cx="49686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4114800" lvl="8" indent="-43180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3593400" y="432233"/>
            <a:ext cx="19572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96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85" name="Google Shape;85;p4"/>
          <p:cNvSpPr/>
          <p:nvPr/>
        </p:nvSpPr>
        <p:spPr>
          <a:xfrm rot="-6974255">
            <a:off x="8132622" y="4965481"/>
            <a:ext cx="213588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2579854" y="-181614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684780" y="117853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 rot="4358823">
            <a:off x="3941099" y="6519025"/>
            <a:ext cx="375550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 rot="1151692">
            <a:off x="8434472" y="5635825"/>
            <a:ext cx="35787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 rot="-10153158">
            <a:off x="4729339" y="5932336"/>
            <a:ext cx="717468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 rot="943073">
            <a:off x="4813520" y="5787889"/>
            <a:ext cx="375504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 rot="-6648331">
            <a:off x="8563949" y="1582451"/>
            <a:ext cx="742053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 rot="2711984">
            <a:off x="4884710" y="-145914"/>
            <a:ext cx="799096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6790084" y="6055587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 rot="-5990705">
            <a:off x="8271773" y="3474355"/>
            <a:ext cx="66353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 rot="-4782675">
            <a:off x="8259071" y="3541816"/>
            <a:ext cx="337456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"/>
          <p:cNvSpPr/>
          <p:nvPr/>
        </p:nvSpPr>
        <p:spPr>
          <a:xfrm>
            <a:off x="1059765" y="334759"/>
            <a:ext cx="375578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"/>
          <p:cNvSpPr/>
          <p:nvPr/>
        </p:nvSpPr>
        <p:spPr>
          <a:xfrm>
            <a:off x="7054212" y="421853"/>
            <a:ext cx="780996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"/>
          <p:cNvSpPr/>
          <p:nvPr/>
        </p:nvSpPr>
        <p:spPr>
          <a:xfrm rot="3741390">
            <a:off x="7058696" y="152023"/>
            <a:ext cx="440145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74209" y="1313939"/>
            <a:ext cx="910004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>
            <a:off x="307523" y="2049097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 rot="10592571">
            <a:off x="1931803" y="6229299"/>
            <a:ext cx="876846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27751" y="3636693"/>
            <a:ext cx="676415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 rot="-1232342">
            <a:off x="584557" y="3507316"/>
            <a:ext cx="274505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/>
          <p:nvPr/>
        </p:nvSpPr>
        <p:spPr>
          <a:xfrm rot="5968943">
            <a:off x="379973" y="5301988"/>
            <a:ext cx="663471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2444636" y="-2116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-9290112">
            <a:off x="6899263" y="508350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831478">
            <a:off x="1743247" y="5912183"/>
            <a:ext cx="957279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947846" y="391815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0512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585376" y="58574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198666" y="4796476"/>
            <a:ext cx="274487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4579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78562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"/>
          <p:cNvSpPr/>
          <p:nvPr/>
        </p:nvSpPr>
        <p:spPr>
          <a:xfrm>
            <a:off x="82306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6"/>
          <p:cNvSpPr/>
          <p:nvPr/>
        </p:nvSpPr>
        <p:spPr>
          <a:xfrm rot="-548659">
            <a:off x="86257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"/>
          <p:cNvSpPr/>
          <p:nvPr/>
        </p:nvSpPr>
        <p:spPr>
          <a:xfrm rot="-9290062">
            <a:off x="85081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"/>
          <p:cNvSpPr/>
          <p:nvPr/>
        </p:nvSpPr>
        <p:spPr>
          <a:xfrm rot="5503490">
            <a:off x="79172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"/>
          <p:cNvSpPr/>
          <p:nvPr/>
        </p:nvSpPr>
        <p:spPr>
          <a:xfrm>
            <a:off x="8231963" y="35748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"/>
          <p:cNvSpPr/>
          <p:nvPr/>
        </p:nvSpPr>
        <p:spPr>
          <a:xfrm rot="-830047">
            <a:off x="7861089" y="31417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76337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"/>
          <p:cNvSpPr/>
          <p:nvPr/>
        </p:nvSpPr>
        <p:spPr>
          <a:xfrm rot="8224608">
            <a:off x="83164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457200" y="884233"/>
            <a:ext cx="3599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3599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༝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7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405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457200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3815603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8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8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8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8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2883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457200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2587877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4718554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9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9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9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57200" y="5367079"/>
            <a:ext cx="82296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0"/>
          <p:cNvSpPr/>
          <p:nvPr/>
        </p:nvSpPr>
        <p:spPr>
          <a:xfrm>
            <a:off x="2422712" y="-4717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123487" y="63192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43261" y="5912164"/>
            <a:ext cx="957223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589321" y="254581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49750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4813976" y="60606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625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95275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685800" lvl="1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028700" lvl="2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371600" lvl="3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1714500" lvl="4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057400" lvl="5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2400300" lvl="6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2743200" lvl="7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3086100" lvl="8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872"/>
            <a:ext cx="9144003" cy="515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1366499"/>
            <a:ext cx="8534401" cy="2406749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</a:t>
            </a: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 DƯƠNG KINH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12: H h L l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</a:t>
            </a: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j0398219[1]">
            <a:extLst>
              <a:ext uri="{FF2B5EF4-FFF2-40B4-BE49-F238E27FC236}">
                <a16:creationId xmlns:a16="http://schemas.microsoft.com/office/drawing/2014/main" id="{D7EF4144-5CF7-13BC-EA4F-CF23C6B8B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8263"/>
            <a:ext cx="456882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8" descr="j0398219[1]">
            <a:extLst>
              <a:ext uri="{FF2B5EF4-FFF2-40B4-BE49-F238E27FC236}">
                <a16:creationId xmlns:a16="http://schemas.microsoft.com/office/drawing/2014/main" id="{533C5482-746D-D4EF-25D2-5C4325A63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6418263"/>
            <a:ext cx="456882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2" name="Group 10">
            <a:extLst>
              <a:ext uri="{FF2B5EF4-FFF2-40B4-BE49-F238E27FC236}">
                <a16:creationId xmlns:a16="http://schemas.microsoft.com/office/drawing/2014/main" id="{64CF3E5D-D62A-A0C6-E520-52FD6345D41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228600"/>
            <a:ext cx="838200" cy="1427163"/>
            <a:chOff x="336" y="144"/>
            <a:chExt cx="528" cy="899"/>
          </a:xfrm>
        </p:grpSpPr>
        <p:grpSp>
          <p:nvGrpSpPr>
            <p:cNvPr id="7199" name="Group 11">
              <a:extLst>
                <a:ext uri="{FF2B5EF4-FFF2-40B4-BE49-F238E27FC236}">
                  <a16:creationId xmlns:a16="http://schemas.microsoft.com/office/drawing/2014/main" id="{D5A39C1B-A2B0-5FC4-E506-20FB151F8CA7}"/>
                </a:ext>
              </a:extLst>
            </p:cNvPr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7201" name="Freeform 12">
                <a:extLst>
                  <a:ext uri="{FF2B5EF4-FFF2-40B4-BE49-F238E27FC236}">
                    <a16:creationId xmlns:a16="http://schemas.microsoft.com/office/drawing/2014/main" id="{3A41A4A0-DFB3-8358-CBD2-2D0C1E1C3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3 w 409"/>
                  <a:gd name="T1" fmla="*/ 11 h 658"/>
                  <a:gd name="T2" fmla="*/ 13 w 409"/>
                  <a:gd name="T3" fmla="*/ 70 h 658"/>
                  <a:gd name="T4" fmla="*/ 66 w 409"/>
                  <a:gd name="T5" fmla="*/ 160 h 658"/>
                  <a:gd name="T6" fmla="*/ 73 w 409"/>
                  <a:gd name="T7" fmla="*/ 167 h 658"/>
                  <a:gd name="T8" fmla="*/ 32 w 409"/>
                  <a:gd name="T9" fmla="*/ 26 h 658"/>
                  <a:gd name="T10" fmla="*/ 3 w 409"/>
                  <a:gd name="T11" fmla="*/ 1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" name="Freeform 13">
                <a:extLst>
                  <a:ext uri="{FF2B5EF4-FFF2-40B4-BE49-F238E27FC236}">
                    <a16:creationId xmlns:a16="http://schemas.microsoft.com/office/drawing/2014/main" id="{3461F8C8-02A3-897F-105F-171D0E6A5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401636">
                <a:off x="4819" y="807"/>
                <a:ext cx="179" cy="353"/>
              </a:xfrm>
              <a:custGeom>
                <a:avLst/>
                <a:gdLst>
                  <a:gd name="T0" fmla="*/ 3 w 409"/>
                  <a:gd name="T1" fmla="*/ 11 h 658"/>
                  <a:gd name="T2" fmla="*/ 13 w 409"/>
                  <a:gd name="T3" fmla="*/ 70 h 658"/>
                  <a:gd name="T4" fmla="*/ 66 w 409"/>
                  <a:gd name="T5" fmla="*/ 160 h 658"/>
                  <a:gd name="T6" fmla="*/ 73 w 409"/>
                  <a:gd name="T7" fmla="*/ 167 h 658"/>
                  <a:gd name="T8" fmla="*/ 32 w 409"/>
                  <a:gd name="T9" fmla="*/ 26 h 658"/>
                  <a:gd name="T10" fmla="*/ 3 w 409"/>
                  <a:gd name="T11" fmla="*/ 1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" name="Freeform 14">
                <a:extLst>
                  <a:ext uri="{FF2B5EF4-FFF2-40B4-BE49-F238E27FC236}">
                    <a16:creationId xmlns:a16="http://schemas.microsoft.com/office/drawing/2014/main" id="{FD7BF6F5-1D23-DC44-A040-3FFC75662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1 w 409"/>
                  <a:gd name="T1" fmla="*/ 5 h 658"/>
                  <a:gd name="T2" fmla="*/ 4 w 409"/>
                  <a:gd name="T3" fmla="*/ 30 h 658"/>
                  <a:gd name="T4" fmla="*/ 23 w 409"/>
                  <a:gd name="T5" fmla="*/ 68 h 658"/>
                  <a:gd name="T6" fmla="*/ 25 w 409"/>
                  <a:gd name="T7" fmla="*/ 72 h 658"/>
                  <a:gd name="T8" fmla="*/ 11 w 409"/>
                  <a:gd name="T9" fmla="*/ 11 h 658"/>
                  <a:gd name="T10" fmla="*/ 1 w 409"/>
                  <a:gd name="T11" fmla="*/ 5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200" name="Freeform 15">
              <a:extLst>
                <a:ext uri="{FF2B5EF4-FFF2-40B4-BE49-F238E27FC236}">
                  <a16:creationId xmlns:a16="http://schemas.microsoft.com/office/drawing/2014/main" id="{D24C9676-BEC8-60C0-DDB4-8584E5D82D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401636">
              <a:off x="422" y="776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3" name="Group 16">
            <a:extLst>
              <a:ext uri="{FF2B5EF4-FFF2-40B4-BE49-F238E27FC236}">
                <a16:creationId xmlns:a16="http://schemas.microsoft.com/office/drawing/2014/main" id="{3C6B008B-CADA-4EAF-D81D-764D1557C0E5}"/>
              </a:ext>
            </a:extLst>
          </p:cNvPr>
          <p:cNvGrpSpPr>
            <a:grpSpLocks/>
          </p:cNvGrpSpPr>
          <p:nvPr/>
        </p:nvGrpSpPr>
        <p:grpSpPr bwMode="auto">
          <a:xfrm rot="-1927061">
            <a:off x="-228600" y="0"/>
            <a:ext cx="1066800" cy="685800"/>
            <a:chOff x="4733" y="799"/>
            <a:chExt cx="388" cy="353"/>
          </a:xfrm>
        </p:grpSpPr>
        <p:sp>
          <p:nvSpPr>
            <p:cNvPr id="7196" name="Freeform 17">
              <a:extLst>
                <a:ext uri="{FF2B5EF4-FFF2-40B4-BE49-F238E27FC236}">
                  <a16:creationId xmlns:a16="http://schemas.microsoft.com/office/drawing/2014/main" id="{B0E3A517-89BB-59DF-8210-BED3607492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Freeform 18">
              <a:extLst>
                <a:ext uri="{FF2B5EF4-FFF2-40B4-BE49-F238E27FC236}">
                  <a16:creationId xmlns:a16="http://schemas.microsoft.com/office/drawing/2014/main" id="{402B1CC5-6E30-8673-D514-7C40176E8D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8" name="Freeform 19">
              <a:extLst>
                <a:ext uri="{FF2B5EF4-FFF2-40B4-BE49-F238E27FC236}">
                  <a16:creationId xmlns:a16="http://schemas.microsoft.com/office/drawing/2014/main" id="{86BE4C28-4026-0872-2D06-BEA1EE9615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1 w 409"/>
                <a:gd name="T1" fmla="*/ 5 h 658"/>
                <a:gd name="T2" fmla="*/ 4 w 409"/>
                <a:gd name="T3" fmla="*/ 30 h 658"/>
                <a:gd name="T4" fmla="*/ 23 w 409"/>
                <a:gd name="T5" fmla="*/ 68 h 658"/>
                <a:gd name="T6" fmla="*/ 25 w 409"/>
                <a:gd name="T7" fmla="*/ 72 h 658"/>
                <a:gd name="T8" fmla="*/ 11 w 409"/>
                <a:gd name="T9" fmla="*/ 11 h 658"/>
                <a:gd name="T10" fmla="*/ 1 w 409"/>
                <a:gd name="T11" fmla="*/ 5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4" name="Group 20">
            <a:extLst>
              <a:ext uri="{FF2B5EF4-FFF2-40B4-BE49-F238E27FC236}">
                <a16:creationId xmlns:a16="http://schemas.microsoft.com/office/drawing/2014/main" id="{9487CCD7-D1C6-0181-DDC6-279F043DCFEA}"/>
              </a:ext>
            </a:extLst>
          </p:cNvPr>
          <p:cNvGrpSpPr>
            <a:grpSpLocks/>
          </p:cNvGrpSpPr>
          <p:nvPr/>
        </p:nvGrpSpPr>
        <p:grpSpPr bwMode="auto">
          <a:xfrm>
            <a:off x="-304800" y="304800"/>
            <a:ext cx="1066800" cy="417513"/>
            <a:chOff x="4258" y="889"/>
            <a:chExt cx="350" cy="127"/>
          </a:xfrm>
        </p:grpSpPr>
        <p:sp>
          <p:nvSpPr>
            <p:cNvPr id="7194" name="Freeform 21">
              <a:extLst>
                <a:ext uri="{FF2B5EF4-FFF2-40B4-BE49-F238E27FC236}">
                  <a16:creationId xmlns:a16="http://schemas.microsoft.com/office/drawing/2014/main" id="{0B2D51A1-8A05-15F1-2598-39C53553DE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52015">
              <a:off x="4441" y="850"/>
              <a:ext cx="127" cy="204"/>
            </a:xfrm>
            <a:custGeom>
              <a:avLst/>
              <a:gdLst>
                <a:gd name="T0" fmla="*/ 2 w 409"/>
                <a:gd name="T1" fmla="*/ 4 h 658"/>
                <a:gd name="T2" fmla="*/ 7 w 409"/>
                <a:gd name="T3" fmla="*/ 24 h 658"/>
                <a:gd name="T4" fmla="*/ 33 w 409"/>
                <a:gd name="T5" fmla="*/ 53 h 658"/>
                <a:gd name="T6" fmla="*/ 37 w 409"/>
                <a:gd name="T7" fmla="*/ 56 h 658"/>
                <a:gd name="T8" fmla="*/ 16 w 409"/>
                <a:gd name="T9" fmla="*/ 9 h 658"/>
                <a:gd name="T10" fmla="*/ 2 w 409"/>
                <a:gd name="T11" fmla="*/ 4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5" name="Freeform 22">
              <a:extLst>
                <a:ext uri="{FF2B5EF4-FFF2-40B4-BE49-F238E27FC236}">
                  <a16:creationId xmlns:a16="http://schemas.microsoft.com/office/drawing/2014/main" id="{8569DFF4-AC96-D06E-6159-88B2128664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518264">
              <a:off x="4370" y="781"/>
              <a:ext cx="91" cy="317"/>
            </a:xfrm>
            <a:custGeom>
              <a:avLst/>
              <a:gdLst>
                <a:gd name="T0" fmla="*/ 1 w 409"/>
                <a:gd name="T1" fmla="*/ 9 h 658"/>
                <a:gd name="T2" fmla="*/ 3 w 409"/>
                <a:gd name="T3" fmla="*/ 57 h 658"/>
                <a:gd name="T4" fmla="*/ 17 w 409"/>
                <a:gd name="T5" fmla="*/ 129 h 658"/>
                <a:gd name="T6" fmla="*/ 19 w 409"/>
                <a:gd name="T7" fmla="*/ 134 h 658"/>
                <a:gd name="T8" fmla="*/ 8 w 409"/>
                <a:gd name="T9" fmla="*/ 21 h 658"/>
                <a:gd name="T10" fmla="*/ 1 w 409"/>
                <a:gd name="T11" fmla="*/ 9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5" name="Group 23">
            <a:extLst>
              <a:ext uri="{FF2B5EF4-FFF2-40B4-BE49-F238E27FC236}">
                <a16:creationId xmlns:a16="http://schemas.microsoft.com/office/drawing/2014/main" id="{E7C87F8E-E130-609C-8FCE-0AC767D292EC}"/>
              </a:ext>
            </a:extLst>
          </p:cNvPr>
          <p:cNvGrpSpPr>
            <a:grpSpLocks/>
          </p:cNvGrpSpPr>
          <p:nvPr/>
        </p:nvGrpSpPr>
        <p:grpSpPr bwMode="auto">
          <a:xfrm rot="-1483798">
            <a:off x="457200" y="0"/>
            <a:ext cx="609600" cy="533400"/>
            <a:chOff x="4755" y="443"/>
            <a:chExt cx="200" cy="392"/>
          </a:xfrm>
        </p:grpSpPr>
        <p:sp>
          <p:nvSpPr>
            <p:cNvPr id="7192" name="Freeform 24">
              <a:extLst>
                <a:ext uri="{FF2B5EF4-FFF2-40B4-BE49-F238E27FC236}">
                  <a16:creationId xmlns:a16="http://schemas.microsoft.com/office/drawing/2014/main" id="{8274E681-D9E0-6621-B7A4-A8AC25C3E3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9937">
              <a:off x="4776" y="443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3" name="Freeform 25">
              <a:extLst>
                <a:ext uri="{FF2B5EF4-FFF2-40B4-BE49-F238E27FC236}">
                  <a16:creationId xmlns:a16="http://schemas.microsoft.com/office/drawing/2014/main" id="{2D2BB9F4-7FBC-3EC2-482F-0C5F6EF213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46665">
              <a:off x="4755" y="518"/>
              <a:ext cx="91" cy="317"/>
            </a:xfrm>
            <a:custGeom>
              <a:avLst/>
              <a:gdLst>
                <a:gd name="T0" fmla="*/ 1 w 409"/>
                <a:gd name="T1" fmla="*/ 9 h 658"/>
                <a:gd name="T2" fmla="*/ 3 w 409"/>
                <a:gd name="T3" fmla="*/ 57 h 658"/>
                <a:gd name="T4" fmla="*/ 17 w 409"/>
                <a:gd name="T5" fmla="*/ 129 h 658"/>
                <a:gd name="T6" fmla="*/ 19 w 409"/>
                <a:gd name="T7" fmla="*/ 134 h 658"/>
                <a:gd name="T8" fmla="*/ 8 w 409"/>
                <a:gd name="T9" fmla="*/ 21 h 658"/>
                <a:gd name="T10" fmla="*/ 1 w 409"/>
                <a:gd name="T11" fmla="*/ 9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6" name="Group 26">
            <a:extLst>
              <a:ext uri="{FF2B5EF4-FFF2-40B4-BE49-F238E27FC236}">
                <a16:creationId xmlns:a16="http://schemas.microsoft.com/office/drawing/2014/main" id="{409ADDB5-08EB-91CA-F441-6C0B646AAF0C}"/>
              </a:ext>
            </a:extLst>
          </p:cNvPr>
          <p:cNvGrpSpPr>
            <a:grpSpLocks/>
          </p:cNvGrpSpPr>
          <p:nvPr/>
        </p:nvGrpSpPr>
        <p:grpSpPr bwMode="auto">
          <a:xfrm rot="-1927061">
            <a:off x="0" y="533400"/>
            <a:ext cx="1066800" cy="685800"/>
            <a:chOff x="4733" y="799"/>
            <a:chExt cx="388" cy="353"/>
          </a:xfrm>
        </p:grpSpPr>
        <p:sp>
          <p:nvSpPr>
            <p:cNvPr id="7189" name="Freeform 27">
              <a:extLst>
                <a:ext uri="{FF2B5EF4-FFF2-40B4-BE49-F238E27FC236}">
                  <a16:creationId xmlns:a16="http://schemas.microsoft.com/office/drawing/2014/main" id="{884F90FF-07CE-AA7D-0B52-26378A81B0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Freeform 28">
              <a:extLst>
                <a:ext uri="{FF2B5EF4-FFF2-40B4-BE49-F238E27FC236}">
                  <a16:creationId xmlns:a16="http://schemas.microsoft.com/office/drawing/2014/main" id="{F6012699-2DCB-3696-D8E6-84216AAAE9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Freeform 29">
              <a:extLst>
                <a:ext uri="{FF2B5EF4-FFF2-40B4-BE49-F238E27FC236}">
                  <a16:creationId xmlns:a16="http://schemas.microsoft.com/office/drawing/2014/main" id="{56185B37-2ABE-9D8E-40E1-E5D1D36082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1 w 409"/>
                <a:gd name="T1" fmla="*/ 5 h 658"/>
                <a:gd name="T2" fmla="*/ 4 w 409"/>
                <a:gd name="T3" fmla="*/ 30 h 658"/>
                <a:gd name="T4" fmla="*/ 23 w 409"/>
                <a:gd name="T5" fmla="*/ 68 h 658"/>
                <a:gd name="T6" fmla="*/ 25 w 409"/>
                <a:gd name="T7" fmla="*/ 72 h 658"/>
                <a:gd name="T8" fmla="*/ 11 w 409"/>
                <a:gd name="T9" fmla="*/ 11 h 658"/>
                <a:gd name="T10" fmla="*/ 1 w 409"/>
                <a:gd name="T11" fmla="*/ 5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7" name="Group 30">
            <a:extLst>
              <a:ext uri="{FF2B5EF4-FFF2-40B4-BE49-F238E27FC236}">
                <a16:creationId xmlns:a16="http://schemas.microsoft.com/office/drawing/2014/main" id="{DEF8E019-7100-B103-E539-89242EE04648}"/>
              </a:ext>
            </a:extLst>
          </p:cNvPr>
          <p:cNvGrpSpPr>
            <a:grpSpLocks/>
          </p:cNvGrpSpPr>
          <p:nvPr/>
        </p:nvGrpSpPr>
        <p:grpSpPr bwMode="auto">
          <a:xfrm rot="-1927061">
            <a:off x="0" y="914400"/>
            <a:ext cx="1066800" cy="685800"/>
            <a:chOff x="4733" y="799"/>
            <a:chExt cx="388" cy="353"/>
          </a:xfrm>
        </p:grpSpPr>
        <p:sp>
          <p:nvSpPr>
            <p:cNvPr id="7186" name="Freeform 31">
              <a:extLst>
                <a:ext uri="{FF2B5EF4-FFF2-40B4-BE49-F238E27FC236}">
                  <a16:creationId xmlns:a16="http://schemas.microsoft.com/office/drawing/2014/main" id="{48E962F5-D8DE-332C-E7A8-ECB7B795C1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Freeform 32">
              <a:extLst>
                <a:ext uri="{FF2B5EF4-FFF2-40B4-BE49-F238E27FC236}">
                  <a16:creationId xmlns:a16="http://schemas.microsoft.com/office/drawing/2014/main" id="{726C16D5-77FE-CA31-1488-2BD9E83280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Freeform 33">
              <a:extLst>
                <a:ext uri="{FF2B5EF4-FFF2-40B4-BE49-F238E27FC236}">
                  <a16:creationId xmlns:a16="http://schemas.microsoft.com/office/drawing/2014/main" id="{4BE3709B-ED8E-B467-3BD7-1E88E23B62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1 w 409"/>
                <a:gd name="T1" fmla="*/ 5 h 658"/>
                <a:gd name="T2" fmla="*/ 4 w 409"/>
                <a:gd name="T3" fmla="*/ 30 h 658"/>
                <a:gd name="T4" fmla="*/ 23 w 409"/>
                <a:gd name="T5" fmla="*/ 68 h 658"/>
                <a:gd name="T6" fmla="*/ 25 w 409"/>
                <a:gd name="T7" fmla="*/ 72 h 658"/>
                <a:gd name="T8" fmla="*/ 11 w 409"/>
                <a:gd name="T9" fmla="*/ 11 h 658"/>
                <a:gd name="T10" fmla="*/ 1 w 409"/>
                <a:gd name="T11" fmla="*/ 5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178" name="Picture 36" descr="Froc1">
            <a:extLst>
              <a:ext uri="{FF2B5EF4-FFF2-40B4-BE49-F238E27FC236}">
                <a16:creationId xmlns:a16="http://schemas.microsoft.com/office/drawing/2014/main" id="{0E144613-88F9-FD52-6278-B3E1FECE8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37" descr="Froc1">
            <a:extLst>
              <a:ext uri="{FF2B5EF4-FFF2-40B4-BE49-F238E27FC236}">
                <a16:creationId xmlns:a16="http://schemas.microsoft.com/office/drawing/2014/main" id="{78B62E52-E8CC-97EA-A617-B57D68D4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38" descr="Froc1">
            <a:extLst>
              <a:ext uri="{FF2B5EF4-FFF2-40B4-BE49-F238E27FC236}">
                <a16:creationId xmlns:a16="http://schemas.microsoft.com/office/drawing/2014/main" id="{7CA80875-3D50-B1E6-DC42-555A06650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6858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39" descr="Froc1">
            <a:extLst>
              <a:ext uri="{FF2B5EF4-FFF2-40B4-BE49-F238E27FC236}">
                <a16:creationId xmlns:a16="http://schemas.microsoft.com/office/drawing/2014/main" id="{87D708A7-BEAD-7888-7F74-A0AEEC8BE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6858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40" descr="Froc1">
            <a:extLst>
              <a:ext uri="{FF2B5EF4-FFF2-40B4-BE49-F238E27FC236}">
                <a16:creationId xmlns:a16="http://schemas.microsoft.com/office/drawing/2014/main" id="{9D6BD118-3118-EB7C-E002-B7B948C47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10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WordArt 5">
            <a:extLst>
              <a:ext uri="{FF2B5EF4-FFF2-40B4-BE49-F238E27FC236}">
                <a16:creationId xmlns:a16="http://schemas.microsoft.com/office/drawing/2014/main" id="{931E109C-B1A9-69AD-8AC2-AED0E4AFE0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5258" y="161035"/>
            <a:ext cx="5029200" cy="876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1. ÔN VÀ KHỞI ĐỘNG</a:t>
            </a:r>
          </a:p>
        </p:txBody>
      </p:sp>
      <p:sp>
        <p:nvSpPr>
          <p:cNvPr id="7184" name="AutoShape 6">
            <a:extLst>
              <a:ext uri="{FF2B5EF4-FFF2-40B4-BE49-F238E27FC236}">
                <a16:creationId xmlns:a16="http://schemas.microsoft.com/office/drawing/2014/main" id="{0687C2D5-7F45-B90C-00E4-2DE246C9E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75" y="777875"/>
            <a:ext cx="1752600" cy="1371600"/>
          </a:xfrm>
          <a:prstGeom prst="notchedRightArrow">
            <a:avLst>
              <a:gd name="adj1" fmla="val 50000"/>
              <a:gd name="adj2" fmla="val 31939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vi-VN" altLang="en-US" sz="3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9220A-EE3E-9FED-9F1A-B5C2C2219D12}"/>
              </a:ext>
            </a:extLst>
          </p:cNvPr>
          <p:cNvSpPr txBox="1"/>
          <p:nvPr/>
        </p:nvSpPr>
        <p:spPr>
          <a:xfrm>
            <a:off x="2147934" y="3246597"/>
            <a:ext cx="6005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 ĐÀ BÒ Ở SAU KẼ LÁ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47F323-A732-F4AD-9E7B-5DBFD511645E}"/>
              </a:ext>
            </a:extLst>
          </p:cNvPr>
          <p:cNvSpPr/>
          <p:nvPr/>
        </p:nvSpPr>
        <p:spPr>
          <a:xfrm>
            <a:off x="1527143" y="215142"/>
            <a:ext cx="853506" cy="8556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 rot="4974763">
            <a:off x="1556285" y="3997272"/>
            <a:ext cx="192355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1035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4481" y="4977809"/>
            <a:ext cx="3167911" cy="5309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50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2850" dirty="0">
                <a:latin typeface=".VnAvant" panose="020B7200000000000000" pitchFamily="34" charset="0"/>
              </a:rPr>
              <a:t>e </a:t>
            </a:r>
            <a:r>
              <a:rPr lang="en-US" sz="2850" dirty="0" err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2850" dirty="0" err="1">
                <a:latin typeface=".VnAvant" panose="020B7200000000000000" pitchFamily="34" charset="0"/>
              </a:rPr>
              <a:t>e</a:t>
            </a:r>
            <a:r>
              <a:rPr lang="en-US" sz="2850" dirty="0">
                <a:latin typeface=".VnAvant" panose="020B7200000000000000" pitchFamily="34" charset="0"/>
              </a:rPr>
              <a:t> </a:t>
            </a:r>
            <a:r>
              <a:rPr lang="en-US" sz="2850" dirty="0" err="1">
                <a:latin typeface=".VnAvant" panose="020B7200000000000000" pitchFamily="34" charset="0"/>
              </a:rPr>
              <a:t>b¬i</a:t>
            </a:r>
            <a:r>
              <a:rPr lang="en-US" sz="2850" dirty="0">
                <a:latin typeface=".VnAvant" panose="020B7200000000000000" pitchFamily="34" charset="0"/>
              </a:rPr>
              <a:t> </a:t>
            </a:r>
            <a:r>
              <a:rPr lang="en-US" sz="2850" dirty="0" err="1">
                <a:latin typeface=".VnAvant" panose="020B7200000000000000" pitchFamily="34" charset="0"/>
              </a:rPr>
              <a:t>trªn</a:t>
            </a:r>
            <a:r>
              <a:rPr lang="en-US" sz="2850" dirty="0">
                <a:latin typeface=".VnAvant" panose="020B7200000000000000" pitchFamily="34" charset="0"/>
              </a:rPr>
              <a:t> </a:t>
            </a:r>
            <a:r>
              <a:rPr lang="en-US" sz="2850" dirty="0" err="1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2850" dirty="0" err="1">
                <a:latin typeface=".VnAvant" panose="020B7200000000000000" pitchFamily="34" charset="0"/>
              </a:rPr>
              <a:t>å</a:t>
            </a:r>
            <a:r>
              <a:rPr lang="en-US" sz="2850" dirty="0">
                <a:latin typeface=".VnAvant" panose="020B7200000000000000" pitchFamily="34" charset="0"/>
              </a:rPr>
              <a:t>.</a:t>
            </a:r>
            <a:endParaRPr lang="vi-VN" sz="2850" dirty="0"/>
          </a:p>
        </p:txBody>
      </p:sp>
      <p:sp>
        <p:nvSpPr>
          <p:cNvPr id="7" name="Rectangle 6"/>
          <p:cNvSpPr/>
          <p:nvPr/>
        </p:nvSpPr>
        <p:spPr>
          <a:xfrm>
            <a:off x="808630" y="1570284"/>
            <a:ext cx="1995986" cy="638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032340" y="5030719"/>
            <a:ext cx="108284" cy="44950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74516" y="896294"/>
            <a:ext cx="8588497" cy="4001632"/>
            <a:chOff x="496037" y="931936"/>
            <a:chExt cx="11451329" cy="4509915"/>
          </a:xfrm>
        </p:grpSpPr>
        <p:pic>
          <p:nvPicPr>
            <p:cNvPr id="15" name="Picture 14"/>
            <p:cNvPicPr/>
            <p:nvPr/>
          </p:nvPicPr>
          <p:blipFill rotWithShape="1">
            <a:blip r:embed="rId2"/>
            <a:srcRect l="4293" t="8217" r="5800" b="66328"/>
            <a:stretch/>
          </p:blipFill>
          <p:spPr bwMode="auto">
            <a:xfrm>
              <a:off x="496037" y="931936"/>
              <a:ext cx="11451329" cy="45099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492624" y="1398493"/>
              <a:ext cx="2662517" cy="400109"/>
            </a:xfrm>
            <a:prstGeom prst="rect">
              <a:avLst/>
            </a:prstGeom>
            <a:solidFill>
              <a:srgbClr val="D7EBF7"/>
            </a:solidFill>
          </p:spPr>
          <p:txBody>
            <a:bodyPr wrap="square" rtlCol="0">
              <a:spAutoFit/>
            </a:bodyPr>
            <a:lstStyle/>
            <a:p>
              <a:endParaRPr lang="vi-VN" sz="135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19918" y="4945744"/>
              <a:ext cx="3106271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vi-VN" sz="135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FB2A630-4196-F1CF-FACC-6C375FEA3C75}"/>
              </a:ext>
            </a:extLst>
          </p:cNvPr>
          <p:cNvSpPr txBox="1"/>
          <p:nvPr/>
        </p:nvSpPr>
        <p:spPr>
          <a:xfrm>
            <a:off x="534152" y="258960"/>
            <a:ext cx="36064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NHẬN BIẾT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F1EB7D-0F77-89B6-18AF-608961510A7D}"/>
              </a:ext>
            </a:extLst>
          </p:cNvPr>
          <p:cNvSpPr/>
          <p:nvPr/>
        </p:nvSpPr>
        <p:spPr>
          <a:xfrm>
            <a:off x="350197" y="115559"/>
            <a:ext cx="853506" cy="8556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D4E0159F-AF2C-E294-2920-EE9B745E92A7}"/>
              </a:ext>
            </a:extLst>
          </p:cNvPr>
          <p:cNvSpPr/>
          <p:nvPr/>
        </p:nvSpPr>
        <p:spPr>
          <a:xfrm>
            <a:off x="1222219" y="139578"/>
            <a:ext cx="3606471" cy="941185"/>
          </a:xfrm>
          <a:prstGeom prst="round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NHẬN BIẾT</a:t>
            </a:r>
          </a:p>
        </p:txBody>
      </p:sp>
    </p:spTree>
    <p:extLst>
      <p:ext uri="{BB962C8B-B14F-4D97-AF65-F5344CB8AC3E}">
        <p14:creationId xmlns:p14="http://schemas.microsoft.com/office/powerpoint/2010/main" val="197280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16068" y="823810"/>
            <a:ext cx="73992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50" dirty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</a:t>
            </a:r>
            <a:endParaRPr lang="vi-VN" sz="525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12101" y="1507946"/>
            <a:ext cx="2582026" cy="1572608"/>
            <a:chOff x="1882801" y="867594"/>
            <a:chExt cx="3442701" cy="2096811"/>
          </a:xfrm>
        </p:grpSpPr>
        <p:sp>
          <p:nvSpPr>
            <p:cNvPr id="22" name="Rectangle 21"/>
            <p:cNvSpPr/>
            <p:nvPr/>
          </p:nvSpPr>
          <p:spPr>
            <a:xfrm>
              <a:off x="1882801" y="1061232"/>
              <a:ext cx="1676361" cy="770028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25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33282" y="867594"/>
              <a:ext cx="573231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250" dirty="0">
                  <a:solidFill>
                    <a:srgbClr val="FF0000"/>
                  </a:solidFill>
                  <a:latin typeface=".VnAvant" panose="020B7200000000000000" pitchFamily="34" charset="0"/>
                  <a:ea typeface="AvantGarde" panose="00000400000000000000" pitchFamily="2" charset="0"/>
                  <a:cs typeface="AvantGarde" panose="00000400000000000000" pitchFamily="2" charset="0"/>
                </a:rPr>
                <a:t>h</a:t>
              </a:r>
              <a:endParaRPr lang="vi-VN" sz="525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645665" y="1061232"/>
              <a:ext cx="1676361" cy="770028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25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19175" y="893409"/>
              <a:ext cx="965059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250" dirty="0">
                  <a:latin typeface=".VnAvant" panose="020B7200000000000000" pitchFamily="34" charset="0"/>
                  <a:ea typeface="AvantGarde" panose="00000400000000000000" pitchFamily="2" charset="0"/>
                  <a:cs typeface="AvantGarde" panose="00000400000000000000" pitchFamily="2" charset="0"/>
                </a:rPr>
                <a:t>«</a:t>
              </a:r>
              <a:endParaRPr lang="vi-VN" sz="525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82801" y="1917406"/>
              <a:ext cx="3442701" cy="770028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25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33281" y="1764077"/>
              <a:ext cx="2206038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250" dirty="0" err="1">
                  <a:solidFill>
                    <a:srgbClr val="FF0000"/>
                  </a:solidFill>
                  <a:latin typeface=".VnAvant" panose="020B7200000000000000" pitchFamily="34" charset="0"/>
                  <a:ea typeface="AvantGarde" panose="00000400000000000000" pitchFamily="2" charset="0"/>
                  <a:cs typeface="AvantGarde" panose="00000400000000000000" pitchFamily="2" charset="0"/>
                </a:rPr>
                <a:t>h</a:t>
              </a:r>
              <a:r>
                <a:rPr lang="en-US" sz="5250" dirty="0" err="1">
                  <a:latin typeface=".VnAvant" panose="020B7200000000000000" pitchFamily="34" charset="0"/>
                  <a:ea typeface="AvantGarde" panose="00000400000000000000" pitchFamily="2" charset="0"/>
                  <a:cs typeface="AvantGarde" panose="00000400000000000000" pitchFamily="2" charset="0"/>
                </a:rPr>
                <a:t>å</a:t>
              </a:r>
              <a:endParaRPr lang="vi-VN" sz="525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427772" y="1507946"/>
            <a:ext cx="2576945" cy="1572608"/>
            <a:chOff x="862567" y="2768232"/>
            <a:chExt cx="4110486" cy="2503416"/>
          </a:xfrm>
        </p:grpSpPr>
        <p:sp>
          <p:nvSpPr>
            <p:cNvPr id="39" name="Rectangle 38"/>
            <p:cNvSpPr/>
            <p:nvPr/>
          </p:nvSpPr>
          <p:spPr>
            <a:xfrm>
              <a:off x="862567" y="2999419"/>
              <a:ext cx="2001527" cy="919349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250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21122" y="2768232"/>
              <a:ext cx="684419" cy="143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250" dirty="0">
                  <a:solidFill>
                    <a:srgbClr val="FF0000"/>
                  </a:solidFill>
                  <a:latin typeface=".VnAvant" panose="020B7200000000000000" pitchFamily="34" charset="0"/>
                  <a:ea typeface="AvantGarde" panose="00000400000000000000" pitchFamily="2" charset="0"/>
                  <a:cs typeface="AvantGarde" panose="00000400000000000000" pitchFamily="2" charset="0"/>
                </a:rPr>
                <a:t>l</a:t>
              </a:r>
              <a:endParaRPr lang="vi-VN" sz="525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971526" y="2999419"/>
              <a:ext cx="2001527" cy="919349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250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30081" y="2768232"/>
              <a:ext cx="684419" cy="143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250" dirty="0">
                  <a:latin typeface=".VnAvant" panose="020B7200000000000000" pitchFamily="34" charset="0"/>
                  <a:ea typeface="AvantGarde" panose="00000400000000000000" pitchFamily="2" charset="0"/>
                  <a:cs typeface="AvantGarde" panose="00000400000000000000" pitchFamily="2" charset="0"/>
                </a:rPr>
                <a:t>e</a:t>
              </a:r>
              <a:endParaRPr lang="vi-VN" sz="525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62567" y="4021619"/>
              <a:ext cx="4110486" cy="919349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250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521120" y="3838557"/>
              <a:ext cx="2633946" cy="143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250" dirty="0">
                  <a:solidFill>
                    <a:srgbClr val="FF0000"/>
                  </a:solidFill>
                  <a:latin typeface=".VnAvant" panose="020B7200000000000000" pitchFamily="34" charset="0"/>
                  <a:ea typeface="AvantGarde" panose="00000400000000000000" pitchFamily="2" charset="0"/>
                  <a:cs typeface="AvantGarde" panose="00000400000000000000" pitchFamily="2" charset="0"/>
                </a:rPr>
                <a:t>l</a:t>
              </a:r>
              <a:r>
                <a:rPr lang="en-US" sz="5250" dirty="0">
                  <a:latin typeface=".VnAvant" panose="020B7200000000000000" pitchFamily="34" charset="0"/>
                  <a:ea typeface="AvantGarde" panose="00000400000000000000" pitchFamily="2" charset="0"/>
                  <a:cs typeface="AvantGarde" panose="00000400000000000000" pitchFamily="2" charset="0"/>
                </a:rPr>
                <a:t>e</a:t>
              </a:r>
              <a:endParaRPr lang="vi-VN" sz="525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-348538" y="3035835"/>
            <a:ext cx="5382505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75" dirty="0" err="1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hÐ</a:t>
            </a:r>
            <a:r>
              <a:rPr lang="en-US" sz="4875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ho    </a:t>
            </a:r>
            <a:r>
              <a:rPr lang="en-US" sz="4875" dirty="0" err="1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hæ</a:t>
            </a:r>
            <a:endParaRPr lang="vi-VN" sz="4875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05274" y="3001955"/>
            <a:ext cx="3826187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75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li      </a:t>
            </a:r>
            <a:r>
              <a:rPr lang="en-US" sz="4875" dirty="0" err="1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lä</a:t>
            </a:r>
            <a:r>
              <a:rPr lang="en-US" sz="4875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4875" dirty="0" err="1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lì</a:t>
            </a:r>
            <a:endParaRPr lang="vi-VN" sz="4875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0526" y="5257012"/>
            <a:ext cx="2137827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75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l¸ ®á</a:t>
            </a:r>
            <a:endParaRPr lang="vi-VN" sz="4875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08859" y="5191863"/>
            <a:ext cx="2276687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75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c¸ </a:t>
            </a:r>
            <a:r>
              <a:rPr lang="en-US" sz="4875" dirty="0" err="1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hæ</a:t>
            </a:r>
            <a:endParaRPr lang="vi-VN" sz="4875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30717" y="5191045"/>
            <a:ext cx="2669964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75" dirty="0" err="1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bê</a:t>
            </a:r>
            <a:r>
              <a:rPr lang="en-US" sz="4875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75" dirty="0" err="1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hå</a:t>
            </a:r>
            <a:endParaRPr lang="vi-VN" sz="4875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54112" y="837810"/>
            <a:ext cx="73992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50" dirty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endParaRPr lang="vi-VN" sz="525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8" name="Picture 27"/>
          <p:cNvPicPr/>
          <p:nvPr/>
        </p:nvPicPr>
        <p:blipFill rotWithShape="1">
          <a:blip r:embed="rId2"/>
          <a:srcRect l="16931" t="56447" r="73146" b="34888"/>
          <a:stretch/>
        </p:blipFill>
        <p:spPr bwMode="auto">
          <a:xfrm>
            <a:off x="429905" y="3776749"/>
            <a:ext cx="1642606" cy="1543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/>
          <p:cNvPicPr/>
          <p:nvPr/>
        </p:nvPicPr>
        <p:blipFill rotWithShape="1">
          <a:blip r:embed="rId2"/>
          <a:srcRect l="31021" t="54270" r="49065" b="34888"/>
          <a:stretch/>
        </p:blipFill>
        <p:spPr bwMode="auto">
          <a:xfrm>
            <a:off x="2579893" y="3725394"/>
            <a:ext cx="1944344" cy="1332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/>
          <p:cNvPicPr/>
          <p:nvPr/>
        </p:nvPicPr>
        <p:blipFill rotWithShape="1">
          <a:blip r:embed="rId2"/>
          <a:srcRect l="52744" t="58624" r="29333" b="35869"/>
          <a:stretch/>
        </p:blipFill>
        <p:spPr bwMode="auto">
          <a:xfrm>
            <a:off x="5202119" y="3878934"/>
            <a:ext cx="1548837" cy="11750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/>
          <p:cNvPicPr/>
          <p:nvPr/>
        </p:nvPicPr>
        <p:blipFill rotWithShape="1">
          <a:blip r:embed="rId2"/>
          <a:srcRect l="73384" t="52988" r="14850" b="35870"/>
          <a:stretch/>
        </p:blipFill>
        <p:spPr bwMode="auto">
          <a:xfrm>
            <a:off x="7502859" y="3693272"/>
            <a:ext cx="1320727" cy="1364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973698" y="5164888"/>
            <a:ext cx="2276687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75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le </a:t>
            </a:r>
            <a:r>
              <a:rPr lang="en-US" sz="4875" dirty="0" err="1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le</a:t>
            </a:r>
            <a:endParaRPr lang="vi-VN" sz="4875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7EFA1-881A-8D56-8648-BCEABE5263B5}"/>
              </a:ext>
            </a:extLst>
          </p:cNvPr>
          <p:cNvSpPr txBox="1"/>
          <p:nvPr/>
        </p:nvSpPr>
        <p:spPr>
          <a:xfrm>
            <a:off x="534153" y="258960"/>
            <a:ext cx="20457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ĐỌC</a:t>
            </a: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F4627AE7-3384-6D2F-73FC-0B687B1F0793}"/>
              </a:ext>
            </a:extLst>
          </p:cNvPr>
          <p:cNvSpPr/>
          <p:nvPr/>
        </p:nvSpPr>
        <p:spPr>
          <a:xfrm>
            <a:off x="1249379" y="76202"/>
            <a:ext cx="2045740" cy="941185"/>
          </a:xfrm>
          <a:prstGeom prst="round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2C6CA6-7785-9A39-19C3-7DB033078138}"/>
              </a:ext>
            </a:extLst>
          </p:cNvPr>
          <p:cNvSpPr/>
          <p:nvPr/>
        </p:nvSpPr>
        <p:spPr>
          <a:xfrm>
            <a:off x="350197" y="115559"/>
            <a:ext cx="853506" cy="8556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8331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3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8" grpId="0"/>
      <p:bldP spid="29" grpId="0"/>
      <p:bldP spid="30" grpId="0"/>
      <p:bldP spid="32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09_20200801034701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9810" y="1498545"/>
            <a:ext cx="4292631" cy="51683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E121EAD-DEDB-C631-0113-8370CC016E51}"/>
              </a:ext>
            </a:extLst>
          </p:cNvPr>
          <p:cNvGrpSpPr/>
          <p:nvPr/>
        </p:nvGrpSpPr>
        <p:grpSpPr>
          <a:xfrm>
            <a:off x="-84357" y="76202"/>
            <a:ext cx="6892697" cy="941185"/>
            <a:chOff x="63500" y="1429216"/>
            <a:chExt cx="5182341" cy="705889"/>
          </a:xfrm>
        </p:grpSpPr>
        <p:sp>
          <p:nvSpPr>
            <p:cNvPr id="10" name="Rounded Rectangle 12">
              <a:extLst>
                <a:ext uri="{FF2B5EF4-FFF2-40B4-BE49-F238E27FC236}">
                  <a16:creationId xmlns:a16="http://schemas.microsoft.com/office/drawing/2014/main" id="{E62A94DA-7C4B-E430-7FDB-8830ACC85BF1}"/>
                </a:ext>
              </a:extLst>
            </p:cNvPr>
            <p:cNvSpPr/>
            <p:nvPr/>
          </p:nvSpPr>
          <p:spPr>
            <a:xfrm>
              <a:off x="486453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bảng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77FBF2-0F6A-6D34-DEC7-1F3BC9DAE58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09_20200730090202_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0228" y="1039638"/>
            <a:ext cx="4458411" cy="536798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09_20200801034712_b12_ho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466" y="1419367"/>
            <a:ext cx="6136734" cy="5247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09_20200801034724_b12_le-le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194" y="1337481"/>
            <a:ext cx="7841716" cy="4656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210434">
            <a:off x="3861229" y="2156518"/>
            <a:ext cx="4931393" cy="139653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625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H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HÕT </a:t>
            </a:r>
            <a:r>
              <a:rPr lang="en-US" sz="8625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H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GIê</a:t>
            </a:r>
          </a:p>
        </p:txBody>
      </p:sp>
    </p:spTree>
    <p:extLst>
      <p:ext uri="{BB962C8B-B14F-4D97-AF65-F5344CB8AC3E}">
        <p14:creationId xmlns:p14="http://schemas.microsoft.com/office/powerpoint/2010/main" val="385471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</TotalTime>
  <Words>96</Words>
  <Application>Microsoft Office PowerPoint</Application>
  <PresentationFormat>On-screen Show (4:3)</PresentationFormat>
  <Paragraphs>34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.VnAvant</vt:lpstr>
      <vt:lpstr>.VnAvantH</vt:lpstr>
      <vt:lpstr>Arial</vt:lpstr>
      <vt:lpstr>Arial Rounded MT Bold</vt:lpstr>
      <vt:lpstr>Arial-Rounded</vt:lpstr>
      <vt:lpstr>AvantGarde</vt:lpstr>
      <vt:lpstr>Calibri</vt:lpstr>
      <vt:lpstr>Calibri Light</vt:lpstr>
      <vt:lpstr>Chivo</vt:lpstr>
      <vt:lpstr>Chivo Light</vt:lpstr>
      <vt:lpstr>Shadows Into Light Two</vt:lpstr>
      <vt:lpstr>Times New Roman</vt:lpstr>
      <vt:lpstr>Office Theme</vt:lpstr>
      <vt:lpstr>Aumerle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34</cp:revision>
  <dcterms:created xsi:type="dcterms:W3CDTF">2020-08-06T11:51:00Z</dcterms:created>
  <dcterms:modified xsi:type="dcterms:W3CDTF">2024-12-27T02:13:06Z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