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341" r:id="rId2"/>
    <p:sldId id="296" r:id="rId3"/>
    <p:sldId id="325" r:id="rId4"/>
    <p:sldId id="299" r:id="rId5"/>
    <p:sldId id="339" r:id="rId6"/>
    <p:sldId id="323" r:id="rId7"/>
    <p:sldId id="324" r:id="rId8"/>
    <p:sldId id="335" r:id="rId9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11"/>
      <p:bold r:id="rId12"/>
      <p:italic r:id="rId13"/>
      <p:boldItalic r:id="rId14"/>
    </p:embeddedFont>
    <p:embeddedFont>
      <p:font typeface=".VnTimeH" panose="020B7200000000000000" pitchFamily="34" charset="0"/>
      <p:regular r:id="rId15"/>
      <p:bold r:id="rId16"/>
      <p:italic r:id="rId17"/>
      <p:boldItalic r:id="rId18"/>
    </p:embeddedFont>
    <p:embeddedFont>
      <p:font typeface="HP001 4 hàng" panose="020B0603050302020204" pitchFamily="34" charset="0"/>
      <p:regular r:id="rId19"/>
      <p:bold r:id="rId20"/>
    </p:embeddedFont>
  </p:embeddedFontLst>
  <p:custDataLst>
    <p:tags r:id="rId21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7"/>
    <p:restoredTop sz="93739"/>
  </p:normalViewPr>
  <p:slideViewPr>
    <p:cSldViewPr showGuides="1">
      <p:cViewPr varScale="1">
        <p:scale>
          <a:sx n="105" d="100"/>
          <a:sy n="105" d="100"/>
        </p:scale>
        <p:origin x="1662" y="96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515233-088F-4671-B7B8-DF76F02B8F9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12/27/2024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en-US" altLang="en-US" sz="1200" strike="noStrike" noProof="1" dirty="0">
                <a:latin typeface=".VnAvant" panose="020B7200000000000000" pitchFamily="34" charset="0"/>
                <a:ea typeface="+mn-ea"/>
                <a:cs typeface="+mn-cs"/>
              </a:rPr>
              <a:t>‹#›</a:t>
            </a:fld>
            <a:endParaRPr lang="en-US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5379096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 indent="-285750"/>
            <a:r>
              <a:rPr lang="en-US" altLang="en-US" dirty="0"/>
              <a:t>Second level</a:t>
            </a:r>
          </a:p>
          <a:p>
            <a:pPr lvl="2" indent="-228600"/>
            <a:r>
              <a:rPr lang="en-US" altLang="en-US" dirty="0"/>
              <a:t>Third level</a:t>
            </a:r>
          </a:p>
          <a:p>
            <a:pPr lvl="3" indent="-228600"/>
            <a:r>
              <a:rPr lang="en-US" altLang="en-US" dirty="0"/>
              <a:t>Fourth level</a:t>
            </a:r>
          </a:p>
          <a:p>
            <a:pPr lvl="4" indent="-228600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872"/>
            <a:ext cx="9144003" cy="51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366499"/>
            <a:ext cx="8534401" cy="2406749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</a:t>
            </a: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DƯƠNG KINH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008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16: M m N n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</a:t>
            </a:r>
            <a:r>
              <a:rPr lang="en-US" sz="3008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San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but ch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Rectangle 3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7772400" cy="1470025"/>
          </a:xfrm>
          <a:ln/>
        </p:spPr>
        <p:txBody>
          <a:bodyPr vert="horz" wrap="square" lIns="91440" tIns="45720" rIns="91440" bIns="45720" anchor="ctr"/>
          <a:lstStyle/>
          <a:p>
            <a:pPr>
              <a:buClrTx/>
              <a:buSzTx/>
              <a:buFontTx/>
            </a:pPr>
            <a:r>
              <a:rPr lang="en-US" altLang="en-US" sz="8800" b="1" dirty="0">
                <a:solidFill>
                  <a:srgbClr val="FF0000"/>
                </a:solidFill>
                <a:latin typeface=".VnTimeH" panose="020B7200000000000000" pitchFamily="34" charset="0"/>
              </a:rPr>
              <a:t>TiÕt 2</a:t>
            </a:r>
            <a:br>
              <a:rPr lang="en-US" altLang="en-US" sz="6000" b="1" dirty="0">
                <a:solidFill>
                  <a:srgbClr val="FF0000"/>
                </a:solidFill>
                <a:latin typeface=".VnTimeH" panose="020B7200000000000000" pitchFamily="34" charset="0"/>
              </a:rPr>
            </a:br>
            <a:endParaRPr lang="en-US" altLang="en-US" sz="60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AN64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685800"/>
            <a:ext cx="4806950" cy="5038725"/>
          </a:xfr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tu the ngo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685800"/>
            <a:ext cx="4878388" cy="5334000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9"/>
          <p:cNvSpPr txBox="1"/>
          <p:nvPr/>
        </p:nvSpPr>
        <p:spPr>
          <a:xfrm>
            <a:off x="2443163" y="1014413"/>
            <a:ext cx="990600" cy="1077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m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52600" y="533400"/>
            <a:ext cx="2286000" cy="4572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T« vµ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viÕt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533400"/>
            <a:ext cx="381000" cy="381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8" name="Rectangle 12"/>
          <p:cNvSpPr/>
          <p:nvPr/>
        </p:nvSpPr>
        <p:spPr>
          <a:xfrm>
            <a:off x="457200" y="1295400"/>
            <a:ext cx="81105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dirty="0">
                <a:latin typeface="HP001 4 hàng" panose="020B0603050302020204" pitchFamily="34" charset="0"/>
              </a:rPr>
              <a:t>ǯǯǯǯǯǯǯǯǯǯǯǯ</a:t>
            </a:r>
            <a:endParaRPr lang="en-US" altLang="zh-CN" sz="3200" dirty="0">
              <a:latin typeface=".VnAvant" panose="020B7200000000000000" pitchFamily="34" charset="0"/>
            </a:endParaRPr>
          </a:p>
        </p:txBody>
      </p:sp>
      <p:sp>
        <p:nvSpPr>
          <p:cNvPr id="26629" name="Rectangle 14"/>
          <p:cNvSpPr/>
          <p:nvPr/>
        </p:nvSpPr>
        <p:spPr>
          <a:xfrm>
            <a:off x="457200" y="1946275"/>
            <a:ext cx="81105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dirty="0">
                <a:latin typeface="HP001 4 hàng" panose="020B0603050302020204" pitchFamily="34" charset="0"/>
              </a:rPr>
              <a:t>ǯǯǯǯǯǯǯǯǯǯǯǯ</a:t>
            </a:r>
            <a:endParaRPr lang="en-US" altLang="zh-CN" sz="3200" dirty="0">
              <a:latin typeface=".VnAvant" panose="020B7200000000000000" pitchFamily="34" charset="0"/>
            </a:endParaRPr>
          </a:p>
        </p:txBody>
      </p:sp>
      <p:sp>
        <p:nvSpPr>
          <p:cNvPr id="26630" name="Rectangle 15"/>
          <p:cNvSpPr/>
          <p:nvPr/>
        </p:nvSpPr>
        <p:spPr>
          <a:xfrm>
            <a:off x="457200" y="5235575"/>
            <a:ext cx="81105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dirty="0">
                <a:latin typeface="HP001 4 hàng" panose="020B0603050302020204" pitchFamily="34" charset="0"/>
              </a:rPr>
              <a:t>ǯǯǯǯǯǯǯǯǯǯǯǯ</a:t>
            </a:r>
            <a:endParaRPr lang="en-US" altLang="zh-CN" sz="3200" dirty="0">
              <a:latin typeface=".VnAvant" panose="020B7200000000000000" pitchFamily="34" charset="0"/>
            </a:endParaRPr>
          </a:p>
        </p:txBody>
      </p:sp>
      <p:sp>
        <p:nvSpPr>
          <p:cNvPr id="26631" name="Rectangle 16"/>
          <p:cNvSpPr/>
          <p:nvPr/>
        </p:nvSpPr>
        <p:spPr>
          <a:xfrm>
            <a:off x="457200" y="2614613"/>
            <a:ext cx="81105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dirty="0">
                <a:latin typeface="HP001 4 hàng" panose="020B0603050302020204" pitchFamily="34" charset="0"/>
              </a:rPr>
              <a:t>ǯǯǯǯǯǯǯǯǯǯǯǯ</a:t>
            </a:r>
            <a:endParaRPr lang="en-US" altLang="zh-CN" sz="3200" dirty="0">
              <a:latin typeface=".VnAvant" panose="020B7200000000000000" pitchFamily="34" charset="0"/>
            </a:endParaRPr>
          </a:p>
        </p:txBody>
      </p:sp>
      <p:sp>
        <p:nvSpPr>
          <p:cNvPr id="26632" name="Rectangle 17"/>
          <p:cNvSpPr/>
          <p:nvPr/>
        </p:nvSpPr>
        <p:spPr>
          <a:xfrm>
            <a:off x="457200" y="3265488"/>
            <a:ext cx="81105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dirty="0">
                <a:latin typeface="HP001 4 hàng" panose="020B0603050302020204" pitchFamily="34" charset="0"/>
              </a:rPr>
              <a:t>ǯǯǯǯǯǯǯǯǯǯǯǯ</a:t>
            </a:r>
            <a:endParaRPr lang="en-US" altLang="zh-CN" sz="3200" dirty="0">
              <a:latin typeface=".VnAvant" panose="020B7200000000000000" pitchFamily="34" charset="0"/>
            </a:endParaRPr>
          </a:p>
        </p:txBody>
      </p:sp>
      <p:sp>
        <p:nvSpPr>
          <p:cNvPr id="26633" name="Rectangle 18"/>
          <p:cNvSpPr/>
          <p:nvPr/>
        </p:nvSpPr>
        <p:spPr>
          <a:xfrm>
            <a:off x="457200" y="3922713"/>
            <a:ext cx="81105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dirty="0">
                <a:latin typeface="HP001 4 hàng" panose="020B0603050302020204" pitchFamily="34" charset="0"/>
              </a:rPr>
              <a:t>ǯǯǯǯǯǯǯǯǯǯǯǯ</a:t>
            </a:r>
            <a:endParaRPr lang="en-US" altLang="zh-CN" sz="3200" dirty="0">
              <a:latin typeface=".VnAvant" panose="020B7200000000000000" pitchFamily="34" charset="0"/>
            </a:endParaRPr>
          </a:p>
        </p:txBody>
      </p:sp>
      <p:sp>
        <p:nvSpPr>
          <p:cNvPr id="26634" name="Rectangle 19"/>
          <p:cNvSpPr/>
          <p:nvPr/>
        </p:nvSpPr>
        <p:spPr>
          <a:xfrm>
            <a:off x="457200" y="4583113"/>
            <a:ext cx="8110538" cy="5857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dirty="0">
                <a:latin typeface="HP001 4 hàng" panose="020B0603050302020204" pitchFamily="34" charset="0"/>
              </a:rPr>
              <a:t>ǯǯǯǯǯǯǯǯǯǯǯǯ</a:t>
            </a:r>
            <a:endParaRPr lang="en-US" altLang="zh-CN" sz="3200" dirty="0">
              <a:latin typeface=".VnAvant" panose="020B7200000000000000" pitchFamily="34" charset="0"/>
            </a:endParaRPr>
          </a:p>
        </p:txBody>
      </p:sp>
      <p:sp>
        <p:nvSpPr>
          <p:cNvPr id="26635" name="TextBox 9"/>
          <p:cNvSpPr txBox="1"/>
          <p:nvPr/>
        </p:nvSpPr>
        <p:spPr>
          <a:xfrm>
            <a:off x="1119188" y="1019175"/>
            <a:ext cx="9906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m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23" name="TextBox 9"/>
          <p:cNvSpPr txBox="1"/>
          <p:nvPr/>
        </p:nvSpPr>
        <p:spPr>
          <a:xfrm>
            <a:off x="5076825" y="1014413"/>
            <a:ext cx="990600" cy="1077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m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26637" name="TextBox 9"/>
          <p:cNvSpPr txBox="1"/>
          <p:nvPr/>
        </p:nvSpPr>
        <p:spPr>
          <a:xfrm>
            <a:off x="1066800" y="2339975"/>
            <a:ext cx="9906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28" name="TextBox 9"/>
          <p:cNvSpPr txBox="1"/>
          <p:nvPr/>
        </p:nvSpPr>
        <p:spPr>
          <a:xfrm>
            <a:off x="3768725" y="1014413"/>
            <a:ext cx="990600" cy="1077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m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29" name="TextBox 9"/>
          <p:cNvSpPr txBox="1"/>
          <p:nvPr/>
        </p:nvSpPr>
        <p:spPr>
          <a:xfrm>
            <a:off x="5662613" y="3629025"/>
            <a:ext cx="2438400" cy="1106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FF00FF"/>
                </a:solidFill>
                <a:latin typeface="HP001 4 hàng" panose="020B0603050302020204" pitchFamily="34" charset="0"/>
              </a:rPr>
              <a:t>cá </a:t>
            </a:r>
            <a:r>
              <a:rPr lang="vi-VN" altLang="x-none" sz="6600" dirty="0">
                <a:solidFill>
                  <a:srgbClr val="FF00FF"/>
                </a:solidFill>
                <a:latin typeface="HP001 4 hàng" panose="020B0603050302020204" pitchFamily="34" charset="0"/>
              </a:rPr>
              <a:t>Ε</a:t>
            </a:r>
            <a:r>
              <a:rPr lang="vi-VN" altLang="x-none" sz="6000" dirty="0">
                <a:solidFill>
                  <a:srgbClr val="FF00FF"/>
                </a:solidFill>
                <a:latin typeface="HP001 4 hàng" panose="020B0603050302020204" pitchFamily="34" charset="0"/>
              </a:rPr>
              <a:t>˝</a:t>
            </a:r>
            <a:endParaRPr lang="en-US" altLang="zh-CN" sz="6000" dirty="0">
              <a:solidFill>
                <a:srgbClr val="FF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6640" name="TextBox 9"/>
          <p:cNvSpPr txBox="1"/>
          <p:nvPr/>
        </p:nvSpPr>
        <p:spPr>
          <a:xfrm>
            <a:off x="457200" y="4959350"/>
            <a:ext cx="24384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nơ đỏ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31" name="TextBox 9"/>
          <p:cNvSpPr txBox="1"/>
          <p:nvPr/>
        </p:nvSpPr>
        <p:spPr>
          <a:xfrm>
            <a:off x="3076575" y="4959350"/>
            <a:ext cx="24384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nơ đỏ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32" name="TextBox 9"/>
          <p:cNvSpPr txBox="1"/>
          <p:nvPr/>
        </p:nvSpPr>
        <p:spPr>
          <a:xfrm>
            <a:off x="5673725" y="4965700"/>
            <a:ext cx="24384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nơ đỏ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33" name="TextBox 9"/>
          <p:cNvSpPr txBox="1"/>
          <p:nvPr/>
        </p:nvSpPr>
        <p:spPr>
          <a:xfrm>
            <a:off x="3089275" y="3621088"/>
            <a:ext cx="2438400" cy="1108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FF00FF"/>
                </a:solidFill>
                <a:latin typeface="HP001 4 hàng" panose="020B0603050302020204" pitchFamily="34" charset="0"/>
              </a:rPr>
              <a:t>cá </a:t>
            </a:r>
            <a:r>
              <a:rPr lang="vi-VN" altLang="x-none" sz="6600" dirty="0">
                <a:solidFill>
                  <a:srgbClr val="FF00FF"/>
                </a:solidFill>
                <a:latin typeface="HP001 4 hàng" panose="020B0603050302020204" pitchFamily="34" charset="0"/>
              </a:rPr>
              <a:t>Ε</a:t>
            </a:r>
            <a:r>
              <a:rPr lang="vi-VN" altLang="x-none" sz="6000" dirty="0">
                <a:solidFill>
                  <a:srgbClr val="FF00FF"/>
                </a:solidFill>
                <a:latin typeface="HP001 4 hàng" panose="020B0603050302020204" pitchFamily="34" charset="0"/>
              </a:rPr>
              <a:t>˝</a:t>
            </a:r>
            <a:endParaRPr lang="en-US" altLang="zh-CN" sz="6000" dirty="0">
              <a:solidFill>
                <a:srgbClr val="FF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6644" name="TextBox 9"/>
          <p:cNvSpPr txBox="1"/>
          <p:nvPr/>
        </p:nvSpPr>
        <p:spPr>
          <a:xfrm>
            <a:off x="468313" y="3629025"/>
            <a:ext cx="2438400" cy="1106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FF00FF"/>
                </a:solidFill>
                <a:latin typeface="HP001 4 hàng" panose="020B0603050302020204" pitchFamily="34" charset="0"/>
              </a:rPr>
              <a:t>cá </a:t>
            </a:r>
            <a:r>
              <a:rPr lang="vi-VN" altLang="x-none" sz="6600" dirty="0">
                <a:solidFill>
                  <a:srgbClr val="FF00FF"/>
                </a:solidFill>
                <a:latin typeface="HP001 4 hàng" panose="020B0603050302020204" pitchFamily="34" charset="0"/>
              </a:rPr>
              <a:t>Ε</a:t>
            </a:r>
            <a:r>
              <a:rPr lang="vi-VN" altLang="x-none" sz="6000" dirty="0">
                <a:solidFill>
                  <a:srgbClr val="FF00FF"/>
                </a:solidFill>
                <a:latin typeface="HP001 4 hàng" panose="020B0603050302020204" pitchFamily="34" charset="0"/>
              </a:rPr>
              <a:t>˝</a:t>
            </a:r>
            <a:endParaRPr lang="en-US" altLang="zh-CN" sz="6000" dirty="0">
              <a:solidFill>
                <a:srgbClr val="FF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TextBox 9"/>
          <p:cNvSpPr txBox="1"/>
          <p:nvPr/>
        </p:nvSpPr>
        <p:spPr>
          <a:xfrm>
            <a:off x="6383338" y="1014413"/>
            <a:ext cx="990600" cy="1077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m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38" name="TextBox 9"/>
          <p:cNvSpPr txBox="1"/>
          <p:nvPr/>
        </p:nvSpPr>
        <p:spPr>
          <a:xfrm>
            <a:off x="2432050" y="2333625"/>
            <a:ext cx="990600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39" name="TextBox 9"/>
          <p:cNvSpPr txBox="1"/>
          <p:nvPr/>
        </p:nvSpPr>
        <p:spPr>
          <a:xfrm>
            <a:off x="3738563" y="2339975"/>
            <a:ext cx="9906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40" name="TextBox 9"/>
          <p:cNvSpPr txBox="1"/>
          <p:nvPr/>
        </p:nvSpPr>
        <p:spPr>
          <a:xfrm>
            <a:off x="6365875" y="2339975"/>
            <a:ext cx="9906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41" name="TextBox 9"/>
          <p:cNvSpPr txBox="1"/>
          <p:nvPr/>
        </p:nvSpPr>
        <p:spPr>
          <a:xfrm>
            <a:off x="5053013" y="2343150"/>
            <a:ext cx="9906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42" name="TextBox 9"/>
          <p:cNvSpPr txBox="1"/>
          <p:nvPr/>
        </p:nvSpPr>
        <p:spPr>
          <a:xfrm>
            <a:off x="7696200" y="2338388"/>
            <a:ext cx="990600" cy="1077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09588" y="1219200"/>
            <a:ext cx="7924800" cy="472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3" grpId="0"/>
      <p:bldP spid="28" grpId="0"/>
      <p:bldP spid="29" grpId="0"/>
      <p:bldP spid="31" grpId="0"/>
      <p:bldP spid="32" grpId="0"/>
      <p:bldP spid="33" grpId="0"/>
      <p:bldP spid="35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5105400"/>
            <a:ext cx="8099425" cy="9239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latin typeface=".VnAvant" panose="020B7200000000000000" pitchFamily="34" charset="0"/>
              </a:rPr>
              <a:t>Bè mÑ cho Hµ ®i ca n«.</a:t>
            </a:r>
          </a:p>
        </p:txBody>
      </p:sp>
      <p:pic>
        <p:nvPicPr>
          <p:cNvPr id="2253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685800"/>
            <a:ext cx="8077200" cy="4191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31" name="Group 8"/>
          <p:cNvGrpSpPr/>
          <p:nvPr/>
        </p:nvGrpSpPr>
        <p:grpSpPr>
          <a:xfrm>
            <a:off x="685800" y="609600"/>
            <a:ext cx="1905000" cy="762000"/>
            <a:chOff x="685800" y="609600"/>
            <a:chExt cx="1905000" cy="762000"/>
          </a:xfrm>
        </p:grpSpPr>
        <p:sp>
          <p:nvSpPr>
            <p:cNvPr id="10" name="Rounded Rectangle 9"/>
            <p:cNvSpPr/>
            <p:nvPr/>
          </p:nvSpPr>
          <p:spPr>
            <a:xfrm>
              <a:off x="914400" y="609600"/>
              <a:ext cx="1676400" cy="7620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7200" b="0" i="0" u="none" kern="1200" baseline="0">
                  <a:solidFill>
                    <a:schemeClr val="tx1"/>
                  </a:solidFill>
                  <a:latin typeface=".VnAvant" panose="020B7200000000000000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7200" b="0" i="0" u="none" kern="1200" baseline="0">
                  <a:solidFill>
                    <a:schemeClr val="tx1"/>
                  </a:solidFill>
                  <a:latin typeface=".VnAvant" panose="020B7200000000000000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7200" b="0" i="0" u="none" kern="1200" baseline="0">
                  <a:solidFill>
                    <a:schemeClr val="tx1"/>
                  </a:solidFill>
                  <a:latin typeface=".VnAvant" panose="020B7200000000000000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7200" b="0" i="0" u="none" kern="1200" baseline="0">
                  <a:solidFill>
                    <a:schemeClr val="tx1"/>
                  </a:solidFill>
                  <a:latin typeface=".VnAvant" panose="020B7200000000000000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7200" b="0" i="0" u="none" kern="1200" baseline="0">
                  <a:solidFill>
                    <a:schemeClr val="tx1"/>
                  </a:solidFill>
                  <a:latin typeface=".VnAvant" panose="020B7200000000000000" pitchFamily="34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sz="4400" b="1" i="0" u="none" strike="noStrike" kern="1200" cap="none" spc="0" normalizeH="0" baseline="0" noProof="1">
                  <a:solidFill>
                    <a:srgbClr val="FFFFFF"/>
                  </a:solidFill>
                  <a:latin typeface=".VnAvant" panose="020B7200000000000000" pitchFamily="34" charset="0"/>
                  <a:ea typeface="+mn-ea"/>
                  <a:cs typeface="+mn-cs"/>
                </a:rPr>
                <a:t>§äc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85800" y="685800"/>
              <a:ext cx="533400" cy="609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16088" y="5095875"/>
            <a:ext cx="833437" cy="9239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5095875"/>
            <a:ext cx="600075" cy="9239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5800" y="152400"/>
            <a:ext cx="2133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228600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3" y="1109663"/>
            <a:ext cx="7631112" cy="4833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TextBox 6"/>
          <p:cNvSpPr txBox="1"/>
          <p:nvPr/>
        </p:nvSpPr>
        <p:spPr>
          <a:xfrm>
            <a:off x="3352800" y="533400"/>
            <a:ext cx="3027363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800" b="1" dirty="0">
                <a:latin typeface=".VnAvant" panose="020B7200000000000000" pitchFamily="34" charset="0"/>
              </a:rPr>
              <a:t>Giíi thiÖu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133600"/>
            <a:ext cx="8001000" cy="12003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và nêu tiếng, từ ngoài bài có âm m, n?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530007"/>
            <a:ext cx="7848600" cy="1200329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vi-VN" altLang="en-US" sz="3200" b="1">
                <a:latin typeface=".VnAvant" panose="020B7200000000000000" pitchFamily="34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Nói câu có chứa tiếng, từ em vừa tìm được?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67000" y="914400"/>
            <a:ext cx="3276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Cñng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cè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119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.VnAvant</vt:lpstr>
      <vt:lpstr>Calibri</vt:lpstr>
      <vt:lpstr>Arial</vt:lpstr>
      <vt:lpstr>HP001 4 hàng</vt:lpstr>
      <vt:lpstr>Times New Roman</vt:lpstr>
      <vt:lpstr>.VnTimeH</vt:lpstr>
      <vt:lpstr>Default Design</vt:lpstr>
      <vt:lpstr>PowerPoint Presentation</vt:lpstr>
      <vt:lpstr>TiÕt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Administrator</cp:lastModifiedBy>
  <cp:revision>135</cp:revision>
  <dcterms:created xsi:type="dcterms:W3CDTF">2002-08-27T21:28:28Z</dcterms:created>
  <dcterms:modified xsi:type="dcterms:W3CDTF">2024-12-27T02:13:01Z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