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11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307" r:id="rId11"/>
    <p:sldId id="308" r:id="rId12"/>
    <p:sldId id="309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330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27-Dec-24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27/12/2024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27/12/2024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831273"/>
            <a:ext cx="8534400" cy="255454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u="sng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 PHÚC</a:t>
            </a: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O o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7018" y="5652655"/>
            <a:ext cx="613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b="1" kern="10" dirty="0" smtClean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70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31</Words>
  <Application>Microsoft Office PowerPoint</Application>
  <PresentationFormat>On-screen Show (4:3)</PresentationFormat>
  <Paragraphs>8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Bạn nhỏ 16x9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68</cp:revision>
  <dcterms:created xsi:type="dcterms:W3CDTF">2020-08-07T01:41:00Z</dcterms:created>
  <dcterms:modified xsi:type="dcterms:W3CDTF">2024-12-27T03:47:07Z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