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1"/>
  </p:sldMasterIdLst>
  <p:notesMasterIdLst>
    <p:notesMasterId r:id="rId21"/>
  </p:notesMasterIdLst>
  <p:sldIdLst>
    <p:sldId id="353" r:id="rId2"/>
    <p:sldId id="331" r:id="rId3"/>
    <p:sldId id="340" r:id="rId4"/>
    <p:sldId id="320" r:id="rId5"/>
    <p:sldId id="347" r:id="rId6"/>
    <p:sldId id="348" r:id="rId7"/>
    <p:sldId id="349" r:id="rId8"/>
    <p:sldId id="350" r:id="rId9"/>
    <p:sldId id="332" r:id="rId10"/>
    <p:sldId id="337" r:id="rId11"/>
    <p:sldId id="338" r:id="rId12"/>
    <p:sldId id="339" r:id="rId13"/>
    <p:sldId id="341" r:id="rId14"/>
    <p:sldId id="342" r:id="rId15"/>
    <p:sldId id="343" r:id="rId16"/>
    <p:sldId id="344" r:id="rId17"/>
    <p:sldId id="345" r:id="rId18"/>
    <p:sldId id="346" r:id="rId19"/>
    <p:sldId id="33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E15-125A-4A36-87A6-68660807AD8B}" type="datetimeFigureOut">
              <a:rPr lang="en-US" smtClean="0"/>
              <a:pPr/>
              <a:t>27-Dec-24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8D2-1677-4DA8-A20D-C0C5D373E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25145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200" lvl="1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800" lvl="2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400" lvl="3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8000" lvl="4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600" lvl="5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200" lvl="6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800" lvl="7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400" lvl="8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675826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5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heme2375157"/>
          <p:cNvPicPr>
            <a:picLocks noChangeAspect="1" noChangeArrowheads="1"/>
          </p:cNvPicPr>
          <p:nvPr/>
        </p:nvPicPr>
        <p:blipFill>
          <a:blip r:embed="rId2">
            <a:lum bright="-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4536" y="-61043"/>
            <a:ext cx="12396536" cy="691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2697" y="0"/>
            <a:ext cx="10737669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UBND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PHÚC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27: V v  X x (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vi-VN" sz="4800" dirty="0" smtClean="0"/>
              <a:t>)</a:t>
            </a:r>
            <a:endParaRPr lang="en-US" sz="4800" dirty="0" smtClean="0"/>
          </a:p>
          <a:p>
            <a:pPr algn="ctr"/>
            <a:endParaRPr lang="en-US" dirty="0" smtClean="0"/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Mai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970" y="1695084"/>
            <a:ext cx="6792450" cy="47893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53" y="224330"/>
            <a:ext cx="1915731" cy="10580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09050" y="730447"/>
            <a:ext cx="7442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.VnAvant" panose="020B7200000000000000" charset="0"/>
                <a:cs typeface=".VnAvant" panose="020B7200000000000000" charset="0"/>
              </a:rPr>
              <a:t>Thµnh</a:t>
            </a:r>
            <a:r>
              <a:rPr lang="en-US" sz="4400" b="1" dirty="0" smtClean="0">
                <a:latin typeface=".VnAvant" panose="020B7200000000000000" charset="0"/>
                <a:cs typeface=".VnAvant" panose="020B7200000000000000" charset="0"/>
              </a:rPr>
              <a:t> </a:t>
            </a:r>
            <a:r>
              <a:rPr lang="en-US" sz="4400" b="1" dirty="0" err="1" smtClean="0">
                <a:latin typeface=".VnAvant" panose="020B7200000000000000" charset="0"/>
                <a:cs typeface=".VnAvant" panose="020B7200000000000000" charset="0"/>
              </a:rPr>
              <a:t>phè</a:t>
            </a:r>
            <a:r>
              <a:rPr lang="en-US" sz="4400" b="1" dirty="0" smtClean="0">
                <a:latin typeface=".VnAvant" panose="020B7200000000000000" charset="0"/>
                <a:cs typeface=".VnAvant" panose="020B7200000000000000" charset="0"/>
              </a:rPr>
              <a:t> vµ </a:t>
            </a:r>
            <a:r>
              <a:rPr lang="en-US" sz="4400" b="1" dirty="0" err="1" smtClean="0">
                <a:latin typeface=".VnAvant" panose="020B7200000000000000" charset="0"/>
                <a:cs typeface=".VnAvant" panose="020B7200000000000000" charset="0"/>
              </a:rPr>
              <a:t>n«ng</a:t>
            </a:r>
            <a:r>
              <a:rPr lang="en-US" sz="4400" b="1" dirty="0" smtClean="0">
                <a:latin typeface=".VnAvant" panose="020B7200000000000000" charset="0"/>
                <a:cs typeface=".VnAvant" panose="020B7200000000000000" charset="0"/>
              </a:rPr>
              <a:t> </a:t>
            </a:r>
            <a:r>
              <a:rPr lang="en-US" sz="4400" b="1" dirty="0" err="1" smtClean="0">
                <a:latin typeface=".VnAvant" panose="020B7200000000000000" charset="0"/>
                <a:cs typeface=".VnAvant" panose="020B7200000000000000" charset="0"/>
              </a:rPr>
              <a:t>th«n</a:t>
            </a:r>
            <a:endParaRPr lang="en-US" sz="4400" b="1" dirty="0">
              <a:latin typeface=".VnAvant" panose="020B7200000000000000" charset="0"/>
              <a:cs typeface=".VnAvant" panose="020B720000000000000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1550" y="724970"/>
            <a:ext cx="3408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.VnAvant" panose="020B7200000000000000" charset="0"/>
                <a:cs typeface=".VnAvant" panose="020B7200000000000000" charset="0"/>
              </a:rPr>
              <a:t>Thµnh</a:t>
            </a:r>
            <a:r>
              <a:rPr lang="en-US" sz="4400" b="1" dirty="0" smtClean="0">
                <a:solidFill>
                  <a:srgbClr val="FF0000"/>
                </a:solidFill>
                <a:latin typeface=".VnAvant" panose="020B7200000000000000" charset="0"/>
                <a:cs typeface=".VnAvant" panose="020B7200000000000000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Avant" panose="020B7200000000000000" charset="0"/>
                <a:cs typeface=".VnAvant" panose="020B7200000000000000" charset="0"/>
              </a:rPr>
              <a:t>ph</a:t>
            </a:r>
            <a:r>
              <a:rPr lang="en-US" sz="4400" b="1" dirty="0" err="1">
                <a:solidFill>
                  <a:srgbClr val="FF0000"/>
                </a:solidFill>
                <a:latin typeface=".VnAvant" panose="020B7200000000000000" charset="0"/>
                <a:cs typeface=".VnAvant" panose="020B7200000000000000" charset="0"/>
              </a:rPr>
              <a:t>è</a:t>
            </a:r>
            <a:endParaRPr lang="en-US" sz="4400" b="1" dirty="0">
              <a:solidFill>
                <a:srgbClr val="FF0000"/>
              </a:solidFill>
              <a:latin typeface=".VnAvant" panose="020B7200000000000000" charset="0"/>
              <a:cs typeface=".VnAvant" panose="020B7200000000000000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551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754" y="1490720"/>
            <a:ext cx="6767452" cy="51766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53" y="224330"/>
            <a:ext cx="1915731" cy="10580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09050" y="730447"/>
            <a:ext cx="7442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.VnAvant" panose="020B7200000000000000" charset="0"/>
                <a:cs typeface=".VnAvant" panose="020B7200000000000000" charset="0"/>
              </a:rPr>
              <a:t>Thµnh</a:t>
            </a:r>
            <a:r>
              <a:rPr lang="en-US" sz="4400" b="1" dirty="0" smtClean="0">
                <a:latin typeface=".VnAvant" panose="020B7200000000000000" charset="0"/>
                <a:cs typeface=".VnAvant" panose="020B7200000000000000" charset="0"/>
              </a:rPr>
              <a:t> </a:t>
            </a:r>
            <a:r>
              <a:rPr lang="en-US" sz="4400" b="1" dirty="0" err="1" smtClean="0">
                <a:latin typeface=".VnAvant" panose="020B7200000000000000" charset="0"/>
                <a:cs typeface=".VnAvant" panose="020B7200000000000000" charset="0"/>
              </a:rPr>
              <a:t>phè</a:t>
            </a:r>
            <a:r>
              <a:rPr lang="en-US" sz="4400" b="1" dirty="0" smtClean="0">
                <a:latin typeface=".VnAvant" panose="020B7200000000000000" charset="0"/>
                <a:cs typeface=".VnAvant" panose="020B7200000000000000" charset="0"/>
              </a:rPr>
              <a:t> vµ </a:t>
            </a:r>
            <a:r>
              <a:rPr lang="en-US" sz="4400" b="1" dirty="0" err="1" smtClean="0">
                <a:latin typeface=".VnAvant" panose="020B7200000000000000" charset="0"/>
                <a:cs typeface=".VnAvant" panose="020B7200000000000000" charset="0"/>
              </a:rPr>
              <a:t>n«ng</a:t>
            </a:r>
            <a:r>
              <a:rPr lang="en-US" sz="4400" b="1" dirty="0" smtClean="0">
                <a:latin typeface=".VnAvant" panose="020B7200000000000000" charset="0"/>
                <a:cs typeface=".VnAvant" panose="020B7200000000000000" charset="0"/>
              </a:rPr>
              <a:t> </a:t>
            </a:r>
            <a:r>
              <a:rPr lang="en-US" sz="4400" b="1" dirty="0" err="1" smtClean="0">
                <a:latin typeface=".VnAvant" panose="020B7200000000000000" charset="0"/>
                <a:cs typeface=".VnAvant" panose="020B7200000000000000" charset="0"/>
              </a:rPr>
              <a:t>th«n</a:t>
            </a:r>
            <a:endParaRPr lang="en-US" sz="4400" b="1" dirty="0">
              <a:latin typeface=".VnAvant" panose="020B7200000000000000" charset="0"/>
              <a:cs typeface=".VnAvant" panose="020B720000000000000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54281" y="721279"/>
            <a:ext cx="35585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9900"/>
                </a:solidFill>
                <a:latin typeface=".VnAvant" panose="020B7200000000000000" charset="0"/>
                <a:cs typeface=".VnAvant" panose="020B7200000000000000" charset="0"/>
              </a:rPr>
              <a:t>n«ng</a:t>
            </a:r>
            <a:r>
              <a:rPr lang="en-US" sz="4400" b="1" dirty="0" smtClean="0">
                <a:solidFill>
                  <a:srgbClr val="009900"/>
                </a:solidFill>
                <a:latin typeface=".VnAvant" panose="020B7200000000000000" charset="0"/>
                <a:cs typeface=".VnAvant" panose="020B7200000000000000" charset="0"/>
              </a:rPr>
              <a:t> </a:t>
            </a:r>
            <a:r>
              <a:rPr lang="en-US" sz="4400" b="1" dirty="0" err="1" smtClean="0">
                <a:solidFill>
                  <a:srgbClr val="009900"/>
                </a:solidFill>
                <a:latin typeface=".VnAvant" panose="020B7200000000000000" charset="0"/>
                <a:cs typeface=".VnAvant" panose="020B7200000000000000" charset="0"/>
              </a:rPr>
              <a:t>th«n</a:t>
            </a:r>
            <a:endParaRPr lang="en-US" sz="4400" b="1" dirty="0">
              <a:solidFill>
                <a:srgbClr val="009900"/>
              </a:solidFill>
              <a:latin typeface=".VnAvant" panose="020B7200000000000000" charset="0"/>
              <a:cs typeface=".VnAvant" panose="020B7200000000000000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801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025" y="1717386"/>
            <a:ext cx="4605455" cy="45871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420" y="1717386"/>
            <a:ext cx="4815989" cy="45871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53" y="224330"/>
            <a:ext cx="1915731" cy="10580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09050" y="730447"/>
            <a:ext cx="7442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.VnAvant" panose="020B7200000000000000" charset="0"/>
                <a:cs typeface=".VnAvant" panose="020B7200000000000000" charset="0"/>
              </a:rPr>
              <a:t>Thµnh</a:t>
            </a:r>
            <a:r>
              <a:rPr lang="en-US" sz="4400" b="1" dirty="0" smtClean="0">
                <a:latin typeface=".VnAvant" panose="020B7200000000000000" charset="0"/>
                <a:cs typeface=".VnAvant" panose="020B7200000000000000" charset="0"/>
              </a:rPr>
              <a:t> </a:t>
            </a:r>
            <a:r>
              <a:rPr lang="en-US" sz="4400" b="1" dirty="0" err="1" smtClean="0">
                <a:latin typeface=".VnAvant" panose="020B7200000000000000" charset="0"/>
                <a:cs typeface=".VnAvant" panose="020B7200000000000000" charset="0"/>
              </a:rPr>
              <a:t>phè</a:t>
            </a:r>
            <a:r>
              <a:rPr lang="en-US" sz="4400" b="1" dirty="0" smtClean="0">
                <a:latin typeface=".VnAvant" panose="020B7200000000000000" charset="0"/>
                <a:cs typeface=".VnAvant" panose="020B7200000000000000" charset="0"/>
              </a:rPr>
              <a:t> vµ </a:t>
            </a:r>
            <a:r>
              <a:rPr lang="en-US" sz="4400" b="1" dirty="0" err="1" smtClean="0">
                <a:latin typeface=".VnAvant" panose="020B7200000000000000" charset="0"/>
                <a:cs typeface=".VnAvant" panose="020B7200000000000000" charset="0"/>
              </a:rPr>
              <a:t>n«ng</a:t>
            </a:r>
            <a:r>
              <a:rPr lang="en-US" sz="4400" b="1" dirty="0" smtClean="0">
                <a:latin typeface=".VnAvant" panose="020B7200000000000000" charset="0"/>
                <a:cs typeface=".VnAvant" panose="020B7200000000000000" charset="0"/>
              </a:rPr>
              <a:t> </a:t>
            </a:r>
            <a:r>
              <a:rPr lang="en-US" sz="4400" b="1" dirty="0" err="1" smtClean="0">
                <a:latin typeface=".VnAvant" panose="020B7200000000000000" charset="0"/>
                <a:cs typeface=".VnAvant" panose="020B7200000000000000" charset="0"/>
              </a:rPr>
              <a:t>th«n</a:t>
            </a:r>
            <a:endParaRPr lang="en-US" sz="4400" b="1" dirty="0">
              <a:latin typeface=".VnAvant" panose="020B7200000000000000" charset="0"/>
              <a:cs typeface=".VnAvant" panose="020B720000000000000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1550" y="724970"/>
            <a:ext cx="3408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.VnAvant" panose="020B7200000000000000" charset="0"/>
                <a:cs typeface=".VnAvant" panose="020B7200000000000000" charset="0"/>
              </a:rPr>
              <a:t>Thµnh</a:t>
            </a:r>
            <a:r>
              <a:rPr lang="en-US" sz="4400" b="1" dirty="0" smtClean="0">
                <a:solidFill>
                  <a:srgbClr val="FF0000"/>
                </a:solidFill>
                <a:latin typeface=".VnAvant" panose="020B7200000000000000" charset="0"/>
                <a:cs typeface=".VnAvant" panose="020B7200000000000000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Avant" panose="020B7200000000000000" charset="0"/>
                <a:cs typeface=".VnAvant" panose="020B7200000000000000" charset="0"/>
              </a:rPr>
              <a:t>ph</a:t>
            </a:r>
            <a:r>
              <a:rPr lang="en-US" sz="4400" b="1" dirty="0" err="1">
                <a:solidFill>
                  <a:srgbClr val="FF0000"/>
                </a:solidFill>
                <a:latin typeface=".VnAvant" panose="020B7200000000000000" charset="0"/>
                <a:cs typeface=".VnAvant" panose="020B7200000000000000" charset="0"/>
              </a:rPr>
              <a:t>è</a:t>
            </a:r>
            <a:endParaRPr lang="en-US" sz="4400" b="1" dirty="0">
              <a:solidFill>
                <a:srgbClr val="FF0000"/>
              </a:solidFill>
              <a:latin typeface=".VnAvant" panose="020B7200000000000000" charset="0"/>
              <a:cs typeface=".VnAvant" panose="020B720000000000000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54281" y="721279"/>
            <a:ext cx="35585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9900"/>
                </a:solidFill>
                <a:latin typeface=".VnAvant" panose="020B7200000000000000" charset="0"/>
                <a:cs typeface=".VnAvant" panose="020B7200000000000000" charset="0"/>
              </a:rPr>
              <a:t>n«ng</a:t>
            </a:r>
            <a:r>
              <a:rPr lang="en-US" sz="4400" b="1" dirty="0" smtClean="0">
                <a:solidFill>
                  <a:srgbClr val="009900"/>
                </a:solidFill>
                <a:latin typeface=".VnAvant" panose="020B7200000000000000" charset="0"/>
                <a:cs typeface=".VnAvant" panose="020B7200000000000000" charset="0"/>
              </a:rPr>
              <a:t> </a:t>
            </a:r>
            <a:r>
              <a:rPr lang="en-US" sz="4400" b="1" dirty="0" err="1" smtClean="0">
                <a:solidFill>
                  <a:srgbClr val="009900"/>
                </a:solidFill>
                <a:latin typeface=".VnAvant" panose="020B7200000000000000" charset="0"/>
                <a:cs typeface=".VnAvant" panose="020B7200000000000000" charset="0"/>
              </a:rPr>
              <a:t>th«n</a:t>
            </a:r>
            <a:endParaRPr lang="en-US" sz="4400" b="1" dirty="0">
              <a:solidFill>
                <a:srgbClr val="009900"/>
              </a:solidFill>
              <a:latin typeface=".VnAvant" panose="020B7200000000000000" charset="0"/>
              <a:cs typeface=".VnAvant" panose="020B7200000000000000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128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Bản đồ Hải Phòng chi tiết và mới nhất 20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Thông tin tổng quan về Hải Phòng - thành phố hoa phượng đ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21" y="349615"/>
            <a:ext cx="10368126" cy="6670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6043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edia.anhp.vn:8081/files/minhthang/nha_hat_ln_hi_phong_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84" y="247268"/>
            <a:ext cx="9761741" cy="66853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2585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1-vnexpress.vnecdn.net/2020/11/14/2-cau-Hoang-Van-Thu.jpg?w=0&amp;h=0&amp;q=100&amp;dpr=2&amp;fit=crop&amp;s=vb-yMpKcA4ZYm422Dt8bd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17" y="157918"/>
            <a:ext cx="11405041" cy="65326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5361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ulichbienhesensetravel.com/view/at_bien-do-son-hai-phong_e8ddf0bdcb9f6b3f918722aa16073f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55" y="0"/>
            <a:ext cx="10985138" cy="67029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017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s://duandoirongdoson.vn/wp-content/uploads/2021/06/haiphong_khu-du-lich-doi-rong-hai-phong-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741424" cy="58809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4048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nemtv.vn/wp-content/uploads/2019/02/bai-bien-do-son-3-nemt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718" y="474783"/>
            <a:ext cx="9923585" cy="59541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6748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38256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829" y="524506"/>
            <a:ext cx="6538258" cy="63334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138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839" y="0"/>
            <a:ext cx="6583786" cy="71354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0625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207" y="322547"/>
            <a:ext cx="8528289" cy="4053048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609600" y="1188110"/>
            <a:ext cx="7979600" cy="4227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609600" lvl="0" indent="-525145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༝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200" lvl="1" indent="-52514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lvl="2" indent="-52514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400" lvl="3" indent="-52514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8000" lvl="4" indent="-52514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600" lvl="5" indent="-52514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200" lvl="6" indent="-52514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800" lvl="7" indent="-52514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lvl="8" indent="-52514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57786" y="4563616"/>
            <a:ext cx="10393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.VnAvant" panose="020B7200000000000000" pitchFamily="34" charset="0"/>
              </a:rPr>
              <a:t>     </a:t>
            </a:r>
            <a:r>
              <a:rPr lang="en-US" sz="4000" b="1" dirty="0" err="1" smtClean="0">
                <a:latin typeface=".VnAvant" panose="020B7200000000000000" pitchFamily="34" charset="0"/>
              </a:rPr>
              <a:t>NghØ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hÌ</a:t>
            </a:r>
            <a:r>
              <a:rPr lang="en-US" sz="4000" b="1" dirty="0" smtClean="0">
                <a:latin typeface=".VnAvant" panose="020B7200000000000000" pitchFamily="34" charset="0"/>
              </a:rPr>
              <a:t>, </a:t>
            </a:r>
            <a:r>
              <a:rPr lang="en-US" sz="4000" b="1" dirty="0" err="1" smtClean="0">
                <a:latin typeface=".VnAvant" panose="020B7200000000000000" pitchFamily="34" charset="0"/>
              </a:rPr>
              <a:t>bè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mÑ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cho</a:t>
            </a:r>
            <a:r>
              <a:rPr lang="en-US" sz="4000" b="1" dirty="0" smtClean="0">
                <a:latin typeface=".VnAvant" panose="020B7200000000000000" pitchFamily="34" charset="0"/>
              </a:rPr>
              <a:t> Hµ </a:t>
            </a:r>
            <a:r>
              <a:rPr lang="en-US" sz="4000" b="1" dirty="0" err="1" smtClean="0">
                <a:latin typeface=".VnAvant" panose="020B7200000000000000" pitchFamily="34" charset="0"/>
              </a:rPr>
              <a:t>vÒ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qu</a:t>
            </a:r>
            <a:r>
              <a:rPr lang="en-US" sz="4000" b="1" dirty="0" smtClean="0">
                <a:latin typeface=".VnAvant" panose="020B7200000000000000" pitchFamily="34" charset="0"/>
              </a:rPr>
              <a:t>ª. </a:t>
            </a:r>
          </a:p>
          <a:p>
            <a:r>
              <a:rPr lang="en-US" sz="4000" b="1" dirty="0" smtClean="0">
                <a:latin typeface=".VnAvant" panose="020B7200000000000000" pitchFamily="34" charset="0"/>
              </a:rPr>
              <a:t>Quª Hµ lµ </a:t>
            </a:r>
            <a:r>
              <a:rPr lang="en-US" sz="4000" b="1" dirty="0" err="1" smtClean="0">
                <a:latin typeface=".VnAvant" panose="020B7200000000000000" pitchFamily="34" charset="0"/>
              </a:rPr>
              <a:t>xø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së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cña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dõa</a:t>
            </a:r>
            <a:r>
              <a:rPr lang="en-US" sz="4000" b="1" dirty="0" smtClean="0">
                <a:latin typeface=".VnAvant" panose="020B7200000000000000" pitchFamily="34" charset="0"/>
              </a:rPr>
              <a:t>.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541611" y="4552442"/>
            <a:ext cx="152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3300"/>
                </a:solidFill>
                <a:latin typeface=".VnArial" panose="020B7200000000000000" pitchFamily="34" charset="0"/>
              </a:rPr>
              <a:t>v</a:t>
            </a:r>
            <a:r>
              <a:rPr lang="en-US" altLang="en-US" sz="4000" b="1" dirty="0" smtClean="0">
                <a:solidFill>
                  <a:srgbClr val="FF3300"/>
                </a:solidFill>
                <a:latin typeface=".VnAvant" panose="020B7200000000000000" pitchFamily="34" charset="0"/>
              </a:rPr>
              <a:t> </a:t>
            </a:r>
            <a:endParaRPr lang="en-US" altLang="en-US" sz="4000" b="1" dirty="0">
              <a:solidFill>
                <a:srgbClr val="FF33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582927" y="5158338"/>
            <a:ext cx="152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3300"/>
                </a:solidFill>
                <a:latin typeface=".VnArial" panose="020B7200000000000000" pitchFamily="34" charset="0"/>
              </a:rPr>
              <a:t>x</a:t>
            </a:r>
            <a:r>
              <a:rPr lang="en-US" altLang="en-US" sz="4000" b="1" dirty="0" smtClean="0">
                <a:solidFill>
                  <a:srgbClr val="FF3300"/>
                </a:solidFill>
                <a:latin typeface=".VnAvant" panose="020B7200000000000000" pitchFamily="34" charset="0"/>
              </a:rPr>
              <a:t> </a:t>
            </a:r>
            <a:endParaRPr lang="en-US" altLang="en-US" sz="4000" b="1" dirty="0">
              <a:solidFill>
                <a:srgbClr val="FF33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683840" y="4560417"/>
            <a:ext cx="115638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4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NghØ</a:t>
            </a:r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hÌ</a:t>
            </a:r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bè</a:t>
            </a:r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mÑ</a:t>
            </a:r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 Hµ </a:t>
            </a:r>
            <a:r>
              <a:rPr lang="en-US" sz="4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vÒ</a:t>
            </a:r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qu</a:t>
            </a:r>
            <a:r>
              <a:rPr lang="en-US" sz="4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ª</a:t>
            </a:r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.</a:t>
            </a:r>
            <a:r>
              <a:rPr lang="en-US" altLang="en-US" sz="4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endParaRPr lang="en-US" altLang="en-US" sz="4000" b="1" dirty="0">
              <a:solidFill>
                <a:srgbClr val="FF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683840" y="4559289"/>
            <a:ext cx="115638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4000" b="1" dirty="0" err="1">
                <a:latin typeface=".VnAvant" panose="020B7200000000000000" pitchFamily="34" charset="0"/>
              </a:rPr>
              <a:t>NghØ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hÌ</a:t>
            </a:r>
            <a:r>
              <a:rPr lang="en-US" sz="4000" b="1" dirty="0">
                <a:latin typeface=".VnAvant" panose="020B7200000000000000" pitchFamily="34" charset="0"/>
              </a:rPr>
              <a:t>, </a:t>
            </a:r>
            <a:r>
              <a:rPr lang="en-US" sz="4000" b="1" dirty="0" err="1">
                <a:latin typeface=".VnAvant" panose="020B7200000000000000" pitchFamily="34" charset="0"/>
              </a:rPr>
              <a:t>bè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mÑ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cho</a:t>
            </a:r>
            <a:r>
              <a:rPr lang="en-US" sz="4000" b="1" dirty="0">
                <a:latin typeface=".VnAvant" panose="020B7200000000000000" pitchFamily="34" charset="0"/>
              </a:rPr>
              <a:t> Hµ </a:t>
            </a:r>
            <a:r>
              <a:rPr lang="en-US" sz="4000" b="1" dirty="0" err="1">
                <a:latin typeface=".VnAvant" panose="020B7200000000000000" pitchFamily="34" charset="0"/>
              </a:rPr>
              <a:t>vÒ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qu</a:t>
            </a:r>
            <a:r>
              <a:rPr lang="en-US" sz="4000" b="1" dirty="0" smtClean="0">
                <a:latin typeface=".VnAvant" panose="020B7200000000000000" pitchFamily="34" charset="0"/>
              </a:rPr>
              <a:t>ª</a:t>
            </a:r>
            <a:r>
              <a:rPr lang="en-US" sz="4000" b="1" dirty="0">
                <a:latin typeface=".VnAvant" panose="020B7200000000000000" pitchFamily="34" charset="0"/>
              </a:rPr>
              <a:t>.</a:t>
            </a:r>
            <a:r>
              <a:rPr lang="en-US" altLang="en-US" sz="4000" b="1" dirty="0" smtClean="0">
                <a:latin typeface=".VnAvant" panose="020B7200000000000000" pitchFamily="34" charset="0"/>
              </a:rPr>
              <a:t> </a:t>
            </a:r>
            <a:endParaRPr lang="en-US" altLang="en-US" sz="4000" b="1" dirty="0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957786" y="5177236"/>
            <a:ext cx="102553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Quª Hµ lµ </a:t>
            </a:r>
            <a:r>
              <a:rPr lang="en-US" sz="4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xø</a:t>
            </a:r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së</a:t>
            </a:r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cña</a:t>
            </a:r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dõa</a:t>
            </a:r>
            <a:r>
              <a:rPr lang="en-US" sz="4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963361" y="5177236"/>
            <a:ext cx="102553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4000" b="1" dirty="0">
                <a:latin typeface=".VnAvant" panose="020B7200000000000000" pitchFamily="34" charset="0"/>
              </a:rPr>
              <a:t>Quª Hµ lµ </a:t>
            </a:r>
            <a:r>
              <a:rPr lang="en-US" sz="4000" b="1" dirty="0" err="1">
                <a:latin typeface=".VnAvant" panose="020B7200000000000000" pitchFamily="34" charset="0"/>
              </a:rPr>
              <a:t>xø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së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cña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dõa</a:t>
            </a:r>
            <a:r>
              <a:rPr lang="en-US" sz="4000" b="1" dirty="0" smtClean="0">
                <a:latin typeface=".VnAvant" panose="020B7200000000000000" pitchFamily="34" charset="0"/>
              </a:rPr>
              <a:t>.</a:t>
            </a:r>
            <a:endParaRPr lang="en-US" sz="4000" b="1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quê huơng xứ dừa Bến T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319" y="562668"/>
            <a:ext cx="9144000" cy="5705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0857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4.bp.blogspot.com/-aYq6MGXlMfM/UzwidqzY6xI/AAAAAAAAILk/wkO8XeI1koE/s1600/ben+tre+(1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563" y="675250"/>
            <a:ext cx="9144000" cy="55426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0159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media.truyenhinhdulich.vn/upload/news/7373_tim_kiem_anh_dep_du_lich_ben_tre_nam_2019_06494005072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70" y="355209"/>
            <a:ext cx="11430000" cy="7143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7409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vtv1.mediacdn.vn/thumb_w/650/2017/ben-tre-15076054386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77" y="799292"/>
            <a:ext cx="9444254" cy="53904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0414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025" y="1717386"/>
            <a:ext cx="4605455" cy="45871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420" y="1717386"/>
            <a:ext cx="4815989" cy="45871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53" y="224330"/>
            <a:ext cx="1915731" cy="10580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09050" y="730447"/>
            <a:ext cx="7442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.VnAvant" panose="020B7200000000000000" charset="0"/>
                <a:cs typeface=".VnAvant" panose="020B7200000000000000" charset="0"/>
              </a:rPr>
              <a:t>Thµnh</a:t>
            </a:r>
            <a:r>
              <a:rPr lang="en-US" sz="4400" b="1" dirty="0" smtClean="0">
                <a:latin typeface=".VnAvant" panose="020B7200000000000000" charset="0"/>
                <a:cs typeface=".VnAvant" panose="020B7200000000000000" charset="0"/>
              </a:rPr>
              <a:t> </a:t>
            </a:r>
            <a:r>
              <a:rPr lang="en-US" sz="4400" b="1" dirty="0" err="1" smtClean="0">
                <a:latin typeface=".VnAvant" panose="020B7200000000000000" charset="0"/>
                <a:cs typeface=".VnAvant" panose="020B7200000000000000" charset="0"/>
              </a:rPr>
              <a:t>phè</a:t>
            </a:r>
            <a:r>
              <a:rPr lang="en-US" sz="4400" b="1" dirty="0" smtClean="0">
                <a:latin typeface=".VnAvant" panose="020B7200000000000000" charset="0"/>
                <a:cs typeface=".VnAvant" panose="020B7200000000000000" charset="0"/>
              </a:rPr>
              <a:t> vµ </a:t>
            </a:r>
            <a:r>
              <a:rPr lang="en-US" sz="4400" b="1" dirty="0" err="1" smtClean="0">
                <a:latin typeface=".VnAvant" panose="020B7200000000000000" charset="0"/>
                <a:cs typeface=".VnAvant" panose="020B7200000000000000" charset="0"/>
              </a:rPr>
              <a:t>n«ng</a:t>
            </a:r>
            <a:r>
              <a:rPr lang="en-US" sz="4400" b="1" dirty="0" smtClean="0">
                <a:latin typeface=".VnAvant" panose="020B7200000000000000" charset="0"/>
                <a:cs typeface=".VnAvant" panose="020B7200000000000000" charset="0"/>
              </a:rPr>
              <a:t> </a:t>
            </a:r>
            <a:r>
              <a:rPr lang="en-US" sz="4400" b="1" dirty="0" err="1" smtClean="0">
                <a:latin typeface=".VnAvant" panose="020B7200000000000000" charset="0"/>
                <a:cs typeface=".VnAvant" panose="020B7200000000000000" charset="0"/>
              </a:rPr>
              <a:t>th«n</a:t>
            </a:r>
            <a:endParaRPr lang="en-US" sz="4400" b="1" dirty="0">
              <a:latin typeface=".VnAvant" panose="020B7200000000000000" charset="0"/>
              <a:cs typeface=".VnAvant" panose="020B720000000000000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1550" y="724970"/>
            <a:ext cx="3408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.VnAvant" panose="020B7200000000000000" charset="0"/>
                <a:cs typeface=".VnAvant" panose="020B7200000000000000" charset="0"/>
              </a:rPr>
              <a:t>Thµnh</a:t>
            </a:r>
            <a:r>
              <a:rPr lang="en-US" sz="4400" b="1" dirty="0" smtClean="0">
                <a:solidFill>
                  <a:srgbClr val="FF0000"/>
                </a:solidFill>
                <a:latin typeface=".VnAvant" panose="020B7200000000000000" charset="0"/>
                <a:cs typeface=".VnAvant" panose="020B7200000000000000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Avant" panose="020B7200000000000000" charset="0"/>
                <a:cs typeface=".VnAvant" panose="020B7200000000000000" charset="0"/>
              </a:rPr>
              <a:t>ph</a:t>
            </a:r>
            <a:r>
              <a:rPr lang="en-US" sz="4400" b="1" dirty="0" err="1">
                <a:solidFill>
                  <a:srgbClr val="FF0000"/>
                </a:solidFill>
                <a:latin typeface=".VnAvant" panose="020B7200000000000000" charset="0"/>
                <a:cs typeface=".VnAvant" panose="020B7200000000000000" charset="0"/>
              </a:rPr>
              <a:t>è</a:t>
            </a:r>
            <a:endParaRPr lang="en-US" sz="4400" b="1" dirty="0">
              <a:solidFill>
                <a:srgbClr val="FF0000"/>
              </a:solidFill>
              <a:latin typeface=".VnAvant" panose="020B7200000000000000" charset="0"/>
              <a:cs typeface=".VnAvant" panose="020B720000000000000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54281" y="721279"/>
            <a:ext cx="35585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9900"/>
                </a:solidFill>
                <a:latin typeface=".VnAvant" panose="020B7200000000000000" charset="0"/>
                <a:cs typeface=".VnAvant" panose="020B7200000000000000" charset="0"/>
              </a:rPr>
              <a:t>n«ng</a:t>
            </a:r>
            <a:r>
              <a:rPr lang="en-US" sz="4400" b="1" dirty="0" smtClean="0">
                <a:solidFill>
                  <a:srgbClr val="009900"/>
                </a:solidFill>
                <a:latin typeface=".VnAvant" panose="020B7200000000000000" charset="0"/>
                <a:cs typeface=".VnAvant" panose="020B7200000000000000" charset="0"/>
              </a:rPr>
              <a:t> </a:t>
            </a:r>
            <a:r>
              <a:rPr lang="en-US" sz="4400" b="1" dirty="0" err="1" smtClean="0">
                <a:solidFill>
                  <a:srgbClr val="009900"/>
                </a:solidFill>
                <a:latin typeface=".VnAvant" panose="020B7200000000000000" charset="0"/>
                <a:cs typeface=".VnAvant" panose="020B7200000000000000" charset="0"/>
              </a:rPr>
              <a:t>th«n</a:t>
            </a:r>
            <a:endParaRPr lang="en-US" sz="4400" b="1" dirty="0">
              <a:solidFill>
                <a:srgbClr val="009900"/>
              </a:solidFill>
              <a:latin typeface=".VnAvant" panose="020B7200000000000000" charset="0"/>
              <a:cs typeface=".VnAvant" panose="020B7200000000000000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243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</TotalTime>
  <Words>122</Words>
  <Application>Microsoft Office PowerPoint</Application>
  <PresentationFormat>Custom</PresentationFormat>
  <Paragraphs>32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Windows User</cp:lastModifiedBy>
  <cp:revision>98</cp:revision>
  <dcterms:created xsi:type="dcterms:W3CDTF">2020-08-13T09:32:00Z</dcterms:created>
  <dcterms:modified xsi:type="dcterms:W3CDTF">2024-12-27T03:51:55Z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