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365" r:id="rId2"/>
    <p:sldId id="338" r:id="rId3"/>
    <p:sldId id="340" r:id="rId4"/>
    <p:sldId id="342" r:id="rId5"/>
    <p:sldId id="345" r:id="rId6"/>
    <p:sldId id="347" r:id="rId7"/>
  </p:sldIdLst>
  <p:sldSz cx="9144000" cy="5143500" type="screen16x9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微软雅黑" pitchFamily="34" charset="-122"/>
      <p:regular r:id="rId13"/>
      <p:bold r:id="rId14"/>
    </p:embeddedFont>
    <p:embeddedFont>
      <p:font typeface="宋体" pitchFamily="2" charset="-122"/>
      <p:regular r:id="rId15"/>
    </p:embeddedFont>
  </p:embeddedFontLst>
  <p:custDataLst>
    <p:tags r:id="rId1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750" autoAdjust="0"/>
    <p:restoredTop sz="86885" autoAdjust="0"/>
  </p:normalViewPr>
  <p:slideViewPr>
    <p:cSldViewPr snapToGrid="0">
      <p:cViewPr>
        <p:scale>
          <a:sx n="60" d="100"/>
          <a:sy n="60" d="100"/>
        </p:scale>
        <p:origin x="-1524" y="-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27/12/2024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02" y="-45782"/>
            <a:ext cx="9297402" cy="51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523" y="1"/>
            <a:ext cx="8053252" cy="53707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PHÚC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altLang="zh-CN" sz="3600" b="1" dirty="0" err="1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Phép</a:t>
            </a:r>
            <a:r>
              <a:rPr lang="en-US" altLang="zh-CN" sz="3600" b="1" dirty="0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cộng</a:t>
            </a:r>
            <a:r>
              <a:rPr lang="en-US" altLang="zh-CN" sz="3600" b="1" dirty="0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phạm</a:t>
            </a:r>
            <a:r>
              <a:rPr lang="en-US" altLang="zh-CN" sz="3600" b="1" dirty="0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vi 10 ( </a:t>
            </a:r>
            <a:r>
              <a:rPr lang="en-US" altLang="zh-CN" sz="3600" b="1" dirty="0" err="1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600" b="1" dirty="0" smtClean="0">
                <a:ln w="9525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4)</a:t>
            </a:r>
            <a:endParaRPr lang="zh-CN" altLang="en-US" sz="3600" b="1" dirty="0" smtClean="0">
              <a:ln w="9525">
                <a:noFill/>
              </a:ln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sz="3600" dirty="0" smtClean="0"/>
          </a:p>
          <a:p>
            <a:pPr algn="ctr"/>
            <a:endParaRPr lang="en-US" dirty="0" smtClean="0"/>
          </a:p>
          <a:p>
            <a:pPr algn="ctr"/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989" b="89984" l="9930" r="89720">
                        <a14:foregroundMark x1="11682" y1="7674" x2="35397" y2="7512"/>
                        <a14:foregroundMark x1="20911" y1="5170" x2="22313" y2="5493"/>
                        <a14:foregroundMark x1="11682" y1="2989" x2="15187" y2="2989"/>
                        <a14:backgroundMark x1="60514" y1="42084" x2="60514" y2="42084"/>
                        <a14:backgroundMark x1="35748" y1="36914" x2="75701" y2="46042"/>
                        <a14:backgroundMark x1="28621" y1="47415" x2="83995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43" b="-2934"/>
          <a:stretch/>
        </p:blipFill>
        <p:spPr>
          <a:xfrm>
            <a:off x="-609600" y="-81281"/>
            <a:ext cx="9144000" cy="890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59641"/>
            <a:ext cx="46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824" b="95150" l="6406" r="94781">
                        <a14:foregroundMark x1="12100" y1="15036" x2="90866" y2="44462"/>
                        <a14:foregroundMark x1="7117" y1="47211" x2="89680" y2="48585"/>
                        <a14:foregroundMark x1="25386" y1="32013" x2="60142" y2="35732"/>
                        <a14:foregroundMark x1="8897" y1="20534" x2="22776" y2="36944"/>
                        <a14:foregroundMark x1="31435" y1="37106" x2="63938" y2="34923"/>
                        <a14:foregroundMark x1="12337" y1="16006" x2="14947" y2="39935"/>
                        <a14:foregroundMark x1="9134" y1="14228" x2="10558" y2="39289"/>
                        <a14:foregroundMark x1="10083" y1="15198" x2="77224" y2="15764"/>
                        <a14:foregroundMark x1="77224" y1="16815" x2="92289" y2="46403"/>
                        <a14:foregroundMark x1="75445" y1="17947" x2="91459" y2="18351"/>
                        <a14:foregroundMark x1="91459" y1="19321" x2="91103" y2="32983"/>
                        <a14:foregroundMark x1="36062" y1="50202" x2="90510" y2="49394"/>
                        <a14:foregroundMark x1="71174" y1="14390" x2="94306" y2="16411"/>
                        <a14:foregroundMark x1="30605" y1="20129" x2="60735" y2="19968"/>
                        <a14:backgroundMark x1="42705" y1="11237" x2="66192" y2="11641"/>
                        <a14:backgroundMark x1="10320" y1="48828" x2="83867" y2="76637"/>
                        <a14:backgroundMark x1="75801" y1="21261" x2="90985" y2="21180"/>
                        <a14:backgroundMark x1="76631" y1="44139" x2="90273" y2="43816"/>
                        <a14:backgroundMark x1="79004" y1="21019" x2="80190" y2="22312"/>
                        <a14:backgroundMark x1="75326" y1="20776" x2="78410" y2="22070"/>
                        <a14:backgroundMark x1="81969" y1="21180" x2="84935" y2="20453"/>
                        <a14:backgroundMark x1="76868" y1="43816" x2="88256" y2="43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625"/>
            <a:ext cx="8829040" cy="851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400" y="170688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+ 0 =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240" y="34312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 + 2 =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878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8610" b="75263" l="4864" r="90866">
                        <a14:foregroundMark x1="8897" y1="62409" x2="90866" y2="72676"/>
                        <a14:foregroundMark x1="18387" y1="62409" x2="86833" y2="61196"/>
                        <a14:foregroundMark x1="7711" y1="60469" x2="27639" y2="60469"/>
                        <a14:foregroundMark x1="6880" y1="61035" x2="8304" y2="70897"/>
                        <a14:foregroundMark x1="8304" y1="71140" x2="80427" y2="72272"/>
                        <a14:foregroundMark x1="23369" y1="65158" x2="25623" y2="65400"/>
                        <a14:foregroundMark x1="13760" y1="72918" x2="85647" y2="73323"/>
                        <a14:foregroundMark x1="88256" y1="60631" x2="88493" y2="70897"/>
                        <a14:foregroundMark x1="21590" y1="73646" x2="89917" y2="73888"/>
                        <a14:foregroundMark x1="50059" y1="64996" x2="51127" y2="68957"/>
                        <a14:foregroundMark x1="31791" y1="60873" x2="67378" y2="62005"/>
                        <a14:foregroundMark x1="16489" y1="61035" x2="17438" y2="62005"/>
                        <a14:backgroundMark x1="6880" y1="76071" x2="21945" y2="7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040" y="-4965700"/>
            <a:ext cx="9174480" cy="10255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496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56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25429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240" y="22018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224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2240" y="1473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520" y="22368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3360" y="186212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04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8981" b="94099" l="7948" r="98221">
                        <a14:foregroundMark x1="13760" y1="92078" x2="95136" y2="90946"/>
                        <a14:foregroundMark x1="10558" y1="80194" x2="22183" y2="90218"/>
                        <a14:foregroundMark x1="16370" y1="80679" x2="89442" y2="80194"/>
                        <a14:foregroundMark x1="19929" y1="79951" x2="75801" y2="79466"/>
                        <a14:foregroundMark x1="76987" y1="80194" x2="94899" y2="79951"/>
                        <a14:foregroundMark x1="76038" y1="79709" x2="93713" y2="79951"/>
                        <a14:foregroundMark x1="95730" y1="80194" x2="95730" y2="90946"/>
                        <a14:foregroundMark x1="16963" y1="92320" x2="96679" y2="93937"/>
                        <a14:foregroundMark x1="16726" y1="92967" x2="45077" y2="93452"/>
                        <a14:foregroundMark x1="14353" y1="82538" x2="15777" y2="92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4880" y="-10144807"/>
            <a:ext cx="9753600" cy="1493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43" b="90057" l="5101" r="87782">
                        <a14:foregroundMark x1="7948" y1="77850" x2="21352" y2="78011"/>
                        <a14:foregroundMark x1="8541" y1="76880" x2="19573" y2="76475"/>
                        <a14:foregroundMark x1="9134" y1="78577" x2="20996" y2="79224"/>
                        <a14:foregroundMark x1="8304" y1="76880" x2="8541" y2="80194"/>
                        <a14:foregroundMark x1="8541" y1="80194" x2="16370" y2="79224"/>
                        <a14:foregroundMark x1="8304" y1="77041" x2="14116" y2="75667"/>
                        <a14:foregroundMark x1="8304" y1="75667" x2="7948" y2="77850"/>
                        <a14:foregroundMark x1="9490" y1="75101" x2="20759" y2="77445"/>
                        <a14:backgroundMark x1="25148" y1="38723" x2="59549" y2="44462"/>
                        <a14:backgroundMark x1="51127" y1="34357" x2="62159" y2="3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0" y="-9042581"/>
            <a:ext cx="9154160" cy="13423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336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7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20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520" y="-4526282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719" b="89976" l="6388" r="89431">
                        <a14:foregroundMark x1="8014" y1="4770" x2="19628" y2="5174"/>
                        <a14:foregroundMark x1="8014" y1="6548" x2="17886" y2="6306"/>
                        <a14:foregroundMark x1="7085" y1="4527" x2="19048" y2="4123"/>
                        <a14:foregroundMark x1="6504" y1="5174" x2="13124" y2="8084"/>
                        <a14:foregroundMark x1="19628" y1="3719" x2="19861" y2="6306"/>
                        <a14:backgroundMark x1="42625" y1="13824" x2="54588" y2="17785"/>
                        <a14:backgroundMark x1="59930" y1="77041" x2="64460" y2="78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2960"/>
            <a:ext cx="10078720" cy="746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842" b="45998" l="9640" r="95006">
                        <a14:foregroundMark x1="11498" y1="12530" x2="85017" y2="44220"/>
                        <a14:foregroundMark x1="12544" y1="9135" x2="12892" y2="42522"/>
                        <a14:foregroundMark x1="11034" y1="10428" x2="11034" y2="30396"/>
                        <a14:foregroundMark x1="11034" y1="9135" x2="88734" y2="11075"/>
                        <a14:foregroundMark x1="88153" y1="12126" x2="89547" y2="36540"/>
                        <a14:foregroundMark x1="90360" y1="30234" x2="90360" y2="37833"/>
                        <a14:foregroundMark x1="90360" y1="37833" x2="81998" y2="42280"/>
                        <a14:foregroundMark x1="13124" y1="42765" x2="82811" y2="43816"/>
                        <a14:foregroundMark x1="88734" y1="12935" x2="91173" y2="27243"/>
                        <a14:foregroundMark x1="83856" y1="44220" x2="90825" y2="38480"/>
                        <a14:foregroundMark x1="27642" y1="12773" x2="29501" y2="17866"/>
                        <a14:foregroundMark x1="24623" y1="17462" x2="36469" y2="17462"/>
                        <a14:foregroundMark x1="29268" y1="32741" x2="56330" y2="39369"/>
                        <a14:foregroundMark x1="28107" y1="39774" x2="58653" y2="38723"/>
                        <a14:foregroundMark x1="27294" y1="28698" x2="44019" y2="28698"/>
                        <a14:foregroundMark x1="35656" y1="30234" x2="48548" y2="31285"/>
                        <a14:foregroundMark x1="28920" y1="34034" x2="41231" y2="30639"/>
                        <a14:foregroundMark x1="23577" y1="33145" x2="51684" y2="33145"/>
                        <a14:foregroundMark x1="23577" y1="39774" x2="61440" y2="41229"/>
                        <a14:foregroundMark x1="39024" y1="9378" x2="93148" y2="9378"/>
                        <a14:foregroundMark x1="42741" y1="14470" x2="85947" y2="16815"/>
                        <a14:foregroundMark x1="65041" y1="16411" x2="67480" y2="18674"/>
                        <a14:foregroundMark x1="76539" y1="34034" x2="87573" y2="35732"/>
                        <a14:foregroundMark x1="42276" y1="32498" x2="48432" y2="31447"/>
                        <a14:foregroundMark x1="11382" y1="23363" x2="11150" y2="42522"/>
                        <a14:foregroundMark x1="11614" y1="43573" x2="71429" y2="45109"/>
                        <a14:foregroundMark x1="71429" y1="45109" x2="91521" y2="44220"/>
                        <a14:foregroundMark x1="78165" y1="44624" x2="91289" y2="45109"/>
                        <a14:foregroundMark x1="26249" y1="41633" x2="37282" y2="40663"/>
                        <a14:backgroundMark x1="12195" y1="6629" x2="17073" y2="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947420"/>
            <a:ext cx="8920480" cy="83921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89600" y="2225040"/>
            <a:ext cx="508000" cy="335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288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584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4360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8688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09840" y="372872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2708" b="93614" l="4762" r="93148">
                        <a14:foregroundMark x1="7666" y1="54729" x2="36121" y2="55133"/>
                        <a14:foregroundMark x1="7085" y1="54163" x2="32636" y2="52708"/>
                        <a14:foregroundMark x1="7433" y1="55861" x2="33217" y2="56265"/>
                        <a14:foregroundMark x1="7085" y1="56103" x2="36702" y2="56669"/>
                        <a14:foregroundMark x1="6272" y1="53355" x2="5923" y2="55133"/>
                        <a14:foregroundMark x1="5923" y1="53759" x2="12776" y2="52951"/>
                        <a14:foregroundMark x1="6504" y1="55133" x2="8014" y2="56508"/>
                        <a14:backgroundMark x1="73519" y1="64996" x2="87224" y2="66774"/>
                        <a14:backgroundMark x1="47387" y1="90461" x2="59930" y2="86500"/>
                        <a14:backgroundMark x1="16725" y1="60226" x2="31243" y2="59822"/>
                        <a14:backgroundMark x1="20209" y1="58852" x2="26713" y2="5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60" y="-4091940"/>
            <a:ext cx="7802880" cy="986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7067" b="94018" l="3905" r="95233">
                        <a14:foregroundMark x1="11382" y1="61439" x2="15099" y2="90461"/>
                        <a14:foregroundMark x1="18467" y1="91027" x2="77816" y2="92643"/>
                        <a14:foregroundMark x1="11963" y1="61035" x2="83856" y2="58448"/>
                        <a14:foregroundMark x1="84669" y1="58690" x2="91754" y2="86338"/>
                        <a14:foregroundMark x1="24390" y1="59256" x2="53078" y2="58044"/>
                        <a14:foregroundMark x1="18467" y1="75101" x2="83856" y2="75424"/>
                        <a14:foregroundMark x1="32404" y1="77203" x2="61092" y2="77041"/>
                        <a14:foregroundMark x1="16725" y1="72676" x2="87456" y2="74454"/>
                        <a14:foregroundMark x1="18467" y1="59256" x2="27875" y2="58690"/>
                        <a14:foregroundMark x1="19861" y1="58448" x2="24390" y2="58448"/>
                        <a14:foregroundMark x1="87120" y1="65220" x2="88286" y2="69560"/>
                        <a14:foregroundMark x1="90517" y1="72141" x2="92850" y2="76246"/>
                        <a14:foregroundMark x1="18813" y1="88856" x2="31846" y2="86862"/>
                        <a14:backgroundMark x1="10801" y1="55861" x2="34959" y2="56103"/>
                        <a14:backgroundMark x1="7252" y1="55073" x2="32505" y2="54780"/>
                        <a14:backgroundMark x1="6795" y1="53900" x2="10142" y2="54780"/>
                        <a14:backgroundMark x1="6288" y1="55777" x2="32961" y2="55484"/>
                        <a14:backgroundMark x1="6389" y1="54076" x2="12221" y2="54076"/>
                        <a14:backgroundMark x1="6795" y1="55073" x2="9280" y2="55073"/>
                        <a14:backgroundMark x1="6288" y1="55367" x2="6897" y2="52317"/>
                        <a14:backgroundMark x1="7657" y1="53607" x2="12475" y2="53607"/>
                        <a14:backgroundMark x1="10852" y1="54487" x2="32606" y2="54076"/>
                        <a14:backgroundMark x1="95588" y1="54076" x2="95335" y2="92199"/>
                        <a14:backgroundMark x1="95842" y1="53372" x2="95842" y2="55777"/>
                        <a14:backgroundMark x1="95842" y1="53607" x2="97211" y2="55191"/>
                        <a14:backgroundMark x1="96602" y1="53490" x2="96450" y2="76540"/>
                        <a14:backgroundMark x1="95842" y1="55191" x2="98174" y2="72551"/>
                        <a14:backgroundMark x1="95690" y1="63636" x2="96704" y2="75836"/>
                        <a14:backgroundMark x1="96197" y1="77009" x2="97566" y2="82874"/>
                        <a14:backgroundMark x1="95081" y1="76246" x2="97465" y2="85865"/>
                        <a14:backgroundMark x1="95842" y1="84457" x2="97211" y2="92199"/>
                        <a14:backgroundMark x1="95487" y1="90323" x2="95842" y2="9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" y="-2391410"/>
            <a:ext cx="8178800" cy="7091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473127" y="1900418"/>
            <a:ext cx="508073" cy="924649"/>
          </a:xfrm>
          <a:custGeom>
            <a:avLst/>
            <a:gdLst>
              <a:gd name="connsiteX0" fmla="*/ 508073 w 508073"/>
              <a:gd name="connsiteY0" fmla="*/ 233182 h 924649"/>
              <a:gd name="connsiteX1" fmla="*/ 172793 w 508073"/>
              <a:gd name="connsiteY1" fmla="*/ 9662 h 924649"/>
              <a:gd name="connsiteX2" fmla="*/ 284553 w 508073"/>
              <a:gd name="connsiteY2" fmla="*/ 517662 h 924649"/>
              <a:gd name="connsiteX3" fmla="*/ 73 w 508073"/>
              <a:gd name="connsiteY3" fmla="*/ 436382 h 924649"/>
              <a:gd name="connsiteX4" fmla="*/ 254073 w 508073"/>
              <a:gd name="connsiteY4" fmla="*/ 883422 h 924649"/>
              <a:gd name="connsiteX5" fmla="*/ 254073 w 508073"/>
              <a:gd name="connsiteY5" fmla="*/ 883422 h 924649"/>
              <a:gd name="connsiteX6" fmla="*/ 335353 w 508073"/>
              <a:gd name="connsiteY6" fmla="*/ 924062 h 924649"/>
              <a:gd name="connsiteX7" fmla="*/ 274393 w 508073"/>
              <a:gd name="connsiteY7" fmla="*/ 903742 h 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073" h="924649">
                <a:moveTo>
                  <a:pt x="508073" y="233182"/>
                </a:moveTo>
                <a:cubicBezTo>
                  <a:pt x="359059" y="97715"/>
                  <a:pt x="210046" y="-37751"/>
                  <a:pt x="172793" y="9662"/>
                </a:cubicBezTo>
                <a:cubicBezTo>
                  <a:pt x="135540" y="57075"/>
                  <a:pt x="313340" y="446542"/>
                  <a:pt x="284553" y="517662"/>
                </a:cubicBezTo>
                <a:cubicBezTo>
                  <a:pt x="255766" y="588782"/>
                  <a:pt x="5153" y="375422"/>
                  <a:pt x="73" y="436382"/>
                </a:cubicBezTo>
                <a:cubicBezTo>
                  <a:pt x="-5007" y="497342"/>
                  <a:pt x="254073" y="883422"/>
                  <a:pt x="254073" y="883422"/>
                </a:cubicBezTo>
                <a:lnTo>
                  <a:pt x="254073" y="883422"/>
                </a:lnTo>
                <a:cubicBezTo>
                  <a:pt x="267620" y="890195"/>
                  <a:pt x="331966" y="920675"/>
                  <a:pt x="335353" y="924062"/>
                </a:cubicBezTo>
                <a:cubicBezTo>
                  <a:pt x="338740" y="927449"/>
                  <a:pt x="306566" y="915595"/>
                  <a:pt x="274393" y="903742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29760" y="1604382"/>
            <a:ext cx="1727200" cy="1222147"/>
          </a:xfrm>
          <a:custGeom>
            <a:avLst/>
            <a:gdLst>
              <a:gd name="connsiteX0" fmla="*/ 0 w 1727200"/>
              <a:gd name="connsiteY0" fmla="*/ 427618 h 1222147"/>
              <a:gd name="connsiteX1" fmla="*/ 345440 w 1727200"/>
              <a:gd name="connsiteY1" fmla="*/ 11058 h 1222147"/>
              <a:gd name="connsiteX2" fmla="*/ 1056640 w 1727200"/>
              <a:gd name="connsiteY2" fmla="*/ 823858 h 1222147"/>
              <a:gd name="connsiteX3" fmla="*/ 1493520 w 1727200"/>
              <a:gd name="connsiteY3" fmla="*/ 671458 h 1222147"/>
              <a:gd name="connsiteX4" fmla="*/ 1645920 w 1727200"/>
              <a:gd name="connsiteY4" fmla="*/ 1179458 h 1222147"/>
              <a:gd name="connsiteX5" fmla="*/ 1727200 w 1727200"/>
              <a:gd name="connsiteY5" fmla="*/ 1159138 h 122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7200" h="1222147">
                <a:moveTo>
                  <a:pt x="0" y="427618"/>
                </a:moveTo>
                <a:cubicBezTo>
                  <a:pt x="84666" y="186318"/>
                  <a:pt x="169333" y="-54982"/>
                  <a:pt x="345440" y="11058"/>
                </a:cubicBezTo>
                <a:cubicBezTo>
                  <a:pt x="521547" y="77098"/>
                  <a:pt x="865293" y="713791"/>
                  <a:pt x="1056640" y="823858"/>
                </a:cubicBezTo>
                <a:cubicBezTo>
                  <a:pt x="1247987" y="933925"/>
                  <a:pt x="1395307" y="612191"/>
                  <a:pt x="1493520" y="671458"/>
                </a:cubicBezTo>
                <a:cubicBezTo>
                  <a:pt x="1591733" y="730725"/>
                  <a:pt x="1606973" y="1098178"/>
                  <a:pt x="1645920" y="1179458"/>
                </a:cubicBezTo>
                <a:cubicBezTo>
                  <a:pt x="1684867" y="1260738"/>
                  <a:pt x="1706033" y="1209938"/>
                  <a:pt x="1727200" y="1159138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26498" y="2253295"/>
            <a:ext cx="1372142" cy="581345"/>
          </a:xfrm>
          <a:custGeom>
            <a:avLst/>
            <a:gdLst>
              <a:gd name="connsiteX0" fmla="*/ 1372142 w 1372142"/>
              <a:gd name="connsiteY0" fmla="*/ 185105 h 581345"/>
              <a:gd name="connsiteX1" fmla="*/ 864142 w 1372142"/>
              <a:gd name="connsiteY1" fmla="*/ 327345 h 581345"/>
              <a:gd name="connsiteX2" fmla="*/ 549182 w 1372142"/>
              <a:gd name="connsiteY2" fmla="*/ 2225 h 581345"/>
              <a:gd name="connsiteX3" fmla="*/ 71662 w 1372142"/>
              <a:gd name="connsiteY3" fmla="*/ 520385 h 581345"/>
              <a:gd name="connsiteX4" fmla="*/ 10702 w 1372142"/>
              <a:gd name="connsiteY4" fmla="*/ 550865 h 5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142" h="581345">
                <a:moveTo>
                  <a:pt x="1372142" y="185105"/>
                </a:moveTo>
                <a:cubicBezTo>
                  <a:pt x="1186722" y="271465"/>
                  <a:pt x="1001302" y="357825"/>
                  <a:pt x="864142" y="327345"/>
                </a:cubicBezTo>
                <a:cubicBezTo>
                  <a:pt x="726982" y="296865"/>
                  <a:pt x="681262" y="-29948"/>
                  <a:pt x="549182" y="2225"/>
                </a:cubicBezTo>
                <a:cubicBezTo>
                  <a:pt x="417102" y="34398"/>
                  <a:pt x="161409" y="428945"/>
                  <a:pt x="71662" y="520385"/>
                </a:cubicBezTo>
                <a:cubicBezTo>
                  <a:pt x="-18085" y="611825"/>
                  <a:pt x="-3692" y="581345"/>
                  <a:pt x="10702" y="550865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15920" y="3236460"/>
            <a:ext cx="1109406" cy="644660"/>
          </a:xfrm>
          <a:custGeom>
            <a:avLst/>
            <a:gdLst>
              <a:gd name="connsiteX0" fmla="*/ 0 w 1109406"/>
              <a:gd name="connsiteY0" fmla="*/ 644660 h 644660"/>
              <a:gd name="connsiteX1" fmla="*/ 426720 w 1109406"/>
              <a:gd name="connsiteY1" fmla="*/ 451620 h 644660"/>
              <a:gd name="connsiteX2" fmla="*/ 843280 w 1109406"/>
              <a:gd name="connsiteY2" fmla="*/ 573540 h 644660"/>
              <a:gd name="connsiteX3" fmla="*/ 1076960 w 1109406"/>
              <a:gd name="connsiteY3" fmla="*/ 55380 h 644660"/>
              <a:gd name="connsiteX4" fmla="*/ 1107440 w 1109406"/>
              <a:gd name="connsiteY4" fmla="*/ 14740 h 644660"/>
              <a:gd name="connsiteX5" fmla="*/ 1107440 w 1109406"/>
              <a:gd name="connsiteY5" fmla="*/ 14740 h 644660"/>
              <a:gd name="connsiteX6" fmla="*/ 1087120 w 1109406"/>
              <a:gd name="connsiteY6" fmla="*/ 35060 h 64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406" h="644660">
                <a:moveTo>
                  <a:pt x="0" y="644660"/>
                </a:moveTo>
                <a:cubicBezTo>
                  <a:pt x="143086" y="554066"/>
                  <a:pt x="286173" y="463473"/>
                  <a:pt x="426720" y="451620"/>
                </a:cubicBezTo>
                <a:cubicBezTo>
                  <a:pt x="567267" y="439767"/>
                  <a:pt x="734907" y="639580"/>
                  <a:pt x="843280" y="573540"/>
                </a:cubicBezTo>
                <a:cubicBezTo>
                  <a:pt x="951653" y="507500"/>
                  <a:pt x="1032933" y="148513"/>
                  <a:pt x="1076960" y="55380"/>
                </a:cubicBezTo>
                <a:cubicBezTo>
                  <a:pt x="1120987" y="-37753"/>
                  <a:pt x="1107440" y="14740"/>
                  <a:pt x="1107440" y="14740"/>
                </a:cubicBezTo>
                <a:lnTo>
                  <a:pt x="1107440" y="14740"/>
                </a:lnTo>
                <a:lnTo>
                  <a:pt x="1087120" y="3506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315200" y="3261360"/>
            <a:ext cx="396786" cy="812800"/>
          </a:xfrm>
          <a:custGeom>
            <a:avLst/>
            <a:gdLst>
              <a:gd name="connsiteX0" fmla="*/ 0 w 396786"/>
              <a:gd name="connsiteY0" fmla="*/ 812800 h 812800"/>
              <a:gd name="connsiteX1" fmla="*/ 396240 w 396786"/>
              <a:gd name="connsiteY1" fmla="*/ 670560 h 812800"/>
              <a:gd name="connsiteX2" fmla="*/ 91440 w 396786"/>
              <a:gd name="connsiteY2" fmla="*/ 375920 h 812800"/>
              <a:gd name="connsiteX3" fmla="*/ 325120 w 396786"/>
              <a:gd name="connsiteY3" fmla="*/ 30480 h 812800"/>
              <a:gd name="connsiteX4" fmla="*/ 325120 w 396786"/>
              <a:gd name="connsiteY4" fmla="*/ 30480 h 812800"/>
              <a:gd name="connsiteX5" fmla="*/ 325120 w 396786"/>
              <a:gd name="connsiteY5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786" h="812800">
                <a:moveTo>
                  <a:pt x="0" y="812800"/>
                </a:moveTo>
                <a:cubicBezTo>
                  <a:pt x="190500" y="778086"/>
                  <a:pt x="381000" y="743373"/>
                  <a:pt x="396240" y="670560"/>
                </a:cubicBezTo>
                <a:cubicBezTo>
                  <a:pt x="411480" y="597747"/>
                  <a:pt x="103293" y="482600"/>
                  <a:pt x="91440" y="375920"/>
                </a:cubicBezTo>
                <a:cubicBezTo>
                  <a:pt x="79587" y="269240"/>
                  <a:pt x="325120" y="30480"/>
                  <a:pt x="325120" y="30480"/>
                </a:cubicBezTo>
                <a:lnTo>
                  <a:pt x="325120" y="30480"/>
                </a:lnTo>
                <a:lnTo>
                  <a:pt x="325120" y="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5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2253</TotalTime>
  <Words>77</Words>
  <Application>Microsoft Office PowerPoint</Application>
  <PresentationFormat>On-screen Show (16:9)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Times New Roman</vt:lpstr>
      <vt:lpstr>Calibri</vt:lpstr>
      <vt:lpstr>微软雅黑</vt:lpstr>
      <vt:lpstr>宋体</vt:lpstr>
      <vt:lpstr>AvantGarde Md BT</vt:lpstr>
      <vt:lpstr>Office 主题</vt:lpstr>
      <vt:lpstr>Slide 1</vt:lpstr>
      <vt:lpstr>Slide 2</vt:lpstr>
      <vt:lpstr>Slide 3</vt:lpstr>
      <vt:lpstr>Slide 4</vt:lpstr>
      <vt:lpstr>Slide 5</vt:lpstr>
      <vt:lpstr>Slide 6</vt:lpstr>
    </vt:vector>
  </TitlesOfParts>
  <Company>P R 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Windows User</cp:lastModifiedBy>
  <cp:revision>215</cp:revision>
  <dcterms:created xsi:type="dcterms:W3CDTF">2017-01-10T13:46:13Z</dcterms:created>
  <dcterms:modified xsi:type="dcterms:W3CDTF">2024-12-27T04:13:08Z</dcterms:modified>
</cp:coreProperties>
</file>