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6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56" r:id="rId10"/>
    <p:sldId id="282" r:id="rId11"/>
    <p:sldId id="283" r:id="rId12"/>
    <p:sldId id="265" r:id="rId13"/>
    <p:sldId id="266" r:id="rId14"/>
    <p:sldId id="267" r:id="rId15"/>
    <p:sldId id="270" r:id="rId16"/>
    <p:sldId id="285" r:id="rId17"/>
    <p:sldId id="272" r:id="rId18"/>
    <p:sldId id="268" r:id="rId19"/>
  </p:sldIdLst>
  <p:sldSz cx="12192000" cy="6858000"/>
  <p:notesSz cx="6858000" cy="9144000"/>
  <p:embeddedFontLst>
    <p:embeddedFont>
      <p:font typeface="微软雅黑" pitchFamily="34" charset="-122"/>
      <p:regular r:id="rId20"/>
      <p:bold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Arial Rounded MT Bold" pitchFamily="34" charset="0"/>
      <p:regular r:id="rId26"/>
    </p:embeddedFont>
    <p:embeddedFont>
      <p:font typeface="VNI-Avo"/>
      <p:regular r:id="rId27"/>
      <p:bold r:id="rId28"/>
      <p:italic r:id="rId29"/>
      <p:boldItalic r:id="rId30"/>
    </p:embeddedFont>
    <p:embeddedFont>
      <p:font typeface="Calibri Light" pitchFamily="34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00FF"/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27-Dec-24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8676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27-Dec-24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0589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27-Dec-24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72064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27-Dec-24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4463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27-Dec-24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1650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27-Dec-24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3151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27-Dec-24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053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27-Dec-24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5333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27-Dec-24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4428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27-Dec-24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7192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27-Dec-24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654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pPr/>
              <a:t>27-Dec-24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50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slide" Target="slide8.xml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slide" Target="slide9.xml"/><Relationship Id="rId4" Type="http://schemas.openxmlformats.org/officeDocument/2006/relationships/slide" Target="slide5.xml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0648" y="357352"/>
            <a:ext cx="7504387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UBND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PHÚC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3270" y="2291255"/>
            <a:ext cx="11918732" cy="183126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4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500" b="1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45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500" b="1" dirty="0" smtClean="0">
                <a:latin typeface="Times New Roman" pitchFamily="18" charset="0"/>
                <a:cs typeface="Times New Roman" pitchFamily="18" charset="0"/>
              </a:rPr>
              <a:t> 48: at    </a:t>
            </a:r>
            <a:r>
              <a:rPr lang="en-US" sz="4500" b="1" dirty="0" err="1" smtClean="0">
                <a:latin typeface="Times New Roman" pitchFamily="18" charset="0"/>
                <a:cs typeface="Times New Roman" pitchFamily="18" charset="0"/>
              </a:rPr>
              <a:t>ăt</a:t>
            </a:r>
            <a:r>
              <a:rPr lang="en-US" sz="45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500" b="1" dirty="0" err="1" smtClean="0">
                <a:latin typeface="Times New Roman" pitchFamily="18" charset="0"/>
                <a:cs typeface="Times New Roman" pitchFamily="18" charset="0"/>
              </a:rPr>
              <a:t>ât</a:t>
            </a:r>
            <a:r>
              <a:rPr lang="en-US" sz="4500" b="1" dirty="0" smtClean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45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500" b="1" smtClean="0">
                <a:latin typeface="Times New Roman" pitchFamily="18" charset="0"/>
                <a:cs typeface="Times New Roman" pitchFamily="18" charset="0"/>
              </a:rPr>
              <a:t> 1)</a:t>
            </a:r>
            <a:endParaRPr lang="zh-CN" altLang="en-US" sz="4500" b="1" dirty="0" smtClean="0">
              <a:ln w="9525">
                <a:noFill/>
              </a:ln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06568" y="5423338"/>
            <a:ext cx="7861737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Nhung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66672B8-F5E4-4E32-8674-F18CCB22A603}"/>
              </a:ext>
            </a:extLst>
          </p:cNvPr>
          <p:cNvSpPr txBox="1"/>
          <p:nvPr/>
        </p:nvSpPr>
        <p:spPr>
          <a:xfrm>
            <a:off x="904240" y="1792221"/>
            <a:ext cx="2844800" cy="221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766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56FDFD8-75A2-4C32-A651-F09BC986221C}"/>
              </a:ext>
            </a:extLst>
          </p:cNvPr>
          <p:cNvSpPr txBox="1"/>
          <p:nvPr/>
        </p:nvSpPr>
        <p:spPr>
          <a:xfrm>
            <a:off x="4897121" y="1761816"/>
            <a:ext cx="2712720" cy="221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766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ăt</a:t>
            </a:r>
            <a:endParaRPr lang="en-US" sz="13766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9F7596F-8FAE-44DE-92A2-83878EA4ADD7}"/>
              </a:ext>
            </a:extLst>
          </p:cNvPr>
          <p:cNvSpPr txBox="1"/>
          <p:nvPr/>
        </p:nvSpPr>
        <p:spPr>
          <a:xfrm>
            <a:off x="8950960" y="1680737"/>
            <a:ext cx="2712720" cy="221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766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ât</a:t>
            </a:r>
            <a:endParaRPr lang="en-US" sz="13766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4869775-9177-47BB-B8D3-D30BDD97BB33}"/>
              </a:ext>
            </a:extLst>
          </p:cNvPr>
          <p:cNvSpPr txBox="1"/>
          <p:nvPr/>
        </p:nvSpPr>
        <p:spPr>
          <a:xfrm>
            <a:off x="901549" y="1792221"/>
            <a:ext cx="3430952" cy="221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766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13766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D4B306D-2D32-49E6-8FEC-C607271D4103}"/>
              </a:ext>
            </a:extLst>
          </p:cNvPr>
          <p:cNvSpPr txBox="1"/>
          <p:nvPr/>
        </p:nvSpPr>
        <p:spPr>
          <a:xfrm>
            <a:off x="4911060" y="1751892"/>
            <a:ext cx="2712720" cy="221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766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13766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endParaRPr lang="en-US" sz="13766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47DDBEE-775E-417D-B6A5-7F9345013FEA}"/>
              </a:ext>
            </a:extLst>
          </p:cNvPr>
          <p:cNvSpPr txBox="1"/>
          <p:nvPr/>
        </p:nvSpPr>
        <p:spPr>
          <a:xfrm>
            <a:off x="8950960" y="1680737"/>
            <a:ext cx="4965789" cy="221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766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  <a:r>
              <a:rPr lang="en-US" sz="13766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endParaRPr lang="en-US" sz="13766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246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3" grpId="0"/>
      <p:bldP spid="3" grpId="1"/>
      <p:bldP spid="3" grpId="2"/>
      <p:bldP spid="4" grpId="0"/>
      <p:bldP spid="4" grpId="1"/>
      <p:bldP spid="4" grpId="2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897376" y="1383108"/>
          <a:ext cx="4297680" cy="1915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8840">
                  <a:extLst>
                    <a:ext uri="{9D8B030D-6E8A-4147-A177-3AD203B41FA5}">
                      <a16:colId xmlns="" xmlns:a16="http://schemas.microsoft.com/office/drawing/2014/main" val="2036472855"/>
                    </a:ext>
                  </a:extLst>
                </a:gridCol>
                <a:gridCol w="2148840">
                  <a:extLst>
                    <a:ext uri="{9D8B030D-6E8A-4147-A177-3AD203B41FA5}">
                      <a16:colId xmlns="" xmlns:a16="http://schemas.microsoft.com/office/drawing/2014/main" val="1482369162"/>
                    </a:ext>
                  </a:extLst>
                </a:gridCol>
              </a:tblGrid>
              <a:tr h="95774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607" marB="45607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607" marB="45607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86328"/>
                  </a:ext>
                </a:extLst>
              </a:tr>
              <a:tr h="957745">
                <a:tc gridSpan="2">
                  <a:txBody>
                    <a:bodyPr/>
                    <a:lstStyle/>
                    <a:p>
                      <a:endParaRPr lang="en-US" sz="1800"/>
                    </a:p>
                  </a:txBody>
                  <a:tcPr marT="45607" marB="45607"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2594801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782312" y="1325000"/>
            <a:ext cx="1362456" cy="1013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85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81702" y="1325000"/>
            <a:ext cx="1362456" cy="1013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85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06570" y="2285448"/>
            <a:ext cx="1620519" cy="1013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85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5985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át</a:t>
            </a:r>
            <a:endParaRPr lang="en-US" sz="5985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560" y="3746097"/>
            <a:ext cx="2060575" cy="1105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3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endParaRPr lang="en-US" sz="6583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23893" y="3771434"/>
            <a:ext cx="1979760" cy="110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3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lạt</a:t>
            </a:r>
            <a:endParaRPr lang="en-US" sz="6583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0720" y="3717111"/>
            <a:ext cx="1979659" cy="110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3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endParaRPr lang="en-US" sz="6583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90577" y="3742014"/>
            <a:ext cx="2167926" cy="110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3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endParaRPr lang="en-US" sz="6583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2579" y="3717111"/>
            <a:ext cx="1985902" cy="1105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3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endParaRPr lang="en-US" sz="6583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98786" y="3697946"/>
            <a:ext cx="1837944" cy="1105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3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endParaRPr lang="en-US" sz="6583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C35CAB0-5A53-4EFC-A5F3-60365D5F7A71}"/>
              </a:ext>
            </a:extLst>
          </p:cNvPr>
          <p:cNvSpPr txBox="1"/>
          <p:nvPr/>
        </p:nvSpPr>
        <p:spPr>
          <a:xfrm>
            <a:off x="113790" y="3757108"/>
            <a:ext cx="2060575" cy="1105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3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58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át</a:t>
            </a:r>
            <a:endParaRPr lang="en-US" sz="6583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B7F2C44-4ACA-4996-B3DD-3ACA956EC484}"/>
              </a:ext>
            </a:extLst>
          </p:cNvPr>
          <p:cNvSpPr txBox="1"/>
          <p:nvPr/>
        </p:nvSpPr>
        <p:spPr>
          <a:xfrm>
            <a:off x="2223452" y="3757108"/>
            <a:ext cx="2060575" cy="1105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3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658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ạt</a:t>
            </a:r>
            <a:endParaRPr lang="en-US" sz="6583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553F720-6545-452D-92D5-3C87C9935376}"/>
              </a:ext>
            </a:extLst>
          </p:cNvPr>
          <p:cNvSpPr txBox="1"/>
          <p:nvPr/>
        </p:nvSpPr>
        <p:spPr>
          <a:xfrm>
            <a:off x="3879289" y="3717111"/>
            <a:ext cx="2060575" cy="1105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3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658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ắt</a:t>
            </a:r>
            <a:endParaRPr lang="en-US" sz="6583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4209A1F-6D37-491E-A37F-20F7D9EFE91E}"/>
              </a:ext>
            </a:extLst>
          </p:cNvPr>
          <p:cNvSpPr txBox="1"/>
          <p:nvPr/>
        </p:nvSpPr>
        <p:spPr>
          <a:xfrm>
            <a:off x="5996181" y="3737228"/>
            <a:ext cx="2617776" cy="1105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3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658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ặt</a:t>
            </a:r>
            <a:endParaRPr lang="en-US" sz="6583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209C20C-6461-45BC-9352-D7CE9C4D8E6D}"/>
              </a:ext>
            </a:extLst>
          </p:cNvPr>
          <p:cNvSpPr txBox="1"/>
          <p:nvPr/>
        </p:nvSpPr>
        <p:spPr>
          <a:xfrm>
            <a:off x="8158725" y="3718417"/>
            <a:ext cx="2060575" cy="1105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3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658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ất</a:t>
            </a:r>
            <a:endParaRPr lang="en-US" sz="6583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5972EC0-4B98-41FE-BD2C-AA6E57BEBA2F}"/>
              </a:ext>
            </a:extLst>
          </p:cNvPr>
          <p:cNvSpPr txBox="1"/>
          <p:nvPr/>
        </p:nvSpPr>
        <p:spPr>
          <a:xfrm>
            <a:off x="10298786" y="3690835"/>
            <a:ext cx="2060575" cy="1105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3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6583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</a:t>
            </a:r>
            <a:endParaRPr lang="en-US" sz="6583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576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777" y="849387"/>
            <a:ext cx="4594302" cy="3078183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971431" y="4315097"/>
            <a:ext cx="24609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</a:t>
            </a:r>
            <a:r>
              <a:rPr lang="en-US" altLang="en-US" sz="48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ãi</a:t>
            </a:r>
            <a:r>
              <a:rPr lang="en-US" altLang="en-US" sz="48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cát</a:t>
            </a:r>
            <a:endParaRPr lang="en-US" alt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005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390" y="547208"/>
            <a:ext cx="4873083" cy="340398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14231" y="4237038"/>
            <a:ext cx="26468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m</a:t>
            </a:r>
            <a:r>
              <a:rPr lang="en-US" altLang="en-US" sz="48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ặt</a:t>
            </a:r>
            <a:r>
              <a:rPr lang="en-US" altLang="en-US" sz="48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trời</a:t>
            </a:r>
            <a:endParaRPr lang="en-US" alt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92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977" y="640716"/>
            <a:ext cx="4671140" cy="3503355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14231" y="4237038"/>
            <a:ext cx="24497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</a:t>
            </a:r>
            <a:r>
              <a:rPr lang="en-US" altLang="en-US" sz="48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ật</a:t>
            </a:r>
            <a:r>
              <a:rPr lang="en-US" altLang="en-US" sz="48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lửa</a:t>
            </a:r>
            <a:endParaRPr lang="en-US" alt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018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333" y="1095690"/>
            <a:ext cx="3151138" cy="2111263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72100" y="3344941"/>
            <a:ext cx="24609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</a:t>
            </a:r>
            <a:r>
              <a:rPr lang="en-US" altLang="en-US" sz="48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ãi</a:t>
            </a:r>
            <a:r>
              <a:rPr lang="en-US" altLang="en-US" sz="48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cát</a:t>
            </a:r>
            <a:endParaRPr lang="en-US" altLang="en-US" sz="48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535" y="1100288"/>
            <a:ext cx="3024137" cy="211244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921106" y="3344940"/>
            <a:ext cx="29014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m</a:t>
            </a:r>
            <a:r>
              <a:rPr lang="en-US" altLang="en-US" sz="48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ặt</a:t>
            </a:r>
            <a:r>
              <a:rPr lang="en-US" altLang="en-US" sz="48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trời</a:t>
            </a:r>
            <a:endParaRPr lang="en-US" altLang="en-US" sz="48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6216" y="1100288"/>
            <a:ext cx="3203962" cy="2106665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662484" y="3344940"/>
            <a:ext cx="31856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</a:t>
            </a:r>
            <a:r>
              <a:rPr lang="en-US" altLang="en-US" sz="48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ật</a:t>
            </a:r>
            <a:r>
              <a:rPr lang="en-US" altLang="en-US" sz="48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lửa</a:t>
            </a:r>
            <a:endParaRPr lang="en-US" alt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869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3216733" y="5951116"/>
            <a:ext cx="550000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-804496" y="5979961"/>
            <a:ext cx="496528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</a:t>
            </a: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cát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7368162" y="5949986"/>
            <a:ext cx="550000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bật</a:t>
            </a: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lửa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-299448" y="3633617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bát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664151" y="3669065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lạt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977443" y="3586917"/>
            <a:ext cx="2128734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gặt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969474" y="3569911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đất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0098209" y="3552905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gật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3755110" y="3649601"/>
            <a:ext cx="1935213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sắt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033497" y="1199431"/>
            <a:ext cx="1933240" cy="10972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6015010" y="1222846"/>
            <a:ext cx="1965702" cy="10737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at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4027368" y="2330362"/>
            <a:ext cx="3978357" cy="10986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át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2645987" y="181408"/>
            <a:ext cx="1759284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at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5116380" y="181408"/>
            <a:ext cx="1759284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ăt</a:t>
            </a: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7563334" y="181408"/>
            <a:ext cx="1759284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ât</a:t>
            </a:r>
          </a:p>
        </p:txBody>
      </p:sp>
      <p:pic>
        <p:nvPicPr>
          <p:cNvPr id="18" name="Picture 2" descr="Công ty chuyên sản xuất, gia công bật lửa giá tốt- Bật lửa Viwax">
            <a:extLst>
              <a:ext uri="{FF2B5EF4-FFF2-40B4-BE49-F238E27FC236}">
                <a16:creationId xmlns="" xmlns:a16="http://schemas.microsoft.com/office/drawing/2014/main" id="{50E84842-A128-4757-AA22-05F0DD1B1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5271">
            <a:off x="8884521" y="3923284"/>
            <a:ext cx="2384780" cy="2390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huyện gì xảy ra nếu như ta nhìn liên tục vào Mặt Trời">
            <a:extLst>
              <a:ext uri="{FF2B5EF4-FFF2-40B4-BE49-F238E27FC236}">
                <a16:creationId xmlns="" xmlns:a16="http://schemas.microsoft.com/office/drawing/2014/main" id="{3CC572FD-ACEB-4618-8B4C-01FC07BAA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388" y="4391257"/>
            <a:ext cx="2255708" cy="14063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Bãi Cát Vàng - Xóa Tan Đi Những Mệt Mỏi Ngày Thường">
            <a:extLst>
              <a:ext uri="{FF2B5EF4-FFF2-40B4-BE49-F238E27FC236}">
                <a16:creationId xmlns="" xmlns:a16="http://schemas.microsoft.com/office/drawing/2014/main" id="{0797B423-7AF1-4697-BC9A-11B3BC0C9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12" y="4447629"/>
            <a:ext cx="1840179" cy="13754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10" y="301944"/>
            <a:ext cx="1400120" cy="553381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10549053" y="150542"/>
            <a:ext cx="1550017" cy="1533291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</a:rPr>
              <a:t>B</a:t>
            </a:r>
            <a:endParaRPr lang="en-US" sz="72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178" y="1806608"/>
            <a:ext cx="2811841" cy="21474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6019" y="1854066"/>
            <a:ext cx="2799977" cy="2099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2340" y="1824405"/>
            <a:ext cx="2788112" cy="21593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7296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821" y="1141135"/>
            <a:ext cx="7088282" cy="2209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549" y="3306332"/>
            <a:ext cx="7042735" cy="23031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29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55" y="1647310"/>
            <a:ext cx="1969412" cy="1248715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166" y="1569430"/>
            <a:ext cx="2215280" cy="1465834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376" y="1206185"/>
            <a:ext cx="1986440" cy="2192327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377" y="3781479"/>
            <a:ext cx="2031745" cy="2083331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54" y="3800770"/>
            <a:ext cx="1969412" cy="2005255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72" t="7296"/>
          <a:stretch/>
        </p:blipFill>
        <p:spPr>
          <a:xfrm>
            <a:off x="5350607" y="3781479"/>
            <a:ext cx="1414397" cy="2218447"/>
          </a:xfrm>
          <a:prstGeom prst="rect">
            <a:avLst/>
          </a:prstGeom>
        </p:spPr>
      </p:pic>
      <p:pic>
        <p:nvPicPr>
          <p:cNvPr id="3074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292" y="5847382"/>
            <a:ext cx="1001708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0"/>
          <p:cNvGrpSpPr/>
          <p:nvPr/>
        </p:nvGrpSpPr>
        <p:grpSpPr>
          <a:xfrm>
            <a:off x="270693" y="278016"/>
            <a:ext cx="3457249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292" y="5847382"/>
            <a:ext cx="1001708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788" y="386334"/>
            <a:ext cx="6100424" cy="60853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5836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292" y="5847382"/>
            <a:ext cx="1001708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9604" y="3131182"/>
            <a:ext cx="550000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 xúc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40477" y="1371600"/>
            <a:ext cx="496528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 cốc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19605" y="1371601"/>
            <a:ext cx="525653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sóc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37666" y="3131182"/>
            <a:ext cx="550000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mực</a:t>
            </a:r>
          </a:p>
        </p:txBody>
      </p:sp>
    </p:spTree>
    <p:extLst>
      <p:ext uri="{BB962C8B-B14F-4D97-AF65-F5344CB8AC3E}">
        <p14:creationId xmlns="" xmlns:p14="http://schemas.microsoft.com/office/powerpoint/2010/main" val="202284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292" y="5847382"/>
            <a:ext cx="1001708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788" y="386334"/>
            <a:ext cx="6100424" cy="60853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9086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292" y="5847382"/>
            <a:ext cx="1001708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495" y="380939"/>
            <a:ext cx="9112569" cy="549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5777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292" y="5847382"/>
            <a:ext cx="1001708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76896" y="1547992"/>
            <a:ext cx="11000013" cy="3715537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Hà hái cúc, cắm vào cốc rồi để ngay ngắn trên bàn học. Mẹ tấm tắc khen Hà khéo tay.</a:t>
            </a:r>
          </a:p>
        </p:txBody>
      </p:sp>
    </p:spTree>
    <p:extLst>
      <p:ext uri="{BB962C8B-B14F-4D97-AF65-F5344CB8AC3E}">
        <p14:creationId xmlns="" xmlns:p14="http://schemas.microsoft.com/office/powerpoint/2010/main" val="404594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292" y="5847382"/>
            <a:ext cx="1001708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70995" y="5847382"/>
            <a:ext cx="7348974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là đâu?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737"/>
          <a:stretch/>
        </p:blipFill>
        <p:spPr>
          <a:xfrm>
            <a:off x="2734885" y="38100"/>
            <a:ext cx="6365748" cy="58473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0302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95" y="170354"/>
            <a:ext cx="10076039" cy="51099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1105" y="5182465"/>
            <a:ext cx="10932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VNI-Avo" pitchFamily="2" charset="0"/>
              </a:rPr>
              <a:t>    Nam baét nhòp cho taát caû caùc baïn haùt.</a:t>
            </a:r>
          </a:p>
        </p:txBody>
      </p:sp>
      <p:sp>
        <p:nvSpPr>
          <p:cNvPr id="6" name="Rectangle 5"/>
          <p:cNvSpPr/>
          <p:nvPr/>
        </p:nvSpPr>
        <p:spPr>
          <a:xfrm>
            <a:off x="3193744" y="5203370"/>
            <a:ext cx="7056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VNI-Avo" pitchFamily="2" charset="0"/>
              </a:rPr>
              <a:t>aêt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79027" y="5204499"/>
            <a:ext cx="6848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VNI-Avo" pitchFamily="2" charset="0"/>
              </a:rPr>
              <a:t>at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49139" y="5221731"/>
            <a:ext cx="7056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VNI-Avo" pitchFamily="2" charset="0"/>
              </a:rPr>
              <a:t>aât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9" name="Rectangle 8">
            <a:hlinkClick r:id="rId3"/>
          </p:cNvPr>
          <p:cNvSpPr/>
          <p:nvPr/>
        </p:nvSpPr>
        <p:spPr>
          <a:xfrm>
            <a:off x="10501061" y="11995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977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311</TotalTime>
  <Words>118</Words>
  <Application>Microsoft Office PowerPoint</Application>
  <PresentationFormat>Custom</PresentationFormat>
  <Paragraphs>61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Times New Roman</vt:lpstr>
      <vt:lpstr>微软雅黑</vt:lpstr>
      <vt:lpstr>Calibri</vt:lpstr>
      <vt:lpstr>Arial-Rounded</vt:lpstr>
      <vt:lpstr>Arial Rounded MT Bold</vt:lpstr>
      <vt:lpstr>VNI-Avo</vt:lpstr>
      <vt:lpstr>UTM Avo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Windows User</cp:lastModifiedBy>
  <cp:revision>123</cp:revision>
  <dcterms:created xsi:type="dcterms:W3CDTF">2020-10-19T12:51:54Z</dcterms:created>
  <dcterms:modified xsi:type="dcterms:W3CDTF">2024-12-27T04:15:13Z</dcterms:modified>
  <cp:category>Kết nối tri thức với cuộc sống</cp:category>
</cp:coreProperties>
</file>