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EA400-5504-4DFC-B19E-235707D4C1EE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3227E-6CFC-449D-81E1-6AA2014F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97547-552A-48B4-9D55-FB2BFCB6E4A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0E253-AFC0-4FD8-A125-BC14F2C3AA4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0E253-AFC0-4FD8-A125-BC14F2C3AA4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A087B-DE03-433A-9B8C-9C990C93582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A087B-DE03-433A-9B8C-9C990C93582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A89E-6615-4967-9C01-5737ECA65118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583-C146-4792-904F-87B3B933D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986" y="357352"/>
            <a:ext cx="562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3" y="2291255"/>
            <a:ext cx="8100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6, 7, 8, 9, 10 (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zh-CN" altLang="en-US" sz="3400" b="1" dirty="0" smtClean="0">
              <a:ln w="9525">
                <a:noFill/>
              </a:ln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4926" y="5423338"/>
            <a:ext cx="58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30175"/>
            <a:ext cx="3673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429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dministrator\Desktop\GA ĐT TOAN\6 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A ĐT TOAN\10 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24" y="4495801"/>
            <a:ext cx="25558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dministrator\Desktop\GA ĐT TOAN\7 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622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Administrator\Desktop\GA ĐT TOAN\8 s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2860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Administrator\Desktop\GA ĐT TOAN\9 s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4495801"/>
            <a:ext cx="2425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1125538"/>
            <a:ext cx="21923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1206500"/>
            <a:ext cx="18192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4613" y="1008063"/>
            <a:ext cx="19589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3013" y="3914775"/>
            <a:ext cx="19335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4950" y="3633788"/>
            <a:ext cx="20272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1788" y="3552825"/>
            <a:ext cx="20891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Content Placeholder 2"/>
          <p:cNvSpPr txBox="1">
            <a:spLocks/>
          </p:cNvSpPr>
          <p:nvPr/>
        </p:nvSpPr>
        <p:spPr bwMode="auto">
          <a:xfrm>
            <a:off x="350838" y="484188"/>
            <a:ext cx="1679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6" rIns="91291" bIns="45646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GB" sz="4000">
                <a:solidFill>
                  <a:srgbClr val="0070C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2. Số ?</a:t>
            </a:r>
          </a:p>
        </p:txBody>
      </p:sp>
      <p:sp>
        <p:nvSpPr>
          <p:cNvPr id="16" name="Rounded Rectangle 19"/>
          <p:cNvSpPr/>
          <p:nvPr/>
        </p:nvSpPr>
        <p:spPr>
          <a:xfrm>
            <a:off x="1535113" y="2609850"/>
            <a:ext cx="879475" cy="731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0" name="Rounded Rectangle 22"/>
          <p:cNvSpPr/>
          <p:nvPr/>
        </p:nvSpPr>
        <p:spPr>
          <a:xfrm>
            <a:off x="4572000" y="2870200"/>
            <a:ext cx="688975" cy="530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1" name="Rounded Rectangle 19"/>
          <p:cNvSpPr/>
          <p:nvPr/>
        </p:nvSpPr>
        <p:spPr>
          <a:xfrm>
            <a:off x="7424738" y="2860675"/>
            <a:ext cx="700087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70063" y="5692775"/>
            <a:ext cx="750887" cy="801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0" y="5684838"/>
            <a:ext cx="1042988" cy="798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29" name="Rounded Rectangle 25"/>
          <p:cNvSpPr/>
          <p:nvPr/>
        </p:nvSpPr>
        <p:spPr>
          <a:xfrm>
            <a:off x="7315200" y="5684838"/>
            <a:ext cx="773113" cy="715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4" grpId="0" animBg="1"/>
      <p:bldP spid="2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5" t="55718" r="8409" b="9194"/>
          <a:stretch/>
        </p:blipFill>
        <p:spPr>
          <a:xfrm>
            <a:off x="533400" y="1066800"/>
            <a:ext cx="8287351" cy="5204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3" t="3334" r="59610" b="86481"/>
          <a:stretch/>
        </p:blipFill>
        <p:spPr>
          <a:xfrm>
            <a:off x="0" y="0"/>
            <a:ext cx="1504950" cy="919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7B86657-1AA8-47EC-9A75-F4A39078965F}"/>
              </a:ext>
            </a:extLst>
          </p:cNvPr>
          <p:cNvSpPr/>
          <p:nvPr/>
        </p:nvSpPr>
        <p:spPr>
          <a:xfrm>
            <a:off x="3003083" y="5669281"/>
            <a:ext cx="382604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1A6D011-7291-4710-BB34-EBA195A7AB19}"/>
              </a:ext>
            </a:extLst>
          </p:cNvPr>
          <p:cNvSpPr/>
          <p:nvPr/>
        </p:nvSpPr>
        <p:spPr>
          <a:xfrm>
            <a:off x="5334000" y="5715000"/>
            <a:ext cx="382604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936625"/>
            <a:ext cx="8077200" cy="2973388"/>
            <a:chOff x="708819" y="937038"/>
            <a:chExt cx="10744200" cy="2972953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382"/>
                <a:ext cx="10744200" cy="16761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527"/>
                <a:ext cx="10440119" cy="13715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7903" y="941800"/>
              <a:ext cx="230173" cy="2285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903" y="1429091"/>
              <a:ext cx="228061" cy="2285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1253" y="1071956"/>
              <a:ext cx="103473" cy="453959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6433" y="937038"/>
              <a:ext cx="230172" cy="2285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433" y="1422742"/>
              <a:ext cx="228061" cy="2285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784" y="1067194"/>
              <a:ext cx="103471" cy="452372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4335463"/>
            <a:ext cx="49006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633413" y="2441575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6, 7, 8, 9, 10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52713" y="1460500"/>
            <a:ext cx="3838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6619" y="6356429"/>
            <a:ext cx="2037381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3" tIns="60856" rIns="121713" bIns="60856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385763"/>
            <a:ext cx="4054475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8" y="2405063"/>
            <a:ext cx="33051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3188" y="152400"/>
            <a:ext cx="1300162" cy="481013"/>
          </a:xfrm>
          <a:prstGeom prst="rect">
            <a:avLst/>
          </a:prstGeom>
          <a:solidFill>
            <a:srgbClr val="2F4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27368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2146300"/>
            <a:ext cx="40941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2582863"/>
            <a:ext cx="198278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C:\Users\Administrator\Downloads\TOÁN 1-TẬP 1\TOAN 1 - 0015.jpg"/>
          <p:cNvPicPr>
            <a:picLocks noChangeAspect="1" noChangeArrowheads="1"/>
          </p:cNvPicPr>
          <p:nvPr/>
        </p:nvPicPr>
        <p:blipFill>
          <a:blip r:embed="rId6"/>
          <a:srcRect l="62590" t="36031" r="30148" b="58781"/>
          <a:stretch>
            <a:fillRect/>
          </a:stretch>
        </p:blipFill>
        <p:spPr bwMode="auto">
          <a:xfrm>
            <a:off x="5146675" y="2828925"/>
            <a:ext cx="1262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C:\Users\Administrator\Downloads\TOÁN 1-TẬP 1\TOAN 1 - 0015.jpg"/>
          <p:cNvPicPr>
            <a:picLocks noChangeAspect="1" noChangeArrowheads="1"/>
          </p:cNvPicPr>
          <p:nvPr/>
        </p:nvPicPr>
        <p:blipFill>
          <a:blip r:embed="rId6"/>
          <a:srcRect l="76675" t="33437" r="15707" b="57231"/>
          <a:stretch>
            <a:fillRect/>
          </a:stretch>
        </p:blipFill>
        <p:spPr bwMode="auto">
          <a:xfrm>
            <a:off x="6773863" y="1887538"/>
            <a:ext cx="2189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36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1327150"/>
            <a:ext cx="4359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895600"/>
            <a:ext cx="19843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200400"/>
            <a:ext cx="790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743200"/>
            <a:ext cx="13604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198278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733800"/>
            <a:ext cx="708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3352800"/>
            <a:ext cx="10382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90588" y="2209800"/>
            <a:ext cx="2919412" cy="4367213"/>
            <a:chOff x="890953" y="4478214"/>
            <a:chExt cx="2086707" cy="2098431"/>
          </a:xfrm>
        </p:grpSpPr>
        <p:sp>
          <p:nvSpPr>
            <p:cNvPr id="25" name="Rectangle 24"/>
            <p:cNvSpPr/>
            <p:nvPr/>
          </p:nvSpPr>
          <p:spPr>
            <a:xfrm flipH="1">
              <a:off x="1992227" y="4489325"/>
              <a:ext cx="141229" cy="20762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2261991" y="4502023"/>
              <a:ext cx="141229" cy="20746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2555558" y="4489325"/>
              <a:ext cx="141230" cy="20762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2836431" y="4502023"/>
              <a:ext cx="141229" cy="20746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890953" y="4478214"/>
              <a:ext cx="141229" cy="20746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1171825" y="4489325"/>
              <a:ext cx="141230" cy="20762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1465393" y="4478214"/>
              <a:ext cx="141229" cy="20746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746265" y="4489325"/>
              <a:ext cx="141230" cy="20762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36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9524"/>
            <a:ext cx="4876800" cy="481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971800"/>
            <a:ext cx="19843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200400"/>
            <a:ext cx="574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3048000"/>
            <a:ext cx="1371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36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533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514600"/>
            <a:ext cx="19827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971800"/>
            <a:ext cx="10937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514600"/>
            <a:ext cx="99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</Words>
  <Application>Microsoft Office PowerPoint</Application>
  <PresentationFormat>On-screen Show (4:3)</PresentationFormat>
  <Paragraphs>20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</cp:revision>
  <dcterms:created xsi:type="dcterms:W3CDTF">2024-08-16T14:16:54Z</dcterms:created>
  <dcterms:modified xsi:type="dcterms:W3CDTF">2024-12-27T03:45:51Z</dcterms:modified>
</cp:coreProperties>
</file>