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1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5"/>
            <p14:sldId id="289"/>
            <p14:sldId id="286"/>
            <p14:sldId id="287"/>
            <p14:sldId id="288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6885" autoAdjust="0"/>
  </p:normalViewPr>
  <p:slideViewPr>
    <p:cSldViewPr snapToGrid="0">
      <p:cViewPr varScale="1">
        <p:scale>
          <a:sx n="84" d="100"/>
          <a:sy n="84" d="100"/>
        </p:scale>
        <p:origin x="-99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26/12/2024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0582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85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/>
                </a:solidFill>
              </a:rPr>
              <a:pPr defTabSz="914377"/>
              <a:t>26-Dec-24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/>
                </a:solidFill>
              </a:rPr>
              <a:pPr defTabSz="91437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31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10;p2">
            <a:extLst>
              <a:ext uri="{FF2B5EF4-FFF2-40B4-BE49-F238E27FC236}">
                <a16:creationId xmlns=""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6251009" y="1323051"/>
            <a:ext cx="289350" cy="2855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11;p2">
            <a:extLst>
              <a:ext uri="{FF2B5EF4-FFF2-40B4-BE49-F238E27FC236}">
                <a16:creationId xmlns=""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6141203" y="1203929"/>
            <a:ext cx="168975" cy="166725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/>
            <a:endParaRPr>
              <a:solidFill>
                <a:prstClr val="black"/>
              </a:solidFill>
            </a:endParaRPr>
          </a:p>
        </p:txBody>
      </p:sp>
      <p:sp>
        <p:nvSpPr>
          <p:cNvPr id="26" name="Freeform 33"/>
          <p:cNvSpPr/>
          <p:nvPr/>
        </p:nvSpPr>
        <p:spPr>
          <a:xfrm>
            <a:off x="238581" y="3635499"/>
            <a:ext cx="8653901" cy="1368478"/>
          </a:xfrm>
          <a:custGeom>
            <a:avLst/>
            <a:gdLst/>
            <a:ahLst/>
            <a:cxnLst/>
            <a:rect l="l" t="t" r="r" b="b"/>
            <a:pathLst>
              <a:path w="10975942" h="4056885">
                <a:moveTo>
                  <a:pt x="0" y="0"/>
                </a:moveTo>
                <a:lnTo>
                  <a:pt x="10975942" y="0"/>
                </a:lnTo>
                <a:lnTo>
                  <a:pt x="10975942" y="4056885"/>
                </a:lnTo>
                <a:lnTo>
                  <a:pt x="0" y="40568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1120" r="-1120" b="-1310"/>
            </a:stretch>
          </a:blipFill>
        </p:spPr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479236" y="315054"/>
            <a:ext cx="61725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defTabSz="914377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defTabSz="914377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PHÚC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=""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65" y="1777774"/>
            <a:ext cx="67594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defTabSz="914377"/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Mai</a:t>
            </a:r>
            <a:endParaRPr lang="en-US" altLang="en-US" sz="3600" b="1" i="1" dirty="0" smtClean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2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102171" y="0"/>
            <a:ext cx="2234045" cy="931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51" y="931278"/>
            <a:ext cx="6947065" cy="38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 smtClean="0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54</Words>
  <Application>Microsoft Office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Slide 1</vt:lpstr>
      <vt:lpstr>Slide 2</vt:lpstr>
      <vt:lpstr>Hình tam giác</vt:lpstr>
      <vt:lpstr>Slide 4</vt:lpstr>
      <vt:lpstr>Slide 5</vt:lpstr>
      <vt:lpstr>Slide 6</vt:lpstr>
      <vt:lpstr>Slide 7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55</cp:revision>
  <dcterms:created xsi:type="dcterms:W3CDTF">2017-01-10T13:46:13Z</dcterms:created>
  <dcterms:modified xsi:type="dcterms:W3CDTF">2024-12-26T15:33:40Z</dcterms:modified>
</cp:coreProperties>
</file>