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9"/>
  </p:notesMasterIdLst>
  <p:sldIdLst>
    <p:sldId id="393" r:id="rId4"/>
    <p:sldId id="274" r:id="rId5"/>
    <p:sldId id="291" r:id="rId6"/>
    <p:sldId id="262" r:id="rId7"/>
    <p:sldId id="364" r:id="rId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>
        <p:scale>
          <a:sx n="100" d="100"/>
          <a:sy n="100" d="100"/>
        </p:scale>
        <p:origin x="-270" y="240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2024-12-26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4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9" r:id="rId2"/>
    <p:sldLayoutId id="214748371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8188268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Freeform 33"/>
          <p:cNvSpPr/>
          <p:nvPr/>
        </p:nvSpPr>
        <p:spPr>
          <a:xfrm>
            <a:off x="318106" y="4847328"/>
            <a:ext cx="11538534" cy="1824637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0" r="-1120" b="-1310"/>
            </a:stretch>
          </a:blipFill>
        </p:spPr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972312" y="420071"/>
            <a:ext cx="82301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PHÚC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xmlns="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18" y="2370365"/>
            <a:ext cx="901258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                                  (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 algn="just" eaLnBrk="1" hangingPunct="1"/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endParaRPr lang="en-US" alt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6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173</Words>
  <Application>Microsoft Office PowerPoint</Application>
  <PresentationFormat>Custom</PresentationFormat>
  <Paragraphs>44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10</cp:lastModifiedBy>
  <cp:revision>335</cp:revision>
  <dcterms:created xsi:type="dcterms:W3CDTF">2018-04-24T17:14:44Z</dcterms:created>
  <dcterms:modified xsi:type="dcterms:W3CDTF">2024-12-26T14:54:00Z</dcterms:modified>
</cp:coreProperties>
</file>