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74" r:id="rId3"/>
    <p:sldId id="270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100" d="100"/>
          <a:sy n="100" d="100"/>
        </p:scale>
        <p:origin x="-105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8703-F5DD-4C49-B5D3-7BD810545A8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9112-497C-4A98-A406-9EAD6A14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11" y="4492190"/>
            <a:ext cx="9144111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578996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90" y="914401"/>
            <a:ext cx="2896624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54361" y="738963"/>
            <a:ext cx="4035056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58902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1" y="898452"/>
            <a:ext cx="1207994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80" y="2604723"/>
            <a:ext cx="93966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075652" y="1645673"/>
            <a:ext cx="678593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60" y="898451"/>
            <a:ext cx="973211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5089074" y="360943"/>
            <a:ext cx="678593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6677550" y="2088375"/>
            <a:ext cx="454820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943904" y="650641"/>
            <a:ext cx="388249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3848917" y="4434320"/>
            <a:ext cx="752753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76" y="1075575"/>
            <a:ext cx="582095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70" y="3800030"/>
            <a:ext cx="932511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87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/>
                </a:solidFill>
              </a:rPr>
              <a:pPr defTabSz="914377"/>
              <a:t>12/26/2024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1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6251009" y="1764068"/>
            <a:ext cx="28935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6141202" y="1605239"/>
            <a:ext cx="168975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>
              <a:solidFill>
                <a:prstClr val="black"/>
              </a:solidFill>
            </a:endParaRPr>
          </a:p>
        </p:txBody>
      </p:sp>
      <p:sp>
        <p:nvSpPr>
          <p:cNvPr id="26" name="Freeform 33"/>
          <p:cNvSpPr/>
          <p:nvPr/>
        </p:nvSpPr>
        <p:spPr>
          <a:xfrm>
            <a:off x="238580" y="4847331"/>
            <a:ext cx="8653901" cy="1824637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0" r="-1120" b="-1310"/>
            </a:stretch>
          </a:blipFill>
        </p:spPr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479235" y="420071"/>
            <a:ext cx="61725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defTabSz="914377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defTabSz="914377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PHÚC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xmlns="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64" y="2370365"/>
            <a:ext cx="67594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                           GV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endParaRPr lang="en-US" alt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2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6979" t="5169" b="4303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676400" y="26670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10200" y="39624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7478" t="57049" b="8298"/>
          <a:stretch/>
        </p:blipFill>
        <p:spPr bwMode="auto">
          <a:xfrm>
            <a:off x="13855" y="1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00800" y="16764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3276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29718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2200" y="45720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800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9768" t="14380" r="13411" b="159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57800" y="533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0" y="22859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914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895600" y="519545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1447800"/>
            <a:ext cx="7239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92036" y="108758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18288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71054" y="148243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00400" y="2438400"/>
            <a:ext cx="9525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777836" y="257001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H="1" flipV="1">
            <a:off x="4343400" y="3429000"/>
            <a:ext cx="228600" cy="426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229100" y="3855026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448300" y="3124200"/>
            <a:ext cx="495300" cy="730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448300" y="36783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67500" y="10875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81800" y="1371600"/>
            <a:ext cx="228600" cy="505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24800" y="1285008"/>
            <a:ext cx="152400" cy="353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48600" y="90747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772400" y="2964874"/>
            <a:ext cx="304800" cy="464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848600" y="330084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8991" y="5390055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4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bưởi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bằng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 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2" grpId="0" animBg="1"/>
      <p:bldP spid="25" grpId="0" animBg="1"/>
      <p:bldP spid="30" grpId="0" animBg="1"/>
      <p:bldP spid="34" grpId="0" animBg="1"/>
      <p:bldP spid="37" grpId="0" animBg="1"/>
      <p:bldP spid="44" grpId="0" animBg="1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56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10</cp:lastModifiedBy>
  <cp:revision>49</cp:revision>
  <dcterms:created xsi:type="dcterms:W3CDTF">2006-08-16T00:00:00Z</dcterms:created>
  <dcterms:modified xsi:type="dcterms:W3CDTF">2024-12-26T15:12:08Z</dcterms:modified>
</cp:coreProperties>
</file>