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9"/>
  </p:notesMasterIdLst>
  <p:sldIdLst>
    <p:sldId id="293" r:id="rId3"/>
    <p:sldId id="292" r:id="rId4"/>
    <p:sldId id="281" r:id="rId5"/>
    <p:sldId id="282" r:id="rId6"/>
    <p:sldId id="283" r:id="rId7"/>
    <p:sldId id="284" r:id="rId8"/>
  </p:sldIdLst>
  <p:sldSz cx="9144000" cy="5143500" type="screen16x9"/>
  <p:notesSz cx="6858000" cy="9144000"/>
  <p:custDataLst>
    <p:tags r:id="rId1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93"/>
            <p14:sldId id="292"/>
          </p14:sldIdLst>
        </p14:section>
        <p14:section name="Tiết 1" id="{29C178FB-5098-4551-BE1B-302196ADB65A}">
          <p14:sldIdLst>
            <p14:sldId id="281"/>
            <p14:sldId id="282"/>
            <p14:sldId id="283"/>
            <p14:sldId id="284"/>
          </p14:sldIdLst>
        </p14:section>
        <p14:section name="Tiết 2" id="{9F60823D-ED45-406B-A127-289E07A3A261}">
          <p14:sldIdLst/>
        </p14:section>
      </p14:sectionLst>
    </p:ex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>
        <p:scale>
          <a:sx n="100" d="100"/>
          <a:sy n="100" d="100"/>
        </p:scale>
        <p:origin x="-900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26/12/2024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B19-0A22-4C3B-A70C-183B504D02B5}" type="slidenum">
              <a:rPr lang="en-US" altLang="en-US" smtClean="0">
                <a:solidFill>
                  <a:prstClr val="black"/>
                </a:solidFill>
              </a:rPr>
              <a:pPr/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366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2024/12/26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2024/12/26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2024/12/26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 userDrawn="1"/>
        </p:nvSpPr>
        <p:spPr>
          <a:xfrm>
            <a:off x="-111" y="3369143"/>
            <a:ext cx="9144111" cy="1774358"/>
          </a:xfrm>
          <a:custGeom>
            <a:avLst/>
            <a:gdLst>
              <a:gd name="connsiteX0" fmla="*/ 6096001 w 12192148"/>
              <a:gd name="connsiteY0" fmla="*/ 0 h 2365811"/>
              <a:gd name="connsiteX1" fmla="*/ 12000061 w 12192148"/>
              <a:gd name="connsiteY1" fmla="*/ 1238125 h 2365811"/>
              <a:gd name="connsiteX2" fmla="*/ 12192148 w 12192148"/>
              <a:gd name="connsiteY2" fmla="*/ 1378623 h 2365811"/>
              <a:gd name="connsiteX3" fmla="*/ 12192148 w 12192148"/>
              <a:gd name="connsiteY3" fmla="*/ 2365811 h 2365811"/>
              <a:gd name="connsiteX4" fmla="*/ 0 w 12192148"/>
              <a:gd name="connsiteY4" fmla="*/ 2365811 h 2365811"/>
              <a:gd name="connsiteX5" fmla="*/ 0 w 12192148"/>
              <a:gd name="connsiteY5" fmla="*/ 1378515 h 2365811"/>
              <a:gd name="connsiteX6" fmla="*/ 191939 w 12192148"/>
              <a:gd name="connsiteY6" fmla="*/ 1238125 h 2365811"/>
              <a:gd name="connsiteX7" fmla="*/ 6096001 w 12192148"/>
              <a:gd name="connsiteY7" fmla="*/ 0 h 236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148" h="2365811">
                <a:moveTo>
                  <a:pt x="6096001" y="0"/>
                </a:moveTo>
                <a:cubicBezTo>
                  <a:pt x="8645451" y="0"/>
                  <a:pt x="10863039" y="500643"/>
                  <a:pt x="12000061" y="1238125"/>
                </a:cubicBezTo>
                <a:lnTo>
                  <a:pt x="12192148" y="1378623"/>
                </a:lnTo>
                <a:lnTo>
                  <a:pt x="12192148" y="2365811"/>
                </a:lnTo>
                <a:lnTo>
                  <a:pt x="0" y="2365811"/>
                </a:lnTo>
                <a:lnTo>
                  <a:pt x="0" y="1378515"/>
                </a:lnTo>
                <a:lnTo>
                  <a:pt x="191939" y="1238125"/>
                </a:lnTo>
                <a:cubicBezTo>
                  <a:pt x="1328962" y="500643"/>
                  <a:pt x="3546549" y="0"/>
                  <a:pt x="60960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en-US" sz="180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910427"/>
            <a:ext cx="9144000" cy="4320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11" y="4342474"/>
            <a:ext cx="9144000" cy="2160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90" y="685801"/>
            <a:ext cx="2896624" cy="273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276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2554361" y="554222"/>
            <a:ext cx="4035056" cy="40350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11" y="2691770"/>
            <a:ext cx="9144000" cy="2160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121" y="673840"/>
            <a:ext cx="1207994" cy="13569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980" y="1953542"/>
            <a:ext cx="939660" cy="1055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2075653" y="1234255"/>
            <a:ext cx="678593" cy="76228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061" y="673838"/>
            <a:ext cx="973211" cy="10932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5089074" y="270707"/>
            <a:ext cx="678593" cy="7622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6677550" y="1566281"/>
            <a:ext cx="454820" cy="5109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1943905" y="487981"/>
            <a:ext cx="388249" cy="436133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172005"/>
            <a:ext cx="9144000" cy="4320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3848918" y="3325740"/>
            <a:ext cx="752753" cy="8455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277" y="806681"/>
            <a:ext cx="582095" cy="65388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471" y="2850023"/>
            <a:ext cx="932511" cy="104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3391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377"/>
            <a:fld id="{01B78667-E865-4580-9C06-63F58C228D54}" type="datetimeFigureOut">
              <a:rPr lang="en-US" sz="1800" smtClean="0">
                <a:solidFill>
                  <a:prstClr val="black"/>
                </a:solidFill>
              </a:rPr>
              <a:pPr defTabSz="914377"/>
              <a:t>12/26/2024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4767265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377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377"/>
            <a:fld id="{FA01660D-545C-43B4-9EFF-D115F1D4A35C}" type="slidenum">
              <a:rPr 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734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2024/12/26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2024/12/26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2024/12/26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2024/12/26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2024/12/26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2024/12/26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2024/12/26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2024/12/26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57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10;p2">
            <a:extLst>
              <a:ext uri="{FF2B5EF4-FFF2-40B4-BE49-F238E27FC236}">
                <a16:creationId xmlns:a16="http://schemas.microsoft.com/office/drawing/2014/main" xmlns="" id="{71DF5CA5-59BD-4C58-9FB1-2260282B2618}"/>
              </a:ext>
            </a:extLst>
          </p:cNvPr>
          <p:cNvSpPr/>
          <p:nvPr/>
        </p:nvSpPr>
        <p:spPr>
          <a:xfrm>
            <a:off x="6251009" y="1323052"/>
            <a:ext cx="289350" cy="28552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/>
            <a:endParaRPr sz="1800">
              <a:solidFill>
                <a:prstClr val="black"/>
              </a:solidFill>
            </a:endParaRPr>
          </a:p>
        </p:txBody>
      </p:sp>
      <p:sp>
        <p:nvSpPr>
          <p:cNvPr id="107" name="Google Shape;111;p2">
            <a:extLst>
              <a:ext uri="{FF2B5EF4-FFF2-40B4-BE49-F238E27FC236}">
                <a16:creationId xmlns:a16="http://schemas.microsoft.com/office/drawing/2014/main" xmlns="" id="{B7DB5235-0AEE-444E-A03E-0975B98B3BBD}"/>
              </a:ext>
            </a:extLst>
          </p:cNvPr>
          <p:cNvSpPr/>
          <p:nvPr/>
        </p:nvSpPr>
        <p:spPr>
          <a:xfrm>
            <a:off x="6141205" y="1203929"/>
            <a:ext cx="168975" cy="166725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/>
            <a:endParaRPr sz="1800">
              <a:solidFill>
                <a:prstClr val="black"/>
              </a:solidFill>
            </a:endParaRPr>
          </a:p>
        </p:txBody>
      </p:sp>
      <p:sp>
        <p:nvSpPr>
          <p:cNvPr id="26" name="Freeform 33"/>
          <p:cNvSpPr/>
          <p:nvPr/>
        </p:nvSpPr>
        <p:spPr>
          <a:xfrm>
            <a:off x="238583" y="3635499"/>
            <a:ext cx="8653901" cy="1368478"/>
          </a:xfrm>
          <a:custGeom>
            <a:avLst/>
            <a:gdLst/>
            <a:ahLst/>
            <a:cxnLst/>
            <a:rect l="l" t="t" r="r" b="b"/>
            <a:pathLst>
              <a:path w="10975942" h="4056885">
                <a:moveTo>
                  <a:pt x="0" y="0"/>
                </a:moveTo>
                <a:lnTo>
                  <a:pt x="10975942" y="0"/>
                </a:lnTo>
                <a:lnTo>
                  <a:pt x="10975942" y="4056885"/>
                </a:lnTo>
                <a:lnTo>
                  <a:pt x="0" y="40568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120" r="-1120" b="-1310"/>
            </a:stretch>
          </a:blipFill>
        </p:spPr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1479238" y="315055"/>
            <a:ext cx="617259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>
                <a:solidFill>
                  <a:srgbClr val="404040"/>
                </a:solidFill>
                <a:latin typeface="Trebuchet MS" panose="020B060302020202020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600">
                <a:solidFill>
                  <a:srgbClr val="404040"/>
                </a:solidFill>
                <a:latin typeface="Trebuchet MS" panose="020B060302020202020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400">
                <a:solidFill>
                  <a:srgbClr val="404040"/>
                </a:solidFill>
                <a:latin typeface="Trebuchet MS" panose="020B060302020202020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9pPr>
          </a:lstStyle>
          <a:p>
            <a:pPr algn="ctr" defTabSz="914377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</a:p>
          <a:p>
            <a:pPr algn="ctr" defTabSz="914377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alt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HỌC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ĐA PHÚC</a:t>
            </a:r>
            <a:endParaRPr lang="en-US" alt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6">
            <a:extLst>
              <a:ext uri="{FF2B5EF4-FFF2-40B4-BE49-F238E27FC236}">
                <a16:creationId xmlns:a16="http://schemas.microsoft.com/office/drawing/2014/main" xmlns="" id="{E77FA958-AA86-489D-9698-AE6AE5BFA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652" y="1904233"/>
            <a:ext cx="862843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defTabSz="914377"/>
            <a:r>
              <a:rPr lang="en-US" alt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endParaRPr lang="en-US" altLang="en-US" sz="3600" b="1" i="1" dirty="0">
              <a:solidFill>
                <a:srgbClr val="00B05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defTabSz="914377"/>
            <a:r>
              <a:rPr lang="en-US" alt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i="1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14: </a:t>
            </a:r>
            <a:r>
              <a:rPr lang="en-US" alt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defTabSz="914377"/>
            <a:r>
              <a:rPr lang="en-US" alt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( </a:t>
            </a:r>
            <a:r>
              <a:rPr lang="en-US" alt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1)                           </a:t>
            </a:r>
          </a:p>
          <a:p>
            <a:pPr marL="0" indent="0" defTabSz="914377"/>
            <a:r>
              <a:rPr lang="en-US" alt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GV </a:t>
            </a:r>
            <a:r>
              <a:rPr lang="en-US" alt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Thuỷ</a:t>
            </a:r>
            <a:endParaRPr lang="en-US" altLang="en-US" sz="3600" b="1" i="1" dirty="0" smtClean="0">
              <a:solidFill>
                <a:srgbClr val="00B05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1785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135438" y="1029687"/>
            <a:ext cx="4944533" cy="28899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QUÀ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6994" y="1568733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tủ lạnh&#10;&#10;Mô tả được tạo tự động">
            <a:extLst>
              <a:ext uri="{FF2B5EF4-FFF2-40B4-BE49-F238E27FC236}">
                <a16:creationId xmlns="" xmlns:a16="http://schemas.microsoft.com/office/drawing/2014/main" id="{34B82C2E-7A36-4A15-9419-706F9D5E53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6" t="36129" r="8273" b="33668"/>
          <a:stretch/>
        </p:blipFill>
        <p:spPr>
          <a:xfrm>
            <a:off x="1390130" y="1139678"/>
            <a:ext cx="6822485" cy="3769069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7" name="Hình ảnh 6" descr="Ảnh có chứa tủ lạnh&#10;&#10;Mô tả được tạo tự động">
            <a:extLst>
              <a:ext uri="{FF2B5EF4-FFF2-40B4-BE49-F238E27FC236}">
                <a16:creationId xmlns="" xmlns:a16="http://schemas.microsoft.com/office/drawing/2014/main" id="{AA8D5AA7-3250-43C5-9D73-D284652906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8" t="65561" r="7058" b="6204"/>
          <a:stretch/>
        </p:blipFill>
        <p:spPr>
          <a:xfrm>
            <a:off x="445770" y="1253265"/>
            <a:ext cx="8255809" cy="371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937595A1-4BA1-4B1A-B0B5-561E5B4A1E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" t="11106" r="8901" b="66661"/>
          <a:stretch/>
        </p:blipFill>
        <p:spPr>
          <a:xfrm>
            <a:off x="534704" y="1398815"/>
            <a:ext cx="8407900" cy="3119397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12" name="Hình Bầu dục 11">
            <a:extLst>
              <a:ext uri="{FF2B5EF4-FFF2-40B4-BE49-F238E27FC236}">
                <a16:creationId xmlns=""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1597025" y="3646714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11" name="Hình ảnh 10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02572022-98E1-43B6-9ED5-3DCF01C951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" t="32022" r="9974" b="45745"/>
          <a:stretch/>
        </p:blipFill>
        <p:spPr>
          <a:xfrm>
            <a:off x="323909" y="1398815"/>
            <a:ext cx="8496182" cy="3152150"/>
          </a:xfrm>
          <a:prstGeom prst="rect">
            <a:avLst/>
          </a:prstGeom>
        </p:spPr>
      </p:pic>
      <p:sp>
        <p:nvSpPr>
          <p:cNvPr id="12" name="Hình Bầu dục 11">
            <a:extLst>
              <a:ext uri="{FF2B5EF4-FFF2-40B4-BE49-F238E27FC236}">
                <a16:creationId xmlns=""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1825625" y="3744685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ình Bầu dục 7">
            <a:extLst>
              <a:ext uri="{FF2B5EF4-FFF2-40B4-BE49-F238E27FC236}">
                <a16:creationId xmlns=""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3717306" y="3744685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AD5320D7-F4EB-4CB6-BBF2-ECFB9F4503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" t="55626" r="5053" b="13662"/>
          <a:stretch/>
        </p:blipFill>
        <p:spPr>
          <a:xfrm>
            <a:off x="255950" y="1281083"/>
            <a:ext cx="8565321" cy="3862418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3" name="Hình tự do: Hình 2">
            <a:extLst>
              <a:ext uri="{FF2B5EF4-FFF2-40B4-BE49-F238E27FC236}">
                <a16:creationId xmlns="" xmlns:a16="http://schemas.microsoft.com/office/drawing/2014/main" id="{EA8060EE-6E07-430F-9777-208CC91FF45C}"/>
              </a:ext>
            </a:extLst>
          </p:cNvPr>
          <p:cNvSpPr/>
          <p:nvPr/>
        </p:nvSpPr>
        <p:spPr>
          <a:xfrm>
            <a:off x="3523129" y="3509682"/>
            <a:ext cx="2030506" cy="820271"/>
          </a:xfrm>
          <a:custGeom>
            <a:avLst/>
            <a:gdLst>
              <a:gd name="connsiteX0" fmla="*/ 2030506 w 2030506"/>
              <a:gd name="connsiteY0" fmla="*/ 0 h 820271"/>
              <a:gd name="connsiteX1" fmla="*/ 1438836 w 2030506"/>
              <a:gd name="connsiteY1" fmla="*/ 201706 h 820271"/>
              <a:gd name="connsiteX2" fmla="*/ 712695 w 2030506"/>
              <a:gd name="connsiteY2" fmla="*/ 161365 h 820271"/>
              <a:gd name="connsiteX3" fmla="*/ 537883 w 2030506"/>
              <a:gd name="connsiteY3" fmla="*/ 497542 h 820271"/>
              <a:gd name="connsiteX4" fmla="*/ 0 w 2030506"/>
              <a:gd name="connsiteY4" fmla="*/ 820271 h 82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506" h="820271">
                <a:moveTo>
                  <a:pt x="2030506" y="0"/>
                </a:moveTo>
                <a:cubicBezTo>
                  <a:pt x="1844488" y="87406"/>
                  <a:pt x="1658471" y="174812"/>
                  <a:pt x="1438836" y="201706"/>
                </a:cubicBezTo>
                <a:cubicBezTo>
                  <a:pt x="1219201" y="228600"/>
                  <a:pt x="862854" y="112059"/>
                  <a:pt x="712695" y="161365"/>
                </a:cubicBezTo>
                <a:cubicBezTo>
                  <a:pt x="562536" y="210671"/>
                  <a:pt x="656665" y="387724"/>
                  <a:pt x="537883" y="497542"/>
                </a:cubicBezTo>
                <a:cubicBezTo>
                  <a:pt x="419101" y="607360"/>
                  <a:pt x="209550" y="713815"/>
                  <a:pt x="0" y="820271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Hình tự do: Hình 3">
            <a:extLst>
              <a:ext uri="{FF2B5EF4-FFF2-40B4-BE49-F238E27FC236}">
                <a16:creationId xmlns="" xmlns:a16="http://schemas.microsoft.com/office/drawing/2014/main" id="{BA738385-45DF-4F6B-9A87-2C2D79372B30}"/>
              </a:ext>
            </a:extLst>
          </p:cNvPr>
          <p:cNvSpPr/>
          <p:nvPr/>
        </p:nvSpPr>
        <p:spPr>
          <a:xfrm>
            <a:off x="3859306" y="3119718"/>
            <a:ext cx="1707776" cy="1277470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ình tự do: Hình 5">
            <a:extLst>
              <a:ext uri="{FF2B5EF4-FFF2-40B4-BE49-F238E27FC236}">
                <a16:creationId xmlns="" xmlns:a16="http://schemas.microsoft.com/office/drawing/2014/main" id="{E5C12036-F9BA-4A03-850A-7567835A3969}"/>
              </a:ext>
            </a:extLst>
          </p:cNvPr>
          <p:cNvSpPr/>
          <p:nvPr/>
        </p:nvSpPr>
        <p:spPr>
          <a:xfrm>
            <a:off x="7001816" y="3267635"/>
            <a:ext cx="743690" cy="1125442"/>
          </a:xfrm>
          <a:custGeom>
            <a:avLst/>
            <a:gdLst>
              <a:gd name="connsiteX0" fmla="*/ 743690 w 743690"/>
              <a:gd name="connsiteY0" fmla="*/ 0 h 1125442"/>
              <a:gd name="connsiteX1" fmla="*/ 434408 w 743690"/>
              <a:gd name="connsiteY1" fmla="*/ 376518 h 1125442"/>
              <a:gd name="connsiteX2" fmla="*/ 4102 w 743690"/>
              <a:gd name="connsiteY2" fmla="*/ 712694 h 1125442"/>
              <a:gd name="connsiteX3" fmla="*/ 205808 w 743690"/>
              <a:gd name="connsiteY3" fmla="*/ 1089212 h 1125442"/>
              <a:gd name="connsiteX4" fmla="*/ 219255 w 743690"/>
              <a:gd name="connsiteY4" fmla="*/ 1089212 h 112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690" h="1125442">
                <a:moveTo>
                  <a:pt x="743690" y="0"/>
                </a:moveTo>
                <a:cubicBezTo>
                  <a:pt x="650681" y="128868"/>
                  <a:pt x="557673" y="257736"/>
                  <a:pt x="434408" y="376518"/>
                </a:cubicBezTo>
                <a:cubicBezTo>
                  <a:pt x="311143" y="495300"/>
                  <a:pt x="42202" y="593912"/>
                  <a:pt x="4102" y="712694"/>
                </a:cubicBezTo>
                <a:cubicBezTo>
                  <a:pt x="-33998" y="831476"/>
                  <a:pt x="205808" y="1089212"/>
                  <a:pt x="205808" y="1089212"/>
                </a:cubicBezTo>
                <a:cubicBezTo>
                  <a:pt x="241667" y="1151965"/>
                  <a:pt x="230461" y="1120588"/>
                  <a:pt x="219255" y="1089212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3" name="Hình ảnh 12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06331DE6-E1E6-4DB8-BD26-EFC873DF3D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" t="86891" r="5053" b="6801"/>
          <a:stretch/>
        </p:blipFill>
        <p:spPr>
          <a:xfrm>
            <a:off x="407229" y="1333065"/>
            <a:ext cx="8565321" cy="79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ver and End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</TotalTime>
  <Words>47</Words>
  <Application>Microsoft Office PowerPoint</Application>
  <PresentationFormat>On-screen Show (16:9)</PresentationFormat>
  <Paragraphs>13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主题</vt:lpstr>
      <vt:lpstr>Cover and End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Windows 10</cp:lastModifiedBy>
  <cp:revision>27</cp:revision>
  <dcterms:created xsi:type="dcterms:W3CDTF">2017-01-10T13:46:13Z</dcterms:created>
  <dcterms:modified xsi:type="dcterms:W3CDTF">2024-12-26T15:17:46Z</dcterms:modified>
</cp:coreProperties>
</file>