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2"/>
  </p:notesMasterIdLst>
  <p:sldIdLst>
    <p:sldId id="327" r:id="rId3"/>
    <p:sldId id="316" r:id="rId4"/>
    <p:sldId id="317" r:id="rId5"/>
    <p:sldId id="318" r:id="rId6"/>
    <p:sldId id="319" r:id="rId7"/>
    <p:sldId id="320" r:id="rId8"/>
    <p:sldId id="322" r:id="rId9"/>
    <p:sldId id="323" r:id="rId10"/>
    <p:sldId id="324" r:id="rId11"/>
  </p:sldIdLst>
  <p:sldSz cx="12161838" cy="6858000"/>
  <p:notesSz cx="6858000" cy="9144000"/>
  <p:embeddedFontLst>
    <p:embeddedFont>
      <p:font typeface="Proxima Nova Semibold" charset="0"/>
      <p:regular r:id="rId13"/>
      <p:bold r:id="rId14"/>
      <p:boldItalic r:id="rId15"/>
    </p:embeddedFont>
    <p:embeddedFont>
      <p:font typeface="Denk One" charset="0"/>
      <p:regular r:id="rId16"/>
    </p:embeddedFont>
    <p:embeddedFont>
      <p:font typeface="Barlow Semi Condensed Light" charset="0"/>
      <p:regular r:id="rId17"/>
      <p:bold r:id="rId18"/>
      <p:italic r:id="rId19"/>
      <p:boldItalic r:id="rId20"/>
    </p:embeddedFont>
    <p:embeddedFont>
      <p:font typeface="Proxima Nova" charset="0"/>
      <p:regular r:id="rId21"/>
      <p:bold r:id="rId22"/>
      <p:italic r:id="rId23"/>
      <p:boldItalic r:id="rId24"/>
    </p:embeddedFont>
    <p:embeddedFont>
      <p:font typeface="Arv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66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07" autoAdjust="0"/>
    <p:restoredTop sz="94660"/>
  </p:normalViewPr>
  <p:slideViewPr>
    <p:cSldViewPr snapToGrid="0">
      <p:cViewPr>
        <p:scale>
          <a:sx n="50" d="100"/>
          <a:sy n="50" d="100"/>
        </p:scale>
        <p:origin x="-1398" y="-48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bạn nhỏ trong tranh đang làm gì?</a:t>
            </a:r>
          </a:p>
        </p:txBody>
      </p:sp>
    </p:spTree>
    <p:extLst>
      <p:ext uri="{BB962C8B-B14F-4D97-AF65-F5344CB8AC3E}">
        <p14:creationId xmlns:p14="http://schemas.microsoft.com/office/powerpoint/2010/main" xmlns="" val="205413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279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Quan sát tranh và cho biết trong tranh vẽ gì?</a:t>
            </a:r>
          </a:p>
        </p:txBody>
      </p:sp>
    </p:spTree>
    <p:extLst>
      <p:ext uri="{BB962C8B-B14F-4D97-AF65-F5344CB8AC3E}">
        <p14:creationId xmlns:p14="http://schemas.microsoft.com/office/powerpoint/2010/main" xmlns="" val="33973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34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86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76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508971" y="530200"/>
            <a:ext cx="11167903" cy="788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" name="Google Shape;66;p8"/>
          <p:cNvSpPr/>
          <p:nvPr/>
        </p:nvSpPr>
        <p:spPr>
          <a:xfrm>
            <a:off x="508802" y="1676833"/>
            <a:ext cx="11167903" cy="4637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4457944" y="530200"/>
            <a:ext cx="6807916" cy="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3192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25098" y="530200"/>
            <a:ext cx="11111643" cy="57976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1271912" y="2028100"/>
            <a:ext cx="7304285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1271912" y="1240100"/>
            <a:ext cx="3245950" cy="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3192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384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/>
              <a:pPr/>
              <a:t>30-Dec-24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656BD9-412F-B99B-6711-B325A6640807}"/>
              </a:ext>
            </a:extLst>
          </p:cNvPr>
          <p:cNvSpPr txBox="1"/>
          <p:nvPr userDrawn="1"/>
        </p:nvSpPr>
        <p:spPr>
          <a:xfrm>
            <a:off x="3724275" y="7191345"/>
            <a:ext cx="6076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 ppt Phan Linh_0916.604.268</a:t>
            </a:r>
            <a:endParaRPr lang="sv-S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1420610" y="1244600"/>
            <a:ext cx="9373154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420610" y="2260600"/>
            <a:ext cx="9373154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11370012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596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48" y="21256"/>
            <a:ext cx="12161838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8092" y="2511281"/>
            <a:ext cx="1105967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8322" y="4683021"/>
            <a:ext cx="790519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28024" y="763589"/>
            <a:ext cx="7781830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12365868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12485886" cy="18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ĐÌNH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12485886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12485886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Đào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Nhung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805" y="4670913"/>
            <a:ext cx="4196317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36777" y="1155032"/>
            <a:ext cx="1896286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1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C03926-D095-D175-A32B-4643F1E6D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1" y="1614434"/>
            <a:ext cx="11158572" cy="3403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08837-AA49-3C18-6F21-2CF7655F4E75}"/>
              </a:ext>
            </a:extLst>
          </p:cNvPr>
          <p:cNvSpPr txBox="1"/>
          <p:nvPr/>
        </p:nvSpPr>
        <p:spPr>
          <a:xfrm>
            <a:off x="783111" y="486716"/>
            <a:ext cx="10717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1: </a:t>
            </a:r>
            <a:r>
              <a:rPr lang="en-US" sz="26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Xác định những hoạt động an toàn, không an toàn</a:t>
            </a:r>
          </a:p>
        </p:txBody>
      </p:sp>
      <p:grpSp>
        <p:nvGrpSpPr>
          <p:cNvPr id="7" name="Google Shape;1919;p39">
            <a:extLst>
              <a:ext uri="{FF2B5EF4-FFF2-40B4-BE49-F238E27FC236}">
                <a16:creationId xmlns:a16="http://schemas.microsoft.com/office/drawing/2014/main" xmlns="" id="{8CD7F152-7323-6392-EEA6-5F25F1949A5D}"/>
              </a:ext>
            </a:extLst>
          </p:cNvPr>
          <p:cNvGrpSpPr/>
          <p:nvPr/>
        </p:nvGrpSpPr>
        <p:grpSpPr>
          <a:xfrm flipH="1">
            <a:off x="10634" y="82877"/>
            <a:ext cx="1105858" cy="2174754"/>
            <a:chOff x="6958990" y="1640285"/>
            <a:chExt cx="1686166" cy="3119635"/>
          </a:xfrm>
        </p:grpSpPr>
        <p:sp>
          <p:nvSpPr>
            <p:cNvPr id="8" name="Google Shape;1920;p39">
              <a:extLst>
                <a:ext uri="{FF2B5EF4-FFF2-40B4-BE49-F238E27FC236}">
                  <a16:creationId xmlns:a16="http://schemas.microsoft.com/office/drawing/2014/main" xmlns="" id="{16D9126C-8FB5-4916-2346-3A2E29F6463E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" name="Google Shape;1921;p39">
              <a:extLst>
                <a:ext uri="{FF2B5EF4-FFF2-40B4-BE49-F238E27FC236}">
                  <a16:creationId xmlns:a16="http://schemas.microsoft.com/office/drawing/2014/main" xmlns="" id="{FD7A336C-E742-65D3-1AAC-3E279A0082C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" name="Google Shape;1922;p39">
              <a:extLst>
                <a:ext uri="{FF2B5EF4-FFF2-40B4-BE49-F238E27FC236}">
                  <a16:creationId xmlns:a16="http://schemas.microsoft.com/office/drawing/2014/main" xmlns="" id="{1F5CEB3B-25AD-37EE-3361-F8189B246BAF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1923;p39">
              <a:extLst>
                <a:ext uri="{FF2B5EF4-FFF2-40B4-BE49-F238E27FC236}">
                  <a16:creationId xmlns:a16="http://schemas.microsoft.com/office/drawing/2014/main" xmlns="" id="{E08443BA-9251-FB7D-A929-8755EFB86B24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" name="Google Shape;1924;p39">
              <a:extLst>
                <a:ext uri="{FF2B5EF4-FFF2-40B4-BE49-F238E27FC236}">
                  <a16:creationId xmlns:a16="http://schemas.microsoft.com/office/drawing/2014/main" xmlns="" id="{C21660A7-131B-8071-F31B-841B8D972634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3" name="Google Shape;1925;p39">
              <a:extLst>
                <a:ext uri="{FF2B5EF4-FFF2-40B4-BE49-F238E27FC236}">
                  <a16:creationId xmlns:a16="http://schemas.microsoft.com/office/drawing/2014/main" xmlns="" id="{E1B7B436-C05D-546F-2E1B-E0AEF265BD45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4" name="Google Shape;1926;p39">
              <a:extLst>
                <a:ext uri="{FF2B5EF4-FFF2-40B4-BE49-F238E27FC236}">
                  <a16:creationId xmlns:a16="http://schemas.microsoft.com/office/drawing/2014/main" xmlns="" id="{DE7FDA21-4C51-E3BA-711A-A3DD3339AD79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5" name="Google Shape;1927;p39">
              <a:extLst>
                <a:ext uri="{FF2B5EF4-FFF2-40B4-BE49-F238E27FC236}">
                  <a16:creationId xmlns:a16="http://schemas.microsoft.com/office/drawing/2014/main" xmlns="" id="{B874B7CC-2D77-3EAC-F3CD-731300852383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1928;p39">
              <a:extLst>
                <a:ext uri="{FF2B5EF4-FFF2-40B4-BE49-F238E27FC236}">
                  <a16:creationId xmlns:a16="http://schemas.microsoft.com/office/drawing/2014/main" xmlns="" id="{6CA51EF3-CDA8-3E4A-5E96-FDE2EC657719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" name="Google Shape;1929;p39">
              <a:extLst>
                <a:ext uri="{FF2B5EF4-FFF2-40B4-BE49-F238E27FC236}">
                  <a16:creationId xmlns:a16="http://schemas.microsoft.com/office/drawing/2014/main" xmlns="" id="{5028800C-B532-926B-4DC6-27A60C0FC288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" name="Google Shape;1930;p39">
              <a:extLst>
                <a:ext uri="{FF2B5EF4-FFF2-40B4-BE49-F238E27FC236}">
                  <a16:creationId xmlns:a16="http://schemas.microsoft.com/office/drawing/2014/main" xmlns="" id="{73FC3D16-F620-2E54-4FA6-DA9F894A25F0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" name="Google Shape;1931;p39">
              <a:extLst>
                <a:ext uri="{FF2B5EF4-FFF2-40B4-BE49-F238E27FC236}">
                  <a16:creationId xmlns:a16="http://schemas.microsoft.com/office/drawing/2014/main" xmlns="" id="{15E2755F-CF6F-C054-E9FE-AB73F542F406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0" name="Google Shape;1932;p39">
              <a:extLst>
                <a:ext uri="{FF2B5EF4-FFF2-40B4-BE49-F238E27FC236}">
                  <a16:creationId xmlns:a16="http://schemas.microsoft.com/office/drawing/2014/main" xmlns="" id="{58EB3D95-74E3-64C8-163E-9E28152B344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1933;p39">
              <a:extLst>
                <a:ext uri="{FF2B5EF4-FFF2-40B4-BE49-F238E27FC236}">
                  <a16:creationId xmlns:a16="http://schemas.microsoft.com/office/drawing/2014/main" xmlns="" id="{13C58358-CBDF-3B87-B7A6-76F9090B752F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" name="Google Shape;1934;p39">
              <a:extLst>
                <a:ext uri="{FF2B5EF4-FFF2-40B4-BE49-F238E27FC236}">
                  <a16:creationId xmlns:a16="http://schemas.microsoft.com/office/drawing/2014/main" xmlns="" id="{1BC90A47-8A5B-63AF-99C6-08FE0B42AD4B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" name="Google Shape;1935;p39">
              <a:extLst>
                <a:ext uri="{FF2B5EF4-FFF2-40B4-BE49-F238E27FC236}">
                  <a16:creationId xmlns:a16="http://schemas.microsoft.com/office/drawing/2014/main" xmlns="" id="{27E8A928-33FC-8CEC-1DAF-CCD2A34FD515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4" name="Google Shape;1936;p39">
              <a:extLst>
                <a:ext uri="{FF2B5EF4-FFF2-40B4-BE49-F238E27FC236}">
                  <a16:creationId xmlns:a16="http://schemas.microsoft.com/office/drawing/2014/main" xmlns="" id="{53EDC27F-BAB5-F89A-EAC4-96ED095EAC48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5" name="Google Shape;1937;p39">
              <a:extLst>
                <a:ext uri="{FF2B5EF4-FFF2-40B4-BE49-F238E27FC236}">
                  <a16:creationId xmlns:a16="http://schemas.microsoft.com/office/drawing/2014/main" xmlns="" id="{2EFEC580-B90C-6137-91FF-511F633CCEEE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1938;p39">
              <a:extLst>
                <a:ext uri="{FF2B5EF4-FFF2-40B4-BE49-F238E27FC236}">
                  <a16:creationId xmlns:a16="http://schemas.microsoft.com/office/drawing/2014/main" xmlns="" id="{BD39B7A8-B79E-91FF-E61E-534CEFD1D127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27" name="Google Shape;1939;p39">
              <a:extLst>
                <a:ext uri="{FF2B5EF4-FFF2-40B4-BE49-F238E27FC236}">
                  <a16:creationId xmlns:a16="http://schemas.microsoft.com/office/drawing/2014/main" xmlns="" id="{24738F9D-FE83-48E5-1D17-22E61841C127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" name="Google Shape;1940;p39">
              <a:extLst>
                <a:ext uri="{FF2B5EF4-FFF2-40B4-BE49-F238E27FC236}">
                  <a16:creationId xmlns:a16="http://schemas.microsoft.com/office/drawing/2014/main" xmlns="" id="{93010BA3-F71D-332B-F2A3-A5FE4ADB872C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29" name="Google Shape;1941;p39">
              <a:extLst>
                <a:ext uri="{FF2B5EF4-FFF2-40B4-BE49-F238E27FC236}">
                  <a16:creationId xmlns:a16="http://schemas.microsoft.com/office/drawing/2014/main" xmlns="" id="{D6470B33-6A06-6FF1-AF8D-FE1654E76FD2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30" name="Google Shape;1942;p39">
              <a:extLst>
                <a:ext uri="{FF2B5EF4-FFF2-40B4-BE49-F238E27FC236}">
                  <a16:creationId xmlns:a16="http://schemas.microsoft.com/office/drawing/2014/main" xmlns="" id="{00821E8A-550F-A211-3331-BDE770754984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" name="Google Shape;1943;p39">
              <a:extLst>
                <a:ext uri="{FF2B5EF4-FFF2-40B4-BE49-F238E27FC236}">
                  <a16:creationId xmlns:a16="http://schemas.microsoft.com/office/drawing/2014/main" xmlns="" id="{15A4F252-5197-B528-06CD-C7CA71E55938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" name="Google Shape;1944;p39">
              <a:extLst>
                <a:ext uri="{FF2B5EF4-FFF2-40B4-BE49-F238E27FC236}">
                  <a16:creationId xmlns:a16="http://schemas.microsoft.com/office/drawing/2014/main" xmlns="" id="{2175B4E3-C64F-83C3-358E-323D55BDFD92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" name="Google Shape;1945;p39">
              <a:extLst>
                <a:ext uri="{FF2B5EF4-FFF2-40B4-BE49-F238E27FC236}">
                  <a16:creationId xmlns:a16="http://schemas.microsoft.com/office/drawing/2014/main" xmlns="" id="{7FDAACE3-BCB8-77E4-9D2D-CD2323A5AE9C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1946;p39">
              <a:extLst>
                <a:ext uri="{FF2B5EF4-FFF2-40B4-BE49-F238E27FC236}">
                  <a16:creationId xmlns:a16="http://schemas.microsoft.com/office/drawing/2014/main" xmlns="" id="{FD5F548E-7CF6-C18E-8CE4-D4B32D9AC8FA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1947;p39">
              <a:extLst>
                <a:ext uri="{FF2B5EF4-FFF2-40B4-BE49-F238E27FC236}">
                  <a16:creationId xmlns:a16="http://schemas.microsoft.com/office/drawing/2014/main" xmlns="" id="{C7BF39EC-6F9E-973D-5110-3C6DE51B8BE0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1948;p39">
              <a:extLst>
                <a:ext uri="{FF2B5EF4-FFF2-40B4-BE49-F238E27FC236}">
                  <a16:creationId xmlns:a16="http://schemas.microsoft.com/office/drawing/2014/main" xmlns="" id="{07BFC8F1-73DF-53EC-E313-9A7BED21AB82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" name="Google Shape;1949;p39">
              <a:extLst>
                <a:ext uri="{FF2B5EF4-FFF2-40B4-BE49-F238E27FC236}">
                  <a16:creationId xmlns:a16="http://schemas.microsoft.com/office/drawing/2014/main" xmlns="" id="{3CDBF802-F562-EB6C-97DB-DBE17C758C00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" name="Google Shape;1950;p39">
              <a:extLst>
                <a:ext uri="{FF2B5EF4-FFF2-40B4-BE49-F238E27FC236}">
                  <a16:creationId xmlns:a16="http://schemas.microsoft.com/office/drawing/2014/main" xmlns="" id="{D487ACA0-AB5E-6AD7-1910-D27567E8918F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951;p39">
              <a:extLst>
                <a:ext uri="{FF2B5EF4-FFF2-40B4-BE49-F238E27FC236}">
                  <a16:creationId xmlns:a16="http://schemas.microsoft.com/office/drawing/2014/main" xmlns="" id="{7BFF1F9C-9917-0DA3-D429-01B1619E7F42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952;p39">
              <a:extLst>
                <a:ext uri="{FF2B5EF4-FFF2-40B4-BE49-F238E27FC236}">
                  <a16:creationId xmlns:a16="http://schemas.microsoft.com/office/drawing/2014/main" xmlns="" id="{3778EBDC-1F52-ED7B-B825-9CF0AD69AD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953;p39">
              <a:extLst>
                <a:ext uri="{FF2B5EF4-FFF2-40B4-BE49-F238E27FC236}">
                  <a16:creationId xmlns:a16="http://schemas.microsoft.com/office/drawing/2014/main" xmlns="" id="{005745DB-289B-B98D-CBC5-2B25A3E0E6DC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954;p39">
              <a:extLst>
                <a:ext uri="{FF2B5EF4-FFF2-40B4-BE49-F238E27FC236}">
                  <a16:creationId xmlns:a16="http://schemas.microsoft.com/office/drawing/2014/main" xmlns="" id="{1BC2C391-EBE5-E791-FDC5-7485D53F93D0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955;p39">
              <a:extLst>
                <a:ext uri="{FF2B5EF4-FFF2-40B4-BE49-F238E27FC236}">
                  <a16:creationId xmlns:a16="http://schemas.microsoft.com/office/drawing/2014/main" xmlns="" id="{5D36CB22-318F-81EE-CF68-081DCB2CB0D2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44" name="Google Shape;1956;p39">
              <a:extLst>
                <a:ext uri="{FF2B5EF4-FFF2-40B4-BE49-F238E27FC236}">
                  <a16:creationId xmlns:a16="http://schemas.microsoft.com/office/drawing/2014/main" xmlns="" id="{D2E738CD-1D08-AE4A-9CD9-D6F3D7C9A7B4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1957;p39">
              <a:extLst>
                <a:ext uri="{FF2B5EF4-FFF2-40B4-BE49-F238E27FC236}">
                  <a16:creationId xmlns:a16="http://schemas.microsoft.com/office/drawing/2014/main" xmlns="" id="{FC5F13F8-FBAA-E27D-7E0A-D77FBE3E8B0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46" name="Google Shape;1958;p39">
              <a:extLst>
                <a:ext uri="{FF2B5EF4-FFF2-40B4-BE49-F238E27FC236}">
                  <a16:creationId xmlns:a16="http://schemas.microsoft.com/office/drawing/2014/main" xmlns="" id="{81FFBA04-E59F-AA5F-E8E6-1A796A65ABCF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47" name="Google Shape;1959;p39">
              <a:extLst>
                <a:ext uri="{FF2B5EF4-FFF2-40B4-BE49-F238E27FC236}">
                  <a16:creationId xmlns:a16="http://schemas.microsoft.com/office/drawing/2014/main" xmlns="" id="{EA104B13-F8FA-1C38-3A6C-5187243C3602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" name="Google Shape;1960;p39">
              <a:extLst>
                <a:ext uri="{FF2B5EF4-FFF2-40B4-BE49-F238E27FC236}">
                  <a16:creationId xmlns:a16="http://schemas.microsoft.com/office/drawing/2014/main" xmlns="" id="{7BFE24C8-62E4-907F-050D-1EC8AC0303A8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" name="Google Shape;1961;p39">
              <a:extLst>
                <a:ext uri="{FF2B5EF4-FFF2-40B4-BE49-F238E27FC236}">
                  <a16:creationId xmlns:a16="http://schemas.microsoft.com/office/drawing/2014/main" xmlns="" id="{0F25DD84-1037-39F4-27B7-366862E7FC2C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0" name="Google Shape;1962;p39">
              <a:extLst>
                <a:ext uri="{FF2B5EF4-FFF2-40B4-BE49-F238E27FC236}">
                  <a16:creationId xmlns:a16="http://schemas.microsoft.com/office/drawing/2014/main" xmlns="" id="{73278521-1D28-0968-131F-1BDE6094E87C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1" name="Google Shape;1963;p39">
              <a:extLst>
                <a:ext uri="{FF2B5EF4-FFF2-40B4-BE49-F238E27FC236}">
                  <a16:creationId xmlns:a16="http://schemas.microsoft.com/office/drawing/2014/main" xmlns="" id="{D3A38AF5-A96E-A82E-C379-B5A74C215EEC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2" name="Google Shape;1964;p39">
              <a:extLst>
                <a:ext uri="{FF2B5EF4-FFF2-40B4-BE49-F238E27FC236}">
                  <a16:creationId xmlns:a16="http://schemas.microsoft.com/office/drawing/2014/main" xmlns="" id="{F13861CE-D7DA-53E7-1465-7FB468D162B4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3" name="Google Shape;1965;p39">
              <a:extLst>
                <a:ext uri="{FF2B5EF4-FFF2-40B4-BE49-F238E27FC236}">
                  <a16:creationId xmlns:a16="http://schemas.microsoft.com/office/drawing/2014/main" xmlns="" id="{1BE6EA41-12C1-5762-9E11-DC045F0130B9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4" name="Google Shape;1966;p39">
              <a:extLst>
                <a:ext uri="{FF2B5EF4-FFF2-40B4-BE49-F238E27FC236}">
                  <a16:creationId xmlns:a16="http://schemas.microsoft.com/office/drawing/2014/main" xmlns="" id="{16AEE8FA-CBE1-950A-BC09-4C566EF21889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5" name="Google Shape;1967;p39">
              <a:extLst>
                <a:ext uri="{FF2B5EF4-FFF2-40B4-BE49-F238E27FC236}">
                  <a16:creationId xmlns:a16="http://schemas.microsoft.com/office/drawing/2014/main" xmlns="" id="{C8919589-D9CF-CB23-CFCE-E3C3CDFA2549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6" name="Google Shape;1968;p39">
              <a:extLst>
                <a:ext uri="{FF2B5EF4-FFF2-40B4-BE49-F238E27FC236}">
                  <a16:creationId xmlns:a16="http://schemas.microsoft.com/office/drawing/2014/main" xmlns="" id="{25A09714-C7AF-3169-254D-7AFA5168AAF7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7" name="Google Shape;1969;p39">
              <a:extLst>
                <a:ext uri="{FF2B5EF4-FFF2-40B4-BE49-F238E27FC236}">
                  <a16:creationId xmlns:a16="http://schemas.microsoft.com/office/drawing/2014/main" xmlns="" id="{BEF21A71-53D7-4161-6A72-36E6B07B1E32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8" name="Google Shape;1970;p39">
              <a:extLst>
                <a:ext uri="{FF2B5EF4-FFF2-40B4-BE49-F238E27FC236}">
                  <a16:creationId xmlns:a16="http://schemas.microsoft.com/office/drawing/2014/main" xmlns="" id="{A23C7DDE-50B7-B7A7-51AA-3274AA8E2742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9" name="Google Shape;1971;p39">
              <a:extLst>
                <a:ext uri="{FF2B5EF4-FFF2-40B4-BE49-F238E27FC236}">
                  <a16:creationId xmlns:a16="http://schemas.microsoft.com/office/drawing/2014/main" xmlns="" id="{01451DC3-864D-D1BD-44FC-63CBBD804562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0" name="Google Shape;1972;p39">
              <a:extLst>
                <a:ext uri="{FF2B5EF4-FFF2-40B4-BE49-F238E27FC236}">
                  <a16:creationId xmlns:a16="http://schemas.microsoft.com/office/drawing/2014/main" xmlns="" id="{EE7D27C2-49A4-1083-5A41-537FF05682BF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1" name="Google Shape;1973;p39">
              <a:extLst>
                <a:ext uri="{FF2B5EF4-FFF2-40B4-BE49-F238E27FC236}">
                  <a16:creationId xmlns:a16="http://schemas.microsoft.com/office/drawing/2014/main" xmlns="" id="{F9B75CC9-9007-E080-A6F5-0167697F7945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2" name="Google Shape;1974;p39">
              <a:extLst>
                <a:ext uri="{FF2B5EF4-FFF2-40B4-BE49-F238E27FC236}">
                  <a16:creationId xmlns:a16="http://schemas.microsoft.com/office/drawing/2014/main" xmlns="" id="{D50EB26F-5305-D699-6C5A-4C0B72E7C287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3" name="Google Shape;1975;p39">
              <a:extLst>
                <a:ext uri="{FF2B5EF4-FFF2-40B4-BE49-F238E27FC236}">
                  <a16:creationId xmlns:a16="http://schemas.microsoft.com/office/drawing/2014/main" xmlns="" id="{5513B23B-9716-AC0A-2D6D-8E9AA5F28739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4" name="Google Shape;1976;p39">
              <a:extLst>
                <a:ext uri="{FF2B5EF4-FFF2-40B4-BE49-F238E27FC236}">
                  <a16:creationId xmlns:a16="http://schemas.microsoft.com/office/drawing/2014/main" xmlns="" id="{0BE5184C-FC02-B038-B41B-06BFDAECAAD4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5" name="Google Shape;1977;p39">
              <a:extLst>
                <a:ext uri="{FF2B5EF4-FFF2-40B4-BE49-F238E27FC236}">
                  <a16:creationId xmlns:a16="http://schemas.microsoft.com/office/drawing/2014/main" xmlns="" id="{12ACCCA4-F51B-814B-9859-D1C8159B607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6" name="Google Shape;1978;p39">
              <a:extLst>
                <a:ext uri="{FF2B5EF4-FFF2-40B4-BE49-F238E27FC236}">
                  <a16:creationId xmlns:a16="http://schemas.microsoft.com/office/drawing/2014/main" xmlns="" id="{80000471-8A55-FF69-4756-80C4B2A020C4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7" name="Google Shape;1979;p39">
              <a:extLst>
                <a:ext uri="{FF2B5EF4-FFF2-40B4-BE49-F238E27FC236}">
                  <a16:creationId xmlns:a16="http://schemas.microsoft.com/office/drawing/2014/main" xmlns="" id="{551F0205-CA46-E7FE-0A90-8D27DFFAB5B8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8" name="Google Shape;1980;p39">
              <a:extLst>
                <a:ext uri="{FF2B5EF4-FFF2-40B4-BE49-F238E27FC236}">
                  <a16:creationId xmlns:a16="http://schemas.microsoft.com/office/drawing/2014/main" xmlns="" id="{22CD7BD4-69EB-F7F1-DD68-AD16D5D0F3DD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" name="Google Shape;1981;p39">
              <a:extLst>
                <a:ext uri="{FF2B5EF4-FFF2-40B4-BE49-F238E27FC236}">
                  <a16:creationId xmlns:a16="http://schemas.microsoft.com/office/drawing/2014/main" xmlns="" id="{BBD67C5E-51D2-87B2-261E-DC960DCC9D95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" name="Google Shape;1982;p39">
              <a:extLst>
                <a:ext uri="{FF2B5EF4-FFF2-40B4-BE49-F238E27FC236}">
                  <a16:creationId xmlns:a16="http://schemas.microsoft.com/office/drawing/2014/main" xmlns="" id="{E8EB047F-67FF-9FC5-F50C-F2480D341C62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1" name="Google Shape;1983;p39">
              <a:extLst>
                <a:ext uri="{FF2B5EF4-FFF2-40B4-BE49-F238E27FC236}">
                  <a16:creationId xmlns:a16="http://schemas.microsoft.com/office/drawing/2014/main" xmlns="" id="{16B49B64-EECE-ECB9-3941-51F42A0F84C1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2" name="Google Shape;1984;p39">
              <a:extLst>
                <a:ext uri="{FF2B5EF4-FFF2-40B4-BE49-F238E27FC236}">
                  <a16:creationId xmlns:a16="http://schemas.microsoft.com/office/drawing/2014/main" xmlns="" id="{4BC26E9F-42FA-CB96-07B0-333BADC24986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3" name="Google Shape;1985;p39">
              <a:extLst>
                <a:ext uri="{FF2B5EF4-FFF2-40B4-BE49-F238E27FC236}">
                  <a16:creationId xmlns:a16="http://schemas.microsoft.com/office/drawing/2014/main" xmlns="" id="{7478B5A8-9BBF-9412-42A0-5CC79ACB60EE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DB833A"/>
                </a:solidFill>
              </a:endParaRPr>
            </a:p>
          </p:txBody>
        </p:sp>
        <p:sp>
          <p:nvSpPr>
            <p:cNvPr id="74" name="Google Shape;1986;p39">
              <a:extLst>
                <a:ext uri="{FF2B5EF4-FFF2-40B4-BE49-F238E27FC236}">
                  <a16:creationId xmlns:a16="http://schemas.microsoft.com/office/drawing/2014/main" xmlns="" id="{714E2F41-062A-E235-355D-FE50C76056E4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 b="1">
                <a:solidFill>
                  <a:srgbClr val="DB833A"/>
                </a:solidFill>
              </a:endParaRPr>
            </a:p>
          </p:txBody>
        </p:sp>
        <p:sp>
          <p:nvSpPr>
            <p:cNvPr id="75" name="Google Shape;1987;p39">
              <a:extLst>
                <a:ext uri="{FF2B5EF4-FFF2-40B4-BE49-F238E27FC236}">
                  <a16:creationId xmlns:a16="http://schemas.microsoft.com/office/drawing/2014/main" xmlns="" id="{2DBFB4C1-7706-ED22-4391-51E5F4E1250D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6" name="Google Shape;1988;p39">
              <a:extLst>
                <a:ext uri="{FF2B5EF4-FFF2-40B4-BE49-F238E27FC236}">
                  <a16:creationId xmlns:a16="http://schemas.microsoft.com/office/drawing/2014/main" xmlns="" id="{C9F486BD-33D7-7A79-EE10-57746C30A755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7" name="Google Shape;1989;p39">
              <a:extLst>
                <a:ext uri="{FF2B5EF4-FFF2-40B4-BE49-F238E27FC236}">
                  <a16:creationId xmlns:a16="http://schemas.microsoft.com/office/drawing/2014/main" xmlns="" id="{AD7D7661-DD56-3CD4-49DE-4E6AC7096D9C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8" name="Google Shape;1990;p39">
              <a:extLst>
                <a:ext uri="{FF2B5EF4-FFF2-40B4-BE49-F238E27FC236}">
                  <a16:creationId xmlns:a16="http://schemas.microsoft.com/office/drawing/2014/main" xmlns="" id="{12A2ACE5-7388-1CB0-62DF-49EFD0328A74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" name="Google Shape;1991;p39">
              <a:extLst>
                <a:ext uri="{FF2B5EF4-FFF2-40B4-BE49-F238E27FC236}">
                  <a16:creationId xmlns:a16="http://schemas.microsoft.com/office/drawing/2014/main" xmlns="" id="{2CE37F14-4EE1-B901-DB1C-0F6C85F128B2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" name="Google Shape;1992;p39">
              <a:extLst>
                <a:ext uri="{FF2B5EF4-FFF2-40B4-BE49-F238E27FC236}">
                  <a16:creationId xmlns:a16="http://schemas.microsoft.com/office/drawing/2014/main" xmlns="" id="{88FBF328-F41E-7935-BF06-77B29AFD7B7C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" name="Google Shape;1993;p39">
              <a:extLst>
                <a:ext uri="{FF2B5EF4-FFF2-40B4-BE49-F238E27FC236}">
                  <a16:creationId xmlns:a16="http://schemas.microsoft.com/office/drawing/2014/main" xmlns="" id="{4892CC57-BA7C-B0E1-B069-7C141DD25907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cxnSp>
          <p:nvCxnSpPr>
            <p:cNvPr id="82" name="Google Shape;1994;p39">
              <a:extLst>
                <a:ext uri="{FF2B5EF4-FFF2-40B4-BE49-F238E27FC236}">
                  <a16:creationId xmlns:a16="http://schemas.microsoft.com/office/drawing/2014/main" xmlns="" id="{2BD21328-B209-2F0A-05B5-AD4655EECC3C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42695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1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C03926-D095-D175-A32B-4643F1E6D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84"/>
          <a:stretch/>
        </p:blipFill>
        <p:spPr>
          <a:xfrm>
            <a:off x="1997550" y="1533916"/>
            <a:ext cx="4253179" cy="3403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08837-AA49-3C18-6F21-2CF7655F4E75}"/>
              </a:ext>
            </a:extLst>
          </p:cNvPr>
          <p:cNvSpPr txBox="1"/>
          <p:nvPr/>
        </p:nvSpPr>
        <p:spPr>
          <a:xfrm>
            <a:off x="783111" y="486716"/>
            <a:ext cx="10717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1: </a:t>
            </a:r>
            <a:r>
              <a:rPr lang="en-US" sz="26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Xác định những hoạt động an toàn, không an toàn</a:t>
            </a:r>
          </a:p>
        </p:txBody>
      </p:sp>
      <p:grpSp>
        <p:nvGrpSpPr>
          <p:cNvPr id="7" name="Google Shape;1919;p39">
            <a:extLst>
              <a:ext uri="{FF2B5EF4-FFF2-40B4-BE49-F238E27FC236}">
                <a16:creationId xmlns:a16="http://schemas.microsoft.com/office/drawing/2014/main" xmlns="" id="{8CD7F152-7323-6392-EEA6-5F25F1949A5D}"/>
              </a:ext>
            </a:extLst>
          </p:cNvPr>
          <p:cNvGrpSpPr/>
          <p:nvPr/>
        </p:nvGrpSpPr>
        <p:grpSpPr>
          <a:xfrm flipH="1">
            <a:off x="10634" y="82877"/>
            <a:ext cx="1105858" cy="2174754"/>
            <a:chOff x="6958990" y="1640285"/>
            <a:chExt cx="1686166" cy="3119635"/>
          </a:xfrm>
        </p:grpSpPr>
        <p:sp>
          <p:nvSpPr>
            <p:cNvPr id="8" name="Google Shape;1920;p39">
              <a:extLst>
                <a:ext uri="{FF2B5EF4-FFF2-40B4-BE49-F238E27FC236}">
                  <a16:creationId xmlns:a16="http://schemas.microsoft.com/office/drawing/2014/main" xmlns="" id="{16D9126C-8FB5-4916-2346-3A2E29F6463E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" name="Google Shape;1921;p39">
              <a:extLst>
                <a:ext uri="{FF2B5EF4-FFF2-40B4-BE49-F238E27FC236}">
                  <a16:creationId xmlns:a16="http://schemas.microsoft.com/office/drawing/2014/main" xmlns="" id="{FD7A336C-E742-65D3-1AAC-3E279A0082C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" name="Google Shape;1922;p39">
              <a:extLst>
                <a:ext uri="{FF2B5EF4-FFF2-40B4-BE49-F238E27FC236}">
                  <a16:creationId xmlns:a16="http://schemas.microsoft.com/office/drawing/2014/main" xmlns="" id="{1F5CEB3B-25AD-37EE-3361-F8189B246BAF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1923;p39">
              <a:extLst>
                <a:ext uri="{FF2B5EF4-FFF2-40B4-BE49-F238E27FC236}">
                  <a16:creationId xmlns:a16="http://schemas.microsoft.com/office/drawing/2014/main" xmlns="" id="{E08443BA-9251-FB7D-A929-8755EFB86B24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" name="Google Shape;1924;p39">
              <a:extLst>
                <a:ext uri="{FF2B5EF4-FFF2-40B4-BE49-F238E27FC236}">
                  <a16:creationId xmlns:a16="http://schemas.microsoft.com/office/drawing/2014/main" xmlns="" id="{C21660A7-131B-8071-F31B-841B8D972634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3" name="Google Shape;1925;p39">
              <a:extLst>
                <a:ext uri="{FF2B5EF4-FFF2-40B4-BE49-F238E27FC236}">
                  <a16:creationId xmlns:a16="http://schemas.microsoft.com/office/drawing/2014/main" xmlns="" id="{E1B7B436-C05D-546F-2E1B-E0AEF265BD45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4" name="Google Shape;1926;p39">
              <a:extLst>
                <a:ext uri="{FF2B5EF4-FFF2-40B4-BE49-F238E27FC236}">
                  <a16:creationId xmlns:a16="http://schemas.microsoft.com/office/drawing/2014/main" xmlns="" id="{DE7FDA21-4C51-E3BA-711A-A3DD3339AD79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5" name="Google Shape;1927;p39">
              <a:extLst>
                <a:ext uri="{FF2B5EF4-FFF2-40B4-BE49-F238E27FC236}">
                  <a16:creationId xmlns:a16="http://schemas.microsoft.com/office/drawing/2014/main" xmlns="" id="{B874B7CC-2D77-3EAC-F3CD-731300852383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1928;p39">
              <a:extLst>
                <a:ext uri="{FF2B5EF4-FFF2-40B4-BE49-F238E27FC236}">
                  <a16:creationId xmlns:a16="http://schemas.microsoft.com/office/drawing/2014/main" xmlns="" id="{6CA51EF3-CDA8-3E4A-5E96-FDE2EC657719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" name="Google Shape;1929;p39">
              <a:extLst>
                <a:ext uri="{FF2B5EF4-FFF2-40B4-BE49-F238E27FC236}">
                  <a16:creationId xmlns:a16="http://schemas.microsoft.com/office/drawing/2014/main" xmlns="" id="{5028800C-B532-926B-4DC6-27A60C0FC288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" name="Google Shape;1930;p39">
              <a:extLst>
                <a:ext uri="{FF2B5EF4-FFF2-40B4-BE49-F238E27FC236}">
                  <a16:creationId xmlns:a16="http://schemas.microsoft.com/office/drawing/2014/main" xmlns="" id="{73FC3D16-F620-2E54-4FA6-DA9F894A25F0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" name="Google Shape;1931;p39">
              <a:extLst>
                <a:ext uri="{FF2B5EF4-FFF2-40B4-BE49-F238E27FC236}">
                  <a16:creationId xmlns:a16="http://schemas.microsoft.com/office/drawing/2014/main" xmlns="" id="{15E2755F-CF6F-C054-E9FE-AB73F542F406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0" name="Google Shape;1932;p39">
              <a:extLst>
                <a:ext uri="{FF2B5EF4-FFF2-40B4-BE49-F238E27FC236}">
                  <a16:creationId xmlns:a16="http://schemas.microsoft.com/office/drawing/2014/main" xmlns="" id="{58EB3D95-74E3-64C8-163E-9E28152B344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1933;p39">
              <a:extLst>
                <a:ext uri="{FF2B5EF4-FFF2-40B4-BE49-F238E27FC236}">
                  <a16:creationId xmlns:a16="http://schemas.microsoft.com/office/drawing/2014/main" xmlns="" id="{13C58358-CBDF-3B87-B7A6-76F9090B752F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" name="Google Shape;1934;p39">
              <a:extLst>
                <a:ext uri="{FF2B5EF4-FFF2-40B4-BE49-F238E27FC236}">
                  <a16:creationId xmlns:a16="http://schemas.microsoft.com/office/drawing/2014/main" xmlns="" id="{1BC90A47-8A5B-63AF-99C6-08FE0B42AD4B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" name="Google Shape;1935;p39">
              <a:extLst>
                <a:ext uri="{FF2B5EF4-FFF2-40B4-BE49-F238E27FC236}">
                  <a16:creationId xmlns:a16="http://schemas.microsoft.com/office/drawing/2014/main" xmlns="" id="{27E8A928-33FC-8CEC-1DAF-CCD2A34FD515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4" name="Google Shape;1936;p39">
              <a:extLst>
                <a:ext uri="{FF2B5EF4-FFF2-40B4-BE49-F238E27FC236}">
                  <a16:creationId xmlns:a16="http://schemas.microsoft.com/office/drawing/2014/main" xmlns="" id="{53EDC27F-BAB5-F89A-EAC4-96ED095EAC48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5" name="Google Shape;1937;p39">
              <a:extLst>
                <a:ext uri="{FF2B5EF4-FFF2-40B4-BE49-F238E27FC236}">
                  <a16:creationId xmlns:a16="http://schemas.microsoft.com/office/drawing/2014/main" xmlns="" id="{2EFEC580-B90C-6137-91FF-511F633CCEEE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1938;p39">
              <a:extLst>
                <a:ext uri="{FF2B5EF4-FFF2-40B4-BE49-F238E27FC236}">
                  <a16:creationId xmlns:a16="http://schemas.microsoft.com/office/drawing/2014/main" xmlns="" id="{BD39B7A8-B79E-91FF-E61E-534CEFD1D127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27" name="Google Shape;1939;p39">
              <a:extLst>
                <a:ext uri="{FF2B5EF4-FFF2-40B4-BE49-F238E27FC236}">
                  <a16:creationId xmlns:a16="http://schemas.microsoft.com/office/drawing/2014/main" xmlns="" id="{24738F9D-FE83-48E5-1D17-22E61841C127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" name="Google Shape;1940;p39">
              <a:extLst>
                <a:ext uri="{FF2B5EF4-FFF2-40B4-BE49-F238E27FC236}">
                  <a16:creationId xmlns:a16="http://schemas.microsoft.com/office/drawing/2014/main" xmlns="" id="{93010BA3-F71D-332B-F2A3-A5FE4ADB872C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29" name="Google Shape;1941;p39">
              <a:extLst>
                <a:ext uri="{FF2B5EF4-FFF2-40B4-BE49-F238E27FC236}">
                  <a16:creationId xmlns:a16="http://schemas.microsoft.com/office/drawing/2014/main" xmlns="" id="{D6470B33-6A06-6FF1-AF8D-FE1654E76FD2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30" name="Google Shape;1942;p39">
              <a:extLst>
                <a:ext uri="{FF2B5EF4-FFF2-40B4-BE49-F238E27FC236}">
                  <a16:creationId xmlns:a16="http://schemas.microsoft.com/office/drawing/2014/main" xmlns="" id="{00821E8A-550F-A211-3331-BDE770754984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" name="Google Shape;1943;p39">
              <a:extLst>
                <a:ext uri="{FF2B5EF4-FFF2-40B4-BE49-F238E27FC236}">
                  <a16:creationId xmlns:a16="http://schemas.microsoft.com/office/drawing/2014/main" xmlns="" id="{15A4F252-5197-B528-06CD-C7CA71E55938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" name="Google Shape;1944;p39">
              <a:extLst>
                <a:ext uri="{FF2B5EF4-FFF2-40B4-BE49-F238E27FC236}">
                  <a16:creationId xmlns:a16="http://schemas.microsoft.com/office/drawing/2014/main" xmlns="" id="{2175B4E3-C64F-83C3-358E-323D55BDFD92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" name="Google Shape;1945;p39">
              <a:extLst>
                <a:ext uri="{FF2B5EF4-FFF2-40B4-BE49-F238E27FC236}">
                  <a16:creationId xmlns:a16="http://schemas.microsoft.com/office/drawing/2014/main" xmlns="" id="{7FDAACE3-BCB8-77E4-9D2D-CD2323A5AE9C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1946;p39">
              <a:extLst>
                <a:ext uri="{FF2B5EF4-FFF2-40B4-BE49-F238E27FC236}">
                  <a16:creationId xmlns:a16="http://schemas.microsoft.com/office/drawing/2014/main" xmlns="" id="{FD5F548E-7CF6-C18E-8CE4-D4B32D9AC8FA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1947;p39">
              <a:extLst>
                <a:ext uri="{FF2B5EF4-FFF2-40B4-BE49-F238E27FC236}">
                  <a16:creationId xmlns:a16="http://schemas.microsoft.com/office/drawing/2014/main" xmlns="" id="{C7BF39EC-6F9E-973D-5110-3C6DE51B8BE0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1948;p39">
              <a:extLst>
                <a:ext uri="{FF2B5EF4-FFF2-40B4-BE49-F238E27FC236}">
                  <a16:creationId xmlns:a16="http://schemas.microsoft.com/office/drawing/2014/main" xmlns="" id="{07BFC8F1-73DF-53EC-E313-9A7BED21AB82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" name="Google Shape;1949;p39">
              <a:extLst>
                <a:ext uri="{FF2B5EF4-FFF2-40B4-BE49-F238E27FC236}">
                  <a16:creationId xmlns:a16="http://schemas.microsoft.com/office/drawing/2014/main" xmlns="" id="{3CDBF802-F562-EB6C-97DB-DBE17C758C00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" name="Google Shape;1950;p39">
              <a:extLst>
                <a:ext uri="{FF2B5EF4-FFF2-40B4-BE49-F238E27FC236}">
                  <a16:creationId xmlns:a16="http://schemas.microsoft.com/office/drawing/2014/main" xmlns="" id="{D487ACA0-AB5E-6AD7-1910-D27567E8918F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951;p39">
              <a:extLst>
                <a:ext uri="{FF2B5EF4-FFF2-40B4-BE49-F238E27FC236}">
                  <a16:creationId xmlns:a16="http://schemas.microsoft.com/office/drawing/2014/main" xmlns="" id="{7BFF1F9C-9917-0DA3-D429-01B1619E7F42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952;p39">
              <a:extLst>
                <a:ext uri="{FF2B5EF4-FFF2-40B4-BE49-F238E27FC236}">
                  <a16:creationId xmlns:a16="http://schemas.microsoft.com/office/drawing/2014/main" xmlns="" id="{3778EBDC-1F52-ED7B-B825-9CF0AD69AD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953;p39">
              <a:extLst>
                <a:ext uri="{FF2B5EF4-FFF2-40B4-BE49-F238E27FC236}">
                  <a16:creationId xmlns:a16="http://schemas.microsoft.com/office/drawing/2014/main" xmlns="" id="{005745DB-289B-B98D-CBC5-2B25A3E0E6DC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954;p39">
              <a:extLst>
                <a:ext uri="{FF2B5EF4-FFF2-40B4-BE49-F238E27FC236}">
                  <a16:creationId xmlns:a16="http://schemas.microsoft.com/office/drawing/2014/main" xmlns="" id="{1BC2C391-EBE5-E791-FDC5-7485D53F93D0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955;p39">
              <a:extLst>
                <a:ext uri="{FF2B5EF4-FFF2-40B4-BE49-F238E27FC236}">
                  <a16:creationId xmlns:a16="http://schemas.microsoft.com/office/drawing/2014/main" xmlns="" id="{5D36CB22-318F-81EE-CF68-081DCB2CB0D2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44" name="Google Shape;1956;p39">
              <a:extLst>
                <a:ext uri="{FF2B5EF4-FFF2-40B4-BE49-F238E27FC236}">
                  <a16:creationId xmlns:a16="http://schemas.microsoft.com/office/drawing/2014/main" xmlns="" id="{D2E738CD-1D08-AE4A-9CD9-D6F3D7C9A7B4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1957;p39">
              <a:extLst>
                <a:ext uri="{FF2B5EF4-FFF2-40B4-BE49-F238E27FC236}">
                  <a16:creationId xmlns:a16="http://schemas.microsoft.com/office/drawing/2014/main" xmlns="" id="{FC5F13F8-FBAA-E27D-7E0A-D77FBE3E8B0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46" name="Google Shape;1958;p39">
              <a:extLst>
                <a:ext uri="{FF2B5EF4-FFF2-40B4-BE49-F238E27FC236}">
                  <a16:creationId xmlns:a16="http://schemas.microsoft.com/office/drawing/2014/main" xmlns="" id="{81FFBA04-E59F-AA5F-E8E6-1A796A65ABCF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FF9F1E"/>
                </a:solidFill>
              </a:endParaRPr>
            </a:p>
          </p:txBody>
        </p:sp>
        <p:sp>
          <p:nvSpPr>
            <p:cNvPr id="47" name="Google Shape;1959;p39">
              <a:extLst>
                <a:ext uri="{FF2B5EF4-FFF2-40B4-BE49-F238E27FC236}">
                  <a16:creationId xmlns:a16="http://schemas.microsoft.com/office/drawing/2014/main" xmlns="" id="{EA104B13-F8FA-1C38-3A6C-5187243C3602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" name="Google Shape;1960;p39">
              <a:extLst>
                <a:ext uri="{FF2B5EF4-FFF2-40B4-BE49-F238E27FC236}">
                  <a16:creationId xmlns:a16="http://schemas.microsoft.com/office/drawing/2014/main" xmlns="" id="{7BFE24C8-62E4-907F-050D-1EC8AC0303A8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" name="Google Shape;1961;p39">
              <a:extLst>
                <a:ext uri="{FF2B5EF4-FFF2-40B4-BE49-F238E27FC236}">
                  <a16:creationId xmlns:a16="http://schemas.microsoft.com/office/drawing/2014/main" xmlns="" id="{0F25DD84-1037-39F4-27B7-366862E7FC2C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0" name="Google Shape;1962;p39">
              <a:extLst>
                <a:ext uri="{FF2B5EF4-FFF2-40B4-BE49-F238E27FC236}">
                  <a16:creationId xmlns:a16="http://schemas.microsoft.com/office/drawing/2014/main" xmlns="" id="{73278521-1D28-0968-131F-1BDE6094E87C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1" name="Google Shape;1963;p39">
              <a:extLst>
                <a:ext uri="{FF2B5EF4-FFF2-40B4-BE49-F238E27FC236}">
                  <a16:creationId xmlns:a16="http://schemas.microsoft.com/office/drawing/2014/main" xmlns="" id="{D3A38AF5-A96E-A82E-C379-B5A74C215EEC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2" name="Google Shape;1964;p39">
              <a:extLst>
                <a:ext uri="{FF2B5EF4-FFF2-40B4-BE49-F238E27FC236}">
                  <a16:creationId xmlns:a16="http://schemas.microsoft.com/office/drawing/2014/main" xmlns="" id="{F13861CE-D7DA-53E7-1465-7FB468D162B4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3" name="Google Shape;1965;p39">
              <a:extLst>
                <a:ext uri="{FF2B5EF4-FFF2-40B4-BE49-F238E27FC236}">
                  <a16:creationId xmlns:a16="http://schemas.microsoft.com/office/drawing/2014/main" xmlns="" id="{1BE6EA41-12C1-5762-9E11-DC045F0130B9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4" name="Google Shape;1966;p39">
              <a:extLst>
                <a:ext uri="{FF2B5EF4-FFF2-40B4-BE49-F238E27FC236}">
                  <a16:creationId xmlns:a16="http://schemas.microsoft.com/office/drawing/2014/main" xmlns="" id="{16AEE8FA-CBE1-950A-BC09-4C566EF21889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5" name="Google Shape;1967;p39">
              <a:extLst>
                <a:ext uri="{FF2B5EF4-FFF2-40B4-BE49-F238E27FC236}">
                  <a16:creationId xmlns:a16="http://schemas.microsoft.com/office/drawing/2014/main" xmlns="" id="{C8919589-D9CF-CB23-CFCE-E3C3CDFA2549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6" name="Google Shape;1968;p39">
              <a:extLst>
                <a:ext uri="{FF2B5EF4-FFF2-40B4-BE49-F238E27FC236}">
                  <a16:creationId xmlns:a16="http://schemas.microsoft.com/office/drawing/2014/main" xmlns="" id="{25A09714-C7AF-3169-254D-7AFA5168AAF7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7" name="Google Shape;1969;p39">
              <a:extLst>
                <a:ext uri="{FF2B5EF4-FFF2-40B4-BE49-F238E27FC236}">
                  <a16:creationId xmlns:a16="http://schemas.microsoft.com/office/drawing/2014/main" xmlns="" id="{BEF21A71-53D7-4161-6A72-36E6B07B1E32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8" name="Google Shape;1970;p39">
              <a:extLst>
                <a:ext uri="{FF2B5EF4-FFF2-40B4-BE49-F238E27FC236}">
                  <a16:creationId xmlns:a16="http://schemas.microsoft.com/office/drawing/2014/main" xmlns="" id="{A23C7DDE-50B7-B7A7-51AA-3274AA8E2742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9" name="Google Shape;1971;p39">
              <a:extLst>
                <a:ext uri="{FF2B5EF4-FFF2-40B4-BE49-F238E27FC236}">
                  <a16:creationId xmlns:a16="http://schemas.microsoft.com/office/drawing/2014/main" xmlns="" id="{01451DC3-864D-D1BD-44FC-63CBBD804562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0" name="Google Shape;1972;p39">
              <a:extLst>
                <a:ext uri="{FF2B5EF4-FFF2-40B4-BE49-F238E27FC236}">
                  <a16:creationId xmlns:a16="http://schemas.microsoft.com/office/drawing/2014/main" xmlns="" id="{EE7D27C2-49A4-1083-5A41-537FF05682BF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1" name="Google Shape;1973;p39">
              <a:extLst>
                <a:ext uri="{FF2B5EF4-FFF2-40B4-BE49-F238E27FC236}">
                  <a16:creationId xmlns:a16="http://schemas.microsoft.com/office/drawing/2014/main" xmlns="" id="{F9B75CC9-9007-E080-A6F5-0167697F7945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2" name="Google Shape;1974;p39">
              <a:extLst>
                <a:ext uri="{FF2B5EF4-FFF2-40B4-BE49-F238E27FC236}">
                  <a16:creationId xmlns:a16="http://schemas.microsoft.com/office/drawing/2014/main" xmlns="" id="{D50EB26F-5305-D699-6C5A-4C0B72E7C287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3" name="Google Shape;1975;p39">
              <a:extLst>
                <a:ext uri="{FF2B5EF4-FFF2-40B4-BE49-F238E27FC236}">
                  <a16:creationId xmlns:a16="http://schemas.microsoft.com/office/drawing/2014/main" xmlns="" id="{5513B23B-9716-AC0A-2D6D-8E9AA5F28739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4" name="Google Shape;1976;p39">
              <a:extLst>
                <a:ext uri="{FF2B5EF4-FFF2-40B4-BE49-F238E27FC236}">
                  <a16:creationId xmlns:a16="http://schemas.microsoft.com/office/drawing/2014/main" xmlns="" id="{0BE5184C-FC02-B038-B41B-06BFDAECAAD4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5" name="Google Shape;1977;p39">
              <a:extLst>
                <a:ext uri="{FF2B5EF4-FFF2-40B4-BE49-F238E27FC236}">
                  <a16:creationId xmlns:a16="http://schemas.microsoft.com/office/drawing/2014/main" xmlns="" id="{12ACCCA4-F51B-814B-9859-D1C8159B607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6" name="Google Shape;1978;p39">
              <a:extLst>
                <a:ext uri="{FF2B5EF4-FFF2-40B4-BE49-F238E27FC236}">
                  <a16:creationId xmlns:a16="http://schemas.microsoft.com/office/drawing/2014/main" xmlns="" id="{80000471-8A55-FF69-4756-80C4B2A020C4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7" name="Google Shape;1979;p39">
              <a:extLst>
                <a:ext uri="{FF2B5EF4-FFF2-40B4-BE49-F238E27FC236}">
                  <a16:creationId xmlns:a16="http://schemas.microsoft.com/office/drawing/2014/main" xmlns="" id="{551F0205-CA46-E7FE-0A90-8D27DFFAB5B8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8" name="Google Shape;1980;p39">
              <a:extLst>
                <a:ext uri="{FF2B5EF4-FFF2-40B4-BE49-F238E27FC236}">
                  <a16:creationId xmlns:a16="http://schemas.microsoft.com/office/drawing/2014/main" xmlns="" id="{22CD7BD4-69EB-F7F1-DD68-AD16D5D0F3DD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" name="Google Shape;1981;p39">
              <a:extLst>
                <a:ext uri="{FF2B5EF4-FFF2-40B4-BE49-F238E27FC236}">
                  <a16:creationId xmlns:a16="http://schemas.microsoft.com/office/drawing/2014/main" xmlns="" id="{BBD67C5E-51D2-87B2-261E-DC960DCC9D95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" name="Google Shape;1982;p39">
              <a:extLst>
                <a:ext uri="{FF2B5EF4-FFF2-40B4-BE49-F238E27FC236}">
                  <a16:creationId xmlns:a16="http://schemas.microsoft.com/office/drawing/2014/main" xmlns="" id="{E8EB047F-67FF-9FC5-F50C-F2480D341C62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1" name="Google Shape;1983;p39">
              <a:extLst>
                <a:ext uri="{FF2B5EF4-FFF2-40B4-BE49-F238E27FC236}">
                  <a16:creationId xmlns:a16="http://schemas.microsoft.com/office/drawing/2014/main" xmlns="" id="{16B49B64-EECE-ECB9-3941-51F42A0F84C1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2" name="Google Shape;1984;p39">
              <a:extLst>
                <a:ext uri="{FF2B5EF4-FFF2-40B4-BE49-F238E27FC236}">
                  <a16:creationId xmlns:a16="http://schemas.microsoft.com/office/drawing/2014/main" xmlns="" id="{4BC26E9F-42FA-CB96-07B0-333BADC24986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3" name="Google Shape;1985;p39">
              <a:extLst>
                <a:ext uri="{FF2B5EF4-FFF2-40B4-BE49-F238E27FC236}">
                  <a16:creationId xmlns:a16="http://schemas.microsoft.com/office/drawing/2014/main" xmlns="" id="{7478B5A8-9BBF-9412-42A0-5CC79ACB60EE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rgbClr val="DB833A"/>
                </a:solidFill>
              </a:endParaRPr>
            </a:p>
          </p:txBody>
        </p:sp>
        <p:sp>
          <p:nvSpPr>
            <p:cNvPr id="74" name="Google Shape;1986;p39">
              <a:extLst>
                <a:ext uri="{FF2B5EF4-FFF2-40B4-BE49-F238E27FC236}">
                  <a16:creationId xmlns:a16="http://schemas.microsoft.com/office/drawing/2014/main" xmlns="" id="{714E2F41-062A-E235-355D-FE50C76056E4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 b="1">
                <a:solidFill>
                  <a:srgbClr val="DB833A"/>
                </a:solidFill>
              </a:endParaRPr>
            </a:p>
          </p:txBody>
        </p:sp>
        <p:sp>
          <p:nvSpPr>
            <p:cNvPr id="75" name="Google Shape;1987;p39">
              <a:extLst>
                <a:ext uri="{FF2B5EF4-FFF2-40B4-BE49-F238E27FC236}">
                  <a16:creationId xmlns:a16="http://schemas.microsoft.com/office/drawing/2014/main" xmlns="" id="{2DBFB4C1-7706-ED22-4391-51E5F4E1250D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6" name="Google Shape;1988;p39">
              <a:extLst>
                <a:ext uri="{FF2B5EF4-FFF2-40B4-BE49-F238E27FC236}">
                  <a16:creationId xmlns:a16="http://schemas.microsoft.com/office/drawing/2014/main" xmlns="" id="{C9F486BD-33D7-7A79-EE10-57746C30A755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7" name="Google Shape;1989;p39">
              <a:extLst>
                <a:ext uri="{FF2B5EF4-FFF2-40B4-BE49-F238E27FC236}">
                  <a16:creationId xmlns:a16="http://schemas.microsoft.com/office/drawing/2014/main" xmlns="" id="{AD7D7661-DD56-3CD4-49DE-4E6AC7096D9C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8" name="Google Shape;1990;p39">
              <a:extLst>
                <a:ext uri="{FF2B5EF4-FFF2-40B4-BE49-F238E27FC236}">
                  <a16:creationId xmlns:a16="http://schemas.microsoft.com/office/drawing/2014/main" xmlns="" id="{12A2ACE5-7388-1CB0-62DF-49EFD0328A74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" name="Google Shape;1991;p39">
              <a:extLst>
                <a:ext uri="{FF2B5EF4-FFF2-40B4-BE49-F238E27FC236}">
                  <a16:creationId xmlns:a16="http://schemas.microsoft.com/office/drawing/2014/main" xmlns="" id="{2CE37F14-4EE1-B901-DB1C-0F6C85F128B2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" name="Google Shape;1992;p39">
              <a:extLst>
                <a:ext uri="{FF2B5EF4-FFF2-40B4-BE49-F238E27FC236}">
                  <a16:creationId xmlns:a16="http://schemas.microsoft.com/office/drawing/2014/main" xmlns="" id="{88FBF328-F41E-7935-BF06-77B29AFD7B7C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" name="Google Shape;1993;p39">
              <a:extLst>
                <a:ext uri="{FF2B5EF4-FFF2-40B4-BE49-F238E27FC236}">
                  <a16:creationId xmlns:a16="http://schemas.microsoft.com/office/drawing/2014/main" xmlns="" id="{4892CC57-BA7C-B0E1-B069-7C141DD25907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cxnSp>
          <p:nvCxnSpPr>
            <p:cNvPr id="82" name="Google Shape;1994;p39">
              <a:extLst>
                <a:ext uri="{FF2B5EF4-FFF2-40B4-BE49-F238E27FC236}">
                  <a16:creationId xmlns:a16="http://schemas.microsoft.com/office/drawing/2014/main" xmlns="" id="{2BD21328-B209-2F0A-05B5-AD4655EECC3C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34630C-A553-3FE8-0F7F-3127F9DDE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23" t="-27" r="-2339" b="27"/>
          <a:stretch/>
        </p:blipFill>
        <p:spPr>
          <a:xfrm>
            <a:off x="6162199" y="1573301"/>
            <a:ext cx="4253179" cy="3403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49B507-2E39-0B7F-9436-5A2E84B3A5E6}"/>
              </a:ext>
            </a:extLst>
          </p:cNvPr>
          <p:cNvSpPr txBox="1"/>
          <p:nvPr/>
        </p:nvSpPr>
        <p:spPr>
          <a:xfrm>
            <a:off x="4650771" y="5274783"/>
            <a:ext cx="3199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</a:t>
            </a:r>
          </a:p>
        </p:txBody>
      </p:sp>
    </p:spTree>
    <p:extLst>
      <p:ext uri="{BB962C8B-B14F-4D97-AF65-F5344CB8AC3E}">
        <p14:creationId xmlns:p14="http://schemas.microsoft.com/office/powerpoint/2010/main" xmlns="" val="28161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1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C03926-D095-D175-A32B-4643F1E6D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08" r="33354"/>
          <a:stretch/>
        </p:blipFill>
        <p:spPr>
          <a:xfrm>
            <a:off x="1645919" y="1315843"/>
            <a:ext cx="3362961" cy="3403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08837-AA49-3C18-6F21-2CF7655F4E75}"/>
              </a:ext>
            </a:extLst>
          </p:cNvPr>
          <p:cNvSpPr txBox="1"/>
          <p:nvPr/>
        </p:nvSpPr>
        <p:spPr>
          <a:xfrm>
            <a:off x="783111" y="486716"/>
            <a:ext cx="10717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1: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Xác định những hoạt động an toàn, không an toàn</a:t>
            </a:r>
          </a:p>
        </p:txBody>
      </p:sp>
      <p:grpSp>
        <p:nvGrpSpPr>
          <p:cNvPr id="7" name="Google Shape;1919;p39">
            <a:extLst>
              <a:ext uri="{FF2B5EF4-FFF2-40B4-BE49-F238E27FC236}">
                <a16:creationId xmlns:a16="http://schemas.microsoft.com/office/drawing/2014/main" xmlns="" id="{8CD7F152-7323-6392-EEA6-5F25F1949A5D}"/>
              </a:ext>
            </a:extLst>
          </p:cNvPr>
          <p:cNvGrpSpPr/>
          <p:nvPr/>
        </p:nvGrpSpPr>
        <p:grpSpPr>
          <a:xfrm flipH="1">
            <a:off x="10634" y="82877"/>
            <a:ext cx="1105858" cy="2174754"/>
            <a:chOff x="6958990" y="1640285"/>
            <a:chExt cx="1686166" cy="3119635"/>
          </a:xfrm>
        </p:grpSpPr>
        <p:sp>
          <p:nvSpPr>
            <p:cNvPr id="8" name="Google Shape;1920;p39">
              <a:extLst>
                <a:ext uri="{FF2B5EF4-FFF2-40B4-BE49-F238E27FC236}">
                  <a16:creationId xmlns:a16="http://schemas.microsoft.com/office/drawing/2014/main" xmlns="" id="{16D9126C-8FB5-4916-2346-3A2E29F6463E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921;p39">
              <a:extLst>
                <a:ext uri="{FF2B5EF4-FFF2-40B4-BE49-F238E27FC236}">
                  <a16:creationId xmlns:a16="http://schemas.microsoft.com/office/drawing/2014/main" xmlns="" id="{FD7A336C-E742-65D3-1AAC-3E279A0082C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22;p39">
              <a:extLst>
                <a:ext uri="{FF2B5EF4-FFF2-40B4-BE49-F238E27FC236}">
                  <a16:creationId xmlns:a16="http://schemas.microsoft.com/office/drawing/2014/main" xmlns="" id="{1F5CEB3B-25AD-37EE-3361-F8189B246BAF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23;p39">
              <a:extLst>
                <a:ext uri="{FF2B5EF4-FFF2-40B4-BE49-F238E27FC236}">
                  <a16:creationId xmlns:a16="http://schemas.microsoft.com/office/drawing/2014/main" xmlns="" id="{E08443BA-9251-FB7D-A929-8755EFB86B24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24;p39">
              <a:extLst>
                <a:ext uri="{FF2B5EF4-FFF2-40B4-BE49-F238E27FC236}">
                  <a16:creationId xmlns:a16="http://schemas.microsoft.com/office/drawing/2014/main" xmlns="" id="{C21660A7-131B-8071-F31B-841B8D972634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25;p39">
              <a:extLst>
                <a:ext uri="{FF2B5EF4-FFF2-40B4-BE49-F238E27FC236}">
                  <a16:creationId xmlns:a16="http://schemas.microsoft.com/office/drawing/2014/main" xmlns="" id="{E1B7B436-C05D-546F-2E1B-E0AEF265BD45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26;p39">
              <a:extLst>
                <a:ext uri="{FF2B5EF4-FFF2-40B4-BE49-F238E27FC236}">
                  <a16:creationId xmlns:a16="http://schemas.microsoft.com/office/drawing/2014/main" xmlns="" id="{DE7FDA21-4C51-E3BA-711A-A3DD3339AD79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27;p39">
              <a:extLst>
                <a:ext uri="{FF2B5EF4-FFF2-40B4-BE49-F238E27FC236}">
                  <a16:creationId xmlns:a16="http://schemas.microsoft.com/office/drawing/2014/main" xmlns="" id="{B874B7CC-2D77-3EAC-F3CD-731300852383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28;p39">
              <a:extLst>
                <a:ext uri="{FF2B5EF4-FFF2-40B4-BE49-F238E27FC236}">
                  <a16:creationId xmlns:a16="http://schemas.microsoft.com/office/drawing/2014/main" xmlns="" id="{6CA51EF3-CDA8-3E4A-5E96-FDE2EC657719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29;p39">
              <a:extLst>
                <a:ext uri="{FF2B5EF4-FFF2-40B4-BE49-F238E27FC236}">
                  <a16:creationId xmlns:a16="http://schemas.microsoft.com/office/drawing/2014/main" xmlns="" id="{5028800C-B532-926B-4DC6-27A60C0FC288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30;p39">
              <a:extLst>
                <a:ext uri="{FF2B5EF4-FFF2-40B4-BE49-F238E27FC236}">
                  <a16:creationId xmlns:a16="http://schemas.microsoft.com/office/drawing/2014/main" xmlns="" id="{73FC3D16-F620-2E54-4FA6-DA9F894A25F0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31;p39">
              <a:extLst>
                <a:ext uri="{FF2B5EF4-FFF2-40B4-BE49-F238E27FC236}">
                  <a16:creationId xmlns:a16="http://schemas.microsoft.com/office/drawing/2014/main" xmlns="" id="{15E2755F-CF6F-C054-E9FE-AB73F542F406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32;p39">
              <a:extLst>
                <a:ext uri="{FF2B5EF4-FFF2-40B4-BE49-F238E27FC236}">
                  <a16:creationId xmlns:a16="http://schemas.microsoft.com/office/drawing/2014/main" xmlns="" id="{58EB3D95-74E3-64C8-163E-9E28152B344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33;p39">
              <a:extLst>
                <a:ext uri="{FF2B5EF4-FFF2-40B4-BE49-F238E27FC236}">
                  <a16:creationId xmlns:a16="http://schemas.microsoft.com/office/drawing/2014/main" xmlns="" id="{13C58358-CBDF-3B87-B7A6-76F9090B752F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34;p39">
              <a:extLst>
                <a:ext uri="{FF2B5EF4-FFF2-40B4-BE49-F238E27FC236}">
                  <a16:creationId xmlns:a16="http://schemas.microsoft.com/office/drawing/2014/main" xmlns="" id="{1BC90A47-8A5B-63AF-99C6-08FE0B42AD4B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5;p39">
              <a:extLst>
                <a:ext uri="{FF2B5EF4-FFF2-40B4-BE49-F238E27FC236}">
                  <a16:creationId xmlns:a16="http://schemas.microsoft.com/office/drawing/2014/main" xmlns="" id="{27E8A928-33FC-8CEC-1DAF-CCD2A34FD515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36;p39">
              <a:extLst>
                <a:ext uri="{FF2B5EF4-FFF2-40B4-BE49-F238E27FC236}">
                  <a16:creationId xmlns:a16="http://schemas.microsoft.com/office/drawing/2014/main" xmlns="" id="{53EDC27F-BAB5-F89A-EAC4-96ED095EAC48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37;p39">
              <a:extLst>
                <a:ext uri="{FF2B5EF4-FFF2-40B4-BE49-F238E27FC236}">
                  <a16:creationId xmlns:a16="http://schemas.microsoft.com/office/drawing/2014/main" xmlns="" id="{2EFEC580-B90C-6137-91FF-511F633CCEEE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38;p39">
              <a:extLst>
                <a:ext uri="{FF2B5EF4-FFF2-40B4-BE49-F238E27FC236}">
                  <a16:creationId xmlns:a16="http://schemas.microsoft.com/office/drawing/2014/main" xmlns="" id="{BD39B7A8-B79E-91FF-E61E-534CEFD1D127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39;p39">
              <a:extLst>
                <a:ext uri="{FF2B5EF4-FFF2-40B4-BE49-F238E27FC236}">
                  <a16:creationId xmlns:a16="http://schemas.microsoft.com/office/drawing/2014/main" xmlns="" id="{24738F9D-FE83-48E5-1D17-22E61841C127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40;p39">
              <a:extLst>
                <a:ext uri="{FF2B5EF4-FFF2-40B4-BE49-F238E27FC236}">
                  <a16:creationId xmlns:a16="http://schemas.microsoft.com/office/drawing/2014/main" xmlns="" id="{93010BA3-F71D-332B-F2A3-A5FE4ADB872C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41;p39">
              <a:extLst>
                <a:ext uri="{FF2B5EF4-FFF2-40B4-BE49-F238E27FC236}">
                  <a16:creationId xmlns:a16="http://schemas.microsoft.com/office/drawing/2014/main" xmlns="" id="{D6470B33-6A06-6FF1-AF8D-FE1654E76FD2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42;p39">
              <a:extLst>
                <a:ext uri="{FF2B5EF4-FFF2-40B4-BE49-F238E27FC236}">
                  <a16:creationId xmlns:a16="http://schemas.microsoft.com/office/drawing/2014/main" xmlns="" id="{00821E8A-550F-A211-3331-BDE770754984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43;p39">
              <a:extLst>
                <a:ext uri="{FF2B5EF4-FFF2-40B4-BE49-F238E27FC236}">
                  <a16:creationId xmlns:a16="http://schemas.microsoft.com/office/drawing/2014/main" xmlns="" id="{15A4F252-5197-B528-06CD-C7CA71E55938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44;p39">
              <a:extLst>
                <a:ext uri="{FF2B5EF4-FFF2-40B4-BE49-F238E27FC236}">
                  <a16:creationId xmlns:a16="http://schemas.microsoft.com/office/drawing/2014/main" xmlns="" id="{2175B4E3-C64F-83C3-358E-323D55BDFD92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45;p39">
              <a:extLst>
                <a:ext uri="{FF2B5EF4-FFF2-40B4-BE49-F238E27FC236}">
                  <a16:creationId xmlns:a16="http://schemas.microsoft.com/office/drawing/2014/main" xmlns="" id="{7FDAACE3-BCB8-77E4-9D2D-CD2323A5AE9C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46;p39">
              <a:extLst>
                <a:ext uri="{FF2B5EF4-FFF2-40B4-BE49-F238E27FC236}">
                  <a16:creationId xmlns:a16="http://schemas.microsoft.com/office/drawing/2014/main" xmlns="" id="{FD5F548E-7CF6-C18E-8CE4-D4B32D9AC8FA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47;p39">
              <a:extLst>
                <a:ext uri="{FF2B5EF4-FFF2-40B4-BE49-F238E27FC236}">
                  <a16:creationId xmlns:a16="http://schemas.microsoft.com/office/drawing/2014/main" xmlns="" id="{C7BF39EC-6F9E-973D-5110-3C6DE51B8BE0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48;p39">
              <a:extLst>
                <a:ext uri="{FF2B5EF4-FFF2-40B4-BE49-F238E27FC236}">
                  <a16:creationId xmlns:a16="http://schemas.microsoft.com/office/drawing/2014/main" xmlns="" id="{07BFC8F1-73DF-53EC-E313-9A7BED21AB82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49;p39">
              <a:extLst>
                <a:ext uri="{FF2B5EF4-FFF2-40B4-BE49-F238E27FC236}">
                  <a16:creationId xmlns:a16="http://schemas.microsoft.com/office/drawing/2014/main" xmlns="" id="{3CDBF802-F562-EB6C-97DB-DBE17C758C00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50;p39">
              <a:extLst>
                <a:ext uri="{FF2B5EF4-FFF2-40B4-BE49-F238E27FC236}">
                  <a16:creationId xmlns:a16="http://schemas.microsoft.com/office/drawing/2014/main" xmlns="" id="{D487ACA0-AB5E-6AD7-1910-D27567E8918F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51;p39">
              <a:extLst>
                <a:ext uri="{FF2B5EF4-FFF2-40B4-BE49-F238E27FC236}">
                  <a16:creationId xmlns:a16="http://schemas.microsoft.com/office/drawing/2014/main" xmlns="" id="{7BFF1F9C-9917-0DA3-D429-01B1619E7F42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52;p39">
              <a:extLst>
                <a:ext uri="{FF2B5EF4-FFF2-40B4-BE49-F238E27FC236}">
                  <a16:creationId xmlns:a16="http://schemas.microsoft.com/office/drawing/2014/main" xmlns="" id="{3778EBDC-1F52-ED7B-B825-9CF0AD69AD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53;p39">
              <a:extLst>
                <a:ext uri="{FF2B5EF4-FFF2-40B4-BE49-F238E27FC236}">
                  <a16:creationId xmlns:a16="http://schemas.microsoft.com/office/drawing/2014/main" xmlns="" id="{005745DB-289B-B98D-CBC5-2B25A3E0E6DC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54;p39">
              <a:extLst>
                <a:ext uri="{FF2B5EF4-FFF2-40B4-BE49-F238E27FC236}">
                  <a16:creationId xmlns:a16="http://schemas.microsoft.com/office/drawing/2014/main" xmlns="" id="{1BC2C391-EBE5-E791-FDC5-7485D53F93D0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55;p39">
              <a:extLst>
                <a:ext uri="{FF2B5EF4-FFF2-40B4-BE49-F238E27FC236}">
                  <a16:creationId xmlns:a16="http://schemas.microsoft.com/office/drawing/2014/main" xmlns="" id="{5D36CB22-318F-81EE-CF68-081DCB2CB0D2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56;p39">
              <a:extLst>
                <a:ext uri="{FF2B5EF4-FFF2-40B4-BE49-F238E27FC236}">
                  <a16:creationId xmlns:a16="http://schemas.microsoft.com/office/drawing/2014/main" xmlns="" id="{D2E738CD-1D08-AE4A-9CD9-D6F3D7C9A7B4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57;p39">
              <a:extLst>
                <a:ext uri="{FF2B5EF4-FFF2-40B4-BE49-F238E27FC236}">
                  <a16:creationId xmlns:a16="http://schemas.microsoft.com/office/drawing/2014/main" xmlns="" id="{FC5F13F8-FBAA-E27D-7E0A-D77FBE3E8B0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8;p39">
              <a:extLst>
                <a:ext uri="{FF2B5EF4-FFF2-40B4-BE49-F238E27FC236}">
                  <a16:creationId xmlns:a16="http://schemas.microsoft.com/office/drawing/2014/main" xmlns="" id="{81FFBA04-E59F-AA5F-E8E6-1A796A65ABCF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9;p39">
              <a:extLst>
                <a:ext uri="{FF2B5EF4-FFF2-40B4-BE49-F238E27FC236}">
                  <a16:creationId xmlns:a16="http://schemas.microsoft.com/office/drawing/2014/main" xmlns="" id="{EA104B13-F8FA-1C38-3A6C-5187243C3602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60;p39">
              <a:extLst>
                <a:ext uri="{FF2B5EF4-FFF2-40B4-BE49-F238E27FC236}">
                  <a16:creationId xmlns:a16="http://schemas.microsoft.com/office/drawing/2014/main" xmlns="" id="{7BFE24C8-62E4-907F-050D-1EC8AC0303A8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61;p39">
              <a:extLst>
                <a:ext uri="{FF2B5EF4-FFF2-40B4-BE49-F238E27FC236}">
                  <a16:creationId xmlns:a16="http://schemas.microsoft.com/office/drawing/2014/main" xmlns="" id="{0F25DD84-1037-39F4-27B7-366862E7FC2C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62;p39">
              <a:extLst>
                <a:ext uri="{FF2B5EF4-FFF2-40B4-BE49-F238E27FC236}">
                  <a16:creationId xmlns:a16="http://schemas.microsoft.com/office/drawing/2014/main" xmlns="" id="{73278521-1D28-0968-131F-1BDE6094E87C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63;p39">
              <a:extLst>
                <a:ext uri="{FF2B5EF4-FFF2-40B4-BE49-F238E27FC236}">
                  <a16:creationId xmlns:a16="http://schemas.microsoft.com/office/drawing/2014/main" xmlns="" id="{D3A38AF5-A96E-A82E-C379-B5A74C215EEC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64;p39">
              <a:extLst>
                <a:ext uri="{FF2B5EF4-FFF2-40B4-BE49-F238E27FC236}">
                  <a16:creationId xmlns:a16="http://schemas.microsoft.com/office/drawing/2014/main" xmlns="" id="{F13861CE-D7DA-53E7-1465-7FB468D162B4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65;p39">
              <a:extLst>
                <a:ext uri="{FF2B5EF4-FFF2-40B4-BE49-F238E27FC236}">
                  <a16:creationId xmlns:a16="http://schemas.microsoft.com/office/drawing/2014/main" xmlns="" id="{1BE6EA41-12C1-5762-9E11-DC045F0130B9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66;p39">
              <a:extLst>
                <a:ext uri="{FF2B5EF4-FFF2-40B4-BE49-F238E27FC236}">
                  <a16:creationId xmlns:a16="http://schemas.microsoft.com/office/drawing/2014/main" xmlns="" id="{16AEE8FA-CBE1-950A-BC09-4C566EF21889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67;p39">
              <a:extLst>
                <a:ext uri="{FF2B5EF4-FFF2-40B4-BE49-F238E27FC236}">
                  <a16:creationId xmlns:a16="http://schemas.microsoft.com/office/drawing/2014/main" xmlns="" id="{C8919589-D9CF-CB23-CFCE-E3C3CDFA2549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68;p39">
              <a:extLst>
                <a:ext uri="{FF2B5EF4-FFF2-40B4-BE49-F238E27FC236}">
                  <a16:creationId xmlns:a16="http://schemas.microsoft.com/office/drawing/2014/main" xmlns="" id="{25A09714-C7AF-3169-254D-7AFA5168AAF7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9;p39">
              <a:extLst>
                <a:ext uri="{FF2B5EF4-FFF2-40B4-BE49-F238E27FC236}">
                  <a16:creationId xmlns:a16="http://schemas.microsoft.com/office/drawing/2014/main" xmlns="" id="{BEF21A71-53D7-4161-6A72-36E6B07B1E32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70;p39">
              <a:extLst>
                <a:ext uri="{FF2B5EF4-FFF2-40B4-BE49-F238E27FC236}">
                  <a16:creationId xmlns:a16="http://schemas.microsoft.com/office/drawing/2014/main" xmlns="" id="{A23C7DDE-50B7-B7A7-51AA-3274AA8E2742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71;p39">
              <a:extLst>
                <a:ext uri="{FF2B5EF4-FFF2-40B4-BE49-F238E27FC236}">
                  <a16:creationId xmlns:a16="http://schemas.microsoft.com/office/drawing/2014/main" xmlns="" id="{01451DC3-864D-D1BD-44FC-63CBBD804562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972;p39">
              <a:extLst>
                <a:ext uri="{FF2B5EF4-FFF2-40B4-BE49-F238E27FC236}">
                  <a16:creationId xmlns:a16="http://schemas.microsoft.com/office/drawing/2014/main" xmlns="" id="{EE7D27C2-49A4-1083-5A41-537FF05682BF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73;p39">
              <a:extLst>
                <a:ext uri="{FF2B5EF4-FFF2-40B4-BE49-F238E27FC236}">
                  <a16:creationId xmlns:a16="http://schemas.microsoft.com/office/drawing/2014/main" xmlns="" id="{F9B75CC9-9007-E080-A6F5-0167697F7945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74;p39">
              <a:extLst>
                <a:ext uri="{FF2B5EF4-FFF2-40B4-BE49-F238E27FC236}">
                  <a16:creationId xmlns:a16="http://schemas.microsoft.com/office/drawing/2014/main" xmlns="" id="{D50EB26F-5305-D699-6C5A-4C0B72E7C287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75;p39">
              <a:extLst>
                <a:ext uri="{FF2B5EF4-FFF2-40B4-BE49-F238E27FC236}">
                  <a16:creationId xmlns:a16="http://schemas.microsoft.com/office/drawing/2014/main" xmlns="" id="{5513B23B-9716-AC0A-2D6D-8E9AA5F28739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76;p39">
              <a:extLst>
                <a:ext uri="{FF2B5EF4-FFF2-40B4-BE49-F238E27FC236}">
                  <a16:creationId xmlns:a16="http://schemas.microsoft.com/office/drawing/2014/main" xmlns="" id="{0BE5184C-FC02-B038-B41B-06BFDAECAAD4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77;p39">
              <a:extLst>
                <a:ext uri="{FF2B5EF4-FFF2-40B4-BE49-F238E27FC236}">
                  <a16:creationId xmlns:a16="http://schemas.microsoft.com/office/drawing/2014/main" xmlns="" id="{12ACCCA4-F51B-814B-9859-D1C8159B607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78;p39">
              <a:extLst>
                <a:ext uri="{FF2B5EF4-FFF2-40B4-BE49-F238E27FC236}">
                  <a16:creationId xmlns:a16="http://schemas.microsoft.com/office/drawing/2014/main" xmlns="" id="{80000471-8A55-FF69-4756-80C4B2A020C4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79;p39">
              <a:extLst>
                <a:ext uri="{FF2B5EF4-FFF2-40B4-BE49-F238E27FC236}">
                  <a16:creationId xmlns:a16="http://schemas.microsoft.com/office/drawing/2014/main" xmlns="" id="{551F0205-CA46-E7FE-0A90-8D27DFFAB5B8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80;p39">
              <a:extLst>
                <a:ext uri="{FF2B5EF4-FFF2-40B4-BE49-F238E27FC236}">
                  <a16:creationId xmlns:a16="http://schemas.microsoft.com/office/drawing/2014/main" xmlns="" id="{22CD7BD4-69EB-F7F1-DD68-AD16D5D0F3DD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81;p39">
              <a:extLst>
                <a:ext uri="{FF2B5EF4-FFF2-40B4-BE49-F238E27FC236}">
                  <a16:creationId xmlns:a16="http://schemas.microsoft.com/office/drawing/2014/main" xmlns="" id="{BBD67C5E-51D2-87B2-261E-DC960DCC9D95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82;p39">
              <a:extLst>
                <a:ext uri="{FF2B5EF4-FFF2-40B4-BE49-F238E27FC236}">
                  <a16:creationId xmlns:a16="http://schemas.microsoft.com/office/drawing/2014/main" xmlns="" id="{E8EB047F-67FF-9FC5-F50C-F2480D341C62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83;p39">
              <a:extLst>
                <a:ext uri="{FF2B5EF4-FFF2-40B4-BE49-F238E27FC236}">
                  <a16:creationId xmlns:a16="http://schemas.microsoft.com/office/drawing/2014/main" xmlns="" id="{16B49B64-EECE-ECB9-3941-51F42A0F84C1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84;p39">
              <a:extLst>
                <a:ext uri="{FF2B5EF4-FFF2-40B4-BE49-F238E27FC236}">
                  <a16:creationId xmlns:a16="http://schemas.microsoft.com/office/drawing/2014/main" xmlns="" id="{4BC26E9F-42FA-CB96-07B0-333BADC24986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85;p39">
              <a:extLst>
                <a:ext uri="{FF2B5EF4-FFF2-40B4-BE49-F238E27FC236}">
                  <a16:creationId xmlns:a16="http://schemas.microsoft.com/office/drawing/2014/main" xmlns="" id="{7478B5A8-9BBF-9412-42A0-5CC79ACB60EE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86;p39">
              <a:extLst>
                <a:ext uri="{FF2B5EF4-FFF2-40B4-BE49-F238E27FC236}">
                  <a16:creationId xmlns:a16="http://schemas.microsoft.com/office/drawing/2014/main" xmlns="" id="{714E2F41-062A-E235-355D-FE50C76056E4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1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987;p39">
              <a:extLst>
                <a:ext uri="{FF2B5EF4-FFF2-40B4-BE49-F238E27FC236}">
                  <a16:creationId xmlns:a16="http://schemas.microsoft.com/office/drawing/2014/main" xmlns="" id="{2DBFB4C1-7706-ED22-4391-51E5F4E1250D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988;p39">
              <a:extLst>
                <a:ext uri="{FF2B5EF4-FFF2-40B4-BE49-F238E27FC236}">
                  <a16:creationId xmlns:a16="http://schemas.microsoft.com/office/drawing/2014/main" xmlns="" id="{C9F486BD-33D7-7A79-EE10-57746C30A755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989;p39">
              <a:extLst>
                <a:ext uri="{FF2B5EF4-FFF2-40B4-BE49-F238E27FC236}">
                  <a16:creationId xmlns:a16="http://schemas.microsoft.com/office/drawing/2014/main" xmlns="" id="{AD7D7661-DD56-3CD4-49DE-4E6AC7096D9C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990;p39">
              <a:extLst>
                <a:ext uri="{FF2B5EF4-FFF2-40B4-BE49-F238E27FC236}">
                  <a16:creationId xmlns:a16="http://schemas.microsoft.com/office/drawing/2014/main" xmlns="" id="{12A2ACE5-7388-1CB0-62DF-49EFD0328A74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991;p39">
              <a:extLst>
                <a:ext uri="{FF2B5EF4-FFF2-40B4-BE49-F238E27FC236}">
                  <a16:creationId xmlns:a16="http://schemas.microsoft.com/office/drawing/2014/main" xmlns="" id="{2CE37F14-4EE1-B901-DB1C-0F6C85F128B2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992;p39">
              <a:extLst>
                <a:ext uri="{FF2B5EF4-FFF2-40B4-BE49-F238E27FC236}">
                  <a16:creationId xmlns:a16="http://schemas.microsoft.com/office/drawing/2014/main" xmlns="" id="{88FBF328-F41E-7935-BF06-77B29AFD7B7C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993;p39">
              <a:extLst>
                <a:ext uri="{FF2B5EF4-FFF2-40B4-BE49-F238E27FC236}">
                  <a16:creationId xmlns:a16="http://schemas.microsoft.com/office/drawing/2014/main" xmlns="" id="{4892CC57-BA7C-B0E1-B069-7C141DD25907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1994;p39">
              <a:extLst>
                <a:ext uri="{FF2B5EF4-FFF2-40B4-BE49-F238E27FC236}">
                  <a16:creationId xmlns:a16="http://schemas.microsoft.com/office/drawing/2014/main" xmlns="" id="{2BD21328-B209-2F0A-05B5-AD4655EECC3C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3A2D98-C653-1215-3B9C-C424D67196F4}"/>
              </a:ext>
            </a:extLst>
          </p:cNvPr>
          <p:cNvSpPr txBox="1"/>
          <p:nvPr/>
        </p:nvSpPr>
        <p:spPr>
          <a:xfrm>
            <a:off x="6514177" y="1476743"/>
            <a:ext cx="4674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an toàn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F2C0D9D7-87DB-4458-333F-6B04E7F3CFE3}"/>
              </a:ext>
            </a:extLst>
          </p:cNvPr>
          <p:cNvSpPr/>
          <p:nvPr/>
        </p:nvSpPr>
        <p:spPr>
          <a:xfrm>
            <a:off x="8609201" y="2535626"/>
            <a:ext cx="484632" cy="707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ỏng da: Nguyên nhân, chẩn đoán và cách điều trị hiệu quả">
            <a:extLst>
              <a:ext uri="{FF2B5EF4-FFF2-40B4-BE49-F238E27FC236}">
                <a16:creationId xmlns:a16="http://schemas.microsoft.com/office/drawing/2014/main" xmlns="" id="{78A718E3-2C05-CC78-AA9C-21316D7D3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3" t="11138" r="14061" b="9686"/>
          <a:stretch/>
        </p:blipFill>
        <p:spPr bwMode="auto">
          <a:xfrm>
            <a:off x="6745130" y="3428045"/>
            <a:ext cx="4212773" cy="32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8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>
            <a:alpha val="71900"/>
          </a:srgbClr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02A060B-5869-8EA0-6F05-379804C37A01}"/>
              </a:ext>
            </a:extLst>
          </p:cNvPr>
          <p:cNvSpPr/>
          <p:nvPr/>
        </p:nvSpPr>
        <p:spPr>
          <a:xfrm>
            <a:off x="274320" y="320040"/>
            <a:ext cx="11643360" cy="6217920"/>
          </a:xfrm>
          <a:prstGeom prst="roundRect">
            <a:avLst>
              <a:gd name="adj" fmla="val 49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4" name="Google Shape;2324;p42"/>
          <p:cNvSpPr/>
          <p:nvPr/>
        </p:nvSpPr>
        <p:spPr>
          <a:xfrm>
            <a:off x="9653981" y="5323288"/>
            <a:ext cx="1388918" cy="572291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25" name="Google Shape;2325;p42"/>
          <p:cNvSpPr/>
          <p:nvPr/>
        </p:nvSpPr>
        <p:spPr>
          <a:xfrm>
            <a:off x="9701013" y="5386931"/>
            <a:ext cx="1239897" cy="445054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26" name="Google Shape;2326;p42"/>
          <p:cNvSpPr/>
          <p:nvPr/>
        </p:nvSpPr>
        <p:spPr>
          <a:xfrm>
            <a:off x="9748193" y="5692605"/>
            <a:ext cx="1000833" cy="28710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27" name="Google Shape;2327;p42"/>
          <p:cNvSpPr/>
          <p:nvPr/>
        </p:nvSpPr>
        <p:spPr>
          <a:xfrm>
            <a:off x="9724101" y="5555428"/>
            <a:ext cx="515423" cy="39300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28" name="Google Shape;2328;p42"/>
          <p:cNvSpPr/>
          <p:nvPr/>
        </p:nvSpPr>
        <p:spPr>
          <a:xfrm>
            <a:off x="9728167" y="5472058"/>
            <a:ext cx="821596" cy="24143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29" name="Google Shape;2329;p42"/>
          <p:cNvSpPr/>
          <p:nvPr/>
        </p:nvSpPr>
        <p:spPr>
          <a:xfrm>
            <a:off x="9607153" y="4811121"/>
            <a:ext cx="1293553" cy="5122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30" name="Google Shape;2330;p42"/>
          <p:cNvSpPr/>
          <p:nvPr/>
        </p:nvSpPr>
        <p:spPr>
          <a:xfrm>
            <a:off x="9696897" y="4873761"/>
            <a:ext cx="1116424" cy="386781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31" name="Google Shape;2331;p42"/>
          <p:cNvSpPr/>
          <p:nvPr/>
        </p:nvSpPr>
        <p:spPr>
          <a:xfrm>
            <a:off x="10102404" y="5181090"/>
            <a:ext cx="681711" cy="20177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332" name="Google Shape;2332;p42"/>
          <p:cNvGrpSpPr/>
          <p:nvPr/>
        </p:nvGrpSpPr>
        <p:grpSpPr>
          <a:xfrm>
            <a:off x="10272137" y="4162608"/>
            <a:ext cx="773036" cy="725200"/>
            <a:chOff x="7811084" y="3019633"/>
            <a:chExt cx="581215" cy="545249"/>
          </a:xfrm>
        </p:grpSpPr>
        <p:sp>
          <p:nvSpPr>
            <p:cNvPr id="2333" name="Google Shape;2333;p42"/>
            <p:cNvSpPr/>
            <p:nvPr/>
          </p:nvSpPr>
          <p:spPr>
            <a:xfrm rot="1205914">
              <a:off x="7836354" y="3054685"/>
              <a:ext cx="219682" cy="381969"/>
            </a:xfrm>
            <a:custGeom>
              <a:avLst/>
              <a:gdLst/>
              <a:ahLst/>
              <a:cxnLst/>
              <a:rect l="l" t="t" r="r" b="b"/>
              <a:pathLst>
                <a:path w="4647" h="9692" extrusionOk="0">
                  <a:moveTo>
                    <a:pt x="4178" y="0"/>
                  </a:moveTo>
                  <a:cubicBezTo>
                    <a:pt x="4016" y="0"/>
                    <a:pt x="3864" y="96"/>
                    <a:pt x="3800" y="254"/>
                  </a:cubicBezTo>
                  <a:lnTo>
                    <a:pt x="89" y="9120"/>
                  </a:lnTo>
                  <a:cubicBezTo>
                    <a:pt x="0" y="9328"/>
                    <a:pt x="99" y="9570"/>
                    <a:pt x="311" y="9660"/>
                  </a:cubicBezTo>
                  <a:cubicBezTo>
                    <a:pt x="362" y="9682"/>
                    <a:pt x="416" y="9692"/>
                    <a:pt x="469" y="9692"/>
                  </a:cubicBezTo>
                  <a:cubicBezTo>
                    <a:pt x="630" y="9692"/>
                    <a:pt x="783" y="9596"/>
                    <a:pt x="850" y="9438"/>
                  </a:cubicBezTo>
                  <a:lnTo>
                    <a:pt x="4558" y="572"/>
                  </a:lnTo>
                  <a:cubicBezTo>
                    <a:pt x="4646" y="364"/>
                    <a:pt x="4547" y="122"/>
                    <a:pt x="4339" y="33"/>
                  </a:cubicBezTo>
                  <a:cubicBezTo>
                    <a:pt x="4286" y="11"/>
                    <a:pt x="4231" y="0"/>
                    <a:pt x="4178" y="0"/>
                  </a:cubicBezTo>
                  <a:close/>
                </a:path>
              </a:pathLst>
            </a:custGeom>
            <a:solidFill>
              <a:srgbClr val="936F4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334" name="Google Shape;2334;p42"/>
            <p:cNvGrpSpPr/>
            <p:nvPr/>
          </p:nvGrpSpPr>
          <p:grpSpPr>
            <a:xfrm rot="2348574">
              <a:off x="7944165" y="3221060"/>
              <a:ext cx="420202" cy="237888"/>
              <a:chOff x="4753500" y="979650"/>
              <a:chExt cx="741350" cy="419700"/>
            </a:xfrm>
          </p:grpSpPr>
          <p:sp>
            <p:nvSpPr>
              <p:cNvPr id="2335" name="Google Shape;2335;p42"/>
              <p:cNvSpPr/>
              <p:nvPr/>
            </p:nvSpPr>
            <p:spPr>
              <a:xfrm>
                <a:off x="4753500" y="979650"/>
                <a:ext cx="741350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29653" y="16787"/>
                    </a:lnTo>
                    <a:lnTo>
                      <a:pt x="296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6" name="Google Shape;2336;p42"/>
              <p:cNvSpPr/>
              <p:nvPr/>
            </p:nvSpPr>
            <p:spPr>
              <a:xfrm>
                <a:off x="4753500" y="979650"/>
                <a:ext cx="2442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9769" y="16787"/>
                    </a:lnTo>
                    <a:lnTo>
                      <a:pt x="9769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7" name="Google Shape;2337;p42"/>
              <p:cNvSpPr/>
              <p:nvPr/>
            </p:nvSpPr>
            <p:spPr>
              <a:xfrm>
                <a:off x="5251025" y="979650"/>
                <a:ext cx="2438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16788" extrusionOk="0">
                    <a:moveTo>
                      <a:pt x="1" y="0"/>
                    </a:moveTo>
                    <a:lnTo>
                      <a:pt x="1" y="16787"/>
                    </a:lnTo>
                    <a:lnTo>
                      <a:pt x="9752" y="16787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338" name="Google Shape;2338;p42"/>
          <p:cNvSpPr/>
          <p:nvPr/>
        </p:nvSpPr>
        <p:spPr>
          <a:xfrm>
            <a:off x="9958953" y="5072324"/>
            <a:ext cx="810755" cy="34282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39" name="Google Shape;2339;p42"/>
          <p:cNvSpPr/>
          <p:nvPr/>
        </p:nvSpPr>
        <p:spPr>
          <a:xfrm>
            <a:off x="10133072" y="4926563"/>
            <a:ext cx="644067" cy="27154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0" name="Google Shape;2340;p42"/>
          <p:cNvSpPr/>
          <p:nvPr/>
        </p:nvSpPr>
        <p:spPr>
          <a:xfrm>
            <a:off x="9518061" y="4286155"/>
            <a:ext cx="403294" cy="343817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1" name="Google Shape;2341;p42"/>
          <p:cNvSpPr/>
          <p:nvPr/>
        </p:nvSpPr>
        <p:spPr>
          <a:xfrm>
            <a:off x="9591542" y="4332382"/>
            <a:ext cx="318771" cy="253872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2" name="Google Shape;2342;p42"/>
          <p:cNvSpPr/>
          <p:nvPr/>
        </p:nvSpPr>
        <p:spPr>
          <a:xfrm>
            <a:off x="9729171" y="4120872"/>
            <a:ext cx="779685" cy="68090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3" name="Google Shape;2343;p42"/>
          <p:cNvSpPr/>
          <p:nvPr/>
        </p:nvSpPr>
        <p:spPr>
          <a:xfrm>
            <a:off x="9990875" y="4436232"/>
            <a:ext cx="120863" cy="120713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4" name="Google Shape;2344;p42"/>
          <p:cNvSpPr/>
          <p:nvPr/>
        </p:nvSpPr>
        <p:spPr>
          <a:xfrm>
            <a:off x="10024806" y="4468606"/>
            <a:ext cx="43516" cy="27957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5" name="Google Shape;2345;p42"/>
          <p:cNvSpPr/>
          <p:nvPr/>
        </p:nvSpPr>
        <p:spPr>
          <a:xfrm>
            <a:off x="10031583" y="4497970"/>
            <a:ext cx="30065" cy="9285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6" name="Google Shape;2346;p42"/>
          <p:cNvSpPr/>
          <p:nvPr/>
        </p:nvSpPr>
        <p:spPr>
          <a:xfrm>
            <a:off x="10141254" y="4452494"/>
            <a:ext cx="32273" cy="32324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7" name="Google Shape;2347;p42"/>
          <p:cNvSpPr/>
          <p:nvPr/>
        </p:nvSpPr>
        <p:spPr>
          <a:xfrm>
            <a:off x="9930294" y="4475080"/>
            <a:ext cx="32273" cy="32474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8" name="Google Shape;2348;p42"/>
          <p:cNvSpPr/>
          <p:nvPr/>
        </p:nvSpPr>
        <p:spPr>
          <a:xfrm>
            <a:off x="10146976" y="4169106"/>
            <a:ext cx="307577" cy="296837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49" name="Google Shape;2349;p42"/>
          <p:cNvSpPr/>
          <p:nvPr/>
        </p:nvSpPr>
        <p:spPr>
          <a:xfrm>
            <a:off x="9875132" y="3809175"/>
            <a:ext cx="184858" cy="385827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0" name="Google Shape;2350;p42"/>
          <p:cNvSpPr/>
          <p:nvPr/>
        </p:nvSpPr>
        <p:spPr>
          <a:xfrm>
            <a:off x="9929590" y="3603334"/>
            <a:ext cx="281578" cy="180842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1" name="Google Shape;2351;p42"/>
          <p:cNvSpPr/>
          <p:nvPr/>
        </p:nvSpPr>
        <p:spPr>
          <a:xfrm>
            <a:off x="10087446" y="4779450"/>
            <a:ext cx="385777" cy="464378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2" name="Google Shape;2352;p42"/>
          <p:cNvSpPr/>
          <p:nvPr/>
        </p:nvSpPr>
        <p:spPr>
          <a:xfrm>
            <a:off x="9949819" y="4650756"/>
            <a:ext cx="41408" cy="66405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3" name="Google Shape;2353;p42"/>
          <p:cNvSpPr/>
          <p:nvPr/>
        </p:nvSpPr>
        <p:spPr>
          <a:xfrm>
            <a:off x="9994089" y="4659689"/>
            <a:ext cx="43968" cy="62740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4" name="Google Shape;2354;p42"/>
          <p:cNvSpPr/>
          <p:nvPr/>
        </p:nvSpPr>
        <p:spPr>
          <a:xfrm>
            <a:off x="9685854" y="4357077"/>
            <a:ext cx="114338" cy="17115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5" name="Google Shape;2355;p42"/>
          <p:cNvSpPr/>
          <p:nvPr/>
        </p:nvSpPr>
        <p:spPr>
          <a:xfrm>
            <a:off x="9827297" y="4394220"/>
            <a:ext cx="41710" cy="33026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6" name="Google Shape;2356;p42"/>
          <p:cNvSpPr/>
          <p:nvPr/>
        </p:nvSpPr>
        <p:spPr>
          <a:xfrm>
            <a:off x="10322800" y="4363000"/>
            <a:ext cx="57019" cy="51849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357" name="Google Shape;2357;p42"/>
          <p:cNvSpPr/>
          <p:nvPr/>
        </p:nvSpPr>
        <p:spPr>
          <a:xfrm>
            <a:off x="10376357" y="4272252"/>
            <a:ext cx="13201" cy="57621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358" name="Google Shape;2358;p42"/>
          <p:cNvGrpSpPr/>
          <p:nvPr/>
        </p:nvGrpSpPr>
        <p:grpSpPr>
          <a:xfrm>
            <a:off x="9248017" y="2519353"/>
            <a:ext cx="1644709" cy="1058990"/>
            <a:chOff x="6953214" y="1887823"/>
            <a:chExt cx="1236591" cy="796212"/>
          </a:xfrm>
        </p:grpSpPr>
        <p:sp>
          <p:nvSpPr>
            <p:cNvPr id="2359" name="Google Shape;2359;p42"/>
            <p:cNvSpPr/>
            <p:nvPr/>
          </p:nvSpPr>
          <p:spPr>
            <a:xfrm rot="-564540" flipH="1">
              <a:off x="6995844" y="1977788"/>
              <a:ext cx="1151330" cy="616283"/>
            </a:xfrm>
            <a:custGeom>
              <a:avLst/>
              <a:gdLst/>
              <a:ahLst/>
              <a:cxnLst/>
              <a:rect l="l" t="t" r="r" b="b"/>
              <a:pathLst>
                <a:path w="29295" h="15681" extrusionOk="0">
                  <a:moveTo>
                    <a:pt x="25769" y="1"/>
                  </a:moveTo>
                  <a:cubicBezTo>
                    <a:pt x="25603" y="1"/>
                    <a:pt x="25437" y="4"/>
                    <a:pt x="25271" y="16"/>
                  </a:cubicBezTo>
                  <a:cubicBezTo>
                    <a:pt x="24463" y="73"/>
                    <a:pt x="23652" y="147"/>
                    <a:pt x="22843" y="239"/>
                  </a:cubicBezTo>
                  <a:cubicBezTo>
                    <a:pt x="21731" y="364"/>
                    <a:pt x="20622" y="513"/>
                    <a:pt x="19513" y="651"/>
                  </a:cubicBezTo>
                  <a:cubicBezTo>
                    <a:pt x="19081" y="706"/>
                    <a:pt x="18651" y="763"/>
                    <a:pt x="18218" y="814"/>
                  </a:cubicBezTo>
                  <a:cubicBezTo>
                    <a:pt x="17711" y="875"/>
                    <a:pt x="17204" y="932"/>
                    <a:pt x="16697" y="979"/>
                  </a:cubicBezTo>
                  <a:cubicBezTo>
                    <a:pt x="15621" y="1081"/>
                    <a:pt x="14546" y="1199"/>
                    <a:pt x="13471" y="1260"/>
                  </a:cubicBezTo>
                  <a:cubicBezTo>
                    <a:pt x="12410" y="1321"/>
                    <a:pt x="11358" y="1422"/>
                    <a:pt x="10303" y="1554"/>
                  </a:cubicBezTo>
                  <a:cubicBezTo>
                    <a:pt x="9366" y="1672"/>
                    <a:pt x="8437" y="1835"/>
                    <a:pt x="7507" y="2004"/>
                  </a:cubicBezTo>
                  <a:cubicBezTo>
                    <a:pt x="7118" y="2078"/>
                    <a:pt x="6719" y="2098"/>
                    <a:pt x="6327" y="2159"/>
                  </a:cubicBezTo>
                  <a:cubicBezTo>
                    <a:pt x="5651" y="2264"/>
                    <a:pt x="4974" y="2325"/>
                    <a:pt x="4295" y="2373"/>
                  </a:cubicBezTo>
                  <a:cubicBezTo>
                    <a:pt x="4183" y="2379"/>
                    <a:pt x="4068" y="2393"/>
                    <a:pt x="3960" y="2416"/>
                  </a:cubicBezTo>
                  <a:cubicBezTo>
                    <a:pt x="3270" y="2588"/>
                    <a:pt x="2580" y="2761"/>
                    <a:pt x="1890" y="2937"/>
                  </a:cubicBezTo>
                  <a:cubicBezTo>
                    <a:pt x="1403" y="3059"/>
                    <a:pt x="995" y="3251"/>
                    <a:pt x="731" y="3573"/>
                  </a:cubicBezTo>
                  <a:cubicBezTo>
                    <a:pt x="511" y="3840"/>
                    <a:pt x="261" y="4107"/>
                    <a:pt x="180" y="4404"/>
                  </a:cubicBezTo>
                  <a:cubicBezTo>
                    <a:pt x="92" y="4723"/>
                    <a:pt x="17" y="5043"/>
                    <a:pt x="58" y="5368"/>
                  </a:cubicBezTo>
                  <a:cubicBezTo>
                    <a:pt x="78" y="5544"/>
                    <a:pt x="44" y="5726"/>
                    <a:pt x="38" y="5906"/>
                  </a:cubicBezTo>
                  <a:cubicBezTo>
                    <a:pt x="24" y="6240"/>
                    <a:pt x="4" y="6575"/>
                    <a:pt x="4" y="6910"/>
                  </a:cubicBezTo>
                  <a:cubicBezTo>
                    <a:pt x="0" y="7231"/>
                    <a:pt x="21" y="7552"/>
                    <a:pt x="35" y="7870"/>
                  </a:cubicBezTo>
                  <a:cubicBezTo>
                    <a:pt x="61" y="8370"/>
                    <a:pt x="78" y="8871"/>
                    <a:pt x="119" y="9368"/>
                  </a:cubicBezTo>
                  <a:cubicBezTo>
                    <a:pt x="177" y="10021"/>
                    <a:pt x="288" y="10667"/>
                    <a:pt x="308" y="11319"/>
                  </a:cubicBezTo>
                  <a:cubicBezTo>
                    <a:pt x="328" y="11989"/>
                    <a:pt x="400" y="12647"/>
                    <a:pt x="551" y="13300"/>
                  </a:cubicBezTo>
                  <a:cubicBezTo>
                    <a:pt x="653" y="13740"/>
                    <a:pt x="805" y="14166"/>
                    <a:pt x="1093" y="14558"/>
                  </a:cubicBezTo>
                  <a:cubicBezTo>
                    <a:pt x="1502" y="15116"/>
                    <a:pt x="2144" y="15458"/>
                    <a:pt x="3047" y="15589"/>
                  </a:cubicBezTo>
                  <a:cubicBezTo>
                    <a:pt x="3496" y="15654"/>
                    <a:pt x="3952" y="15681"/>
                    <a:pt x="4412" y="15681"/>
                  </a:cubicBezTo>
                  <a:cubicBezTo>
                    <a:pt x="4908" y="15681"/>
                    <a:pt x="5408" y="15650"/>
                    <a:pt x="5907" y="15603"/>
                  </a:cubicBezTo>
                  <a:cubicBezTo>
                    <a:pt x="7206" y="15478"/>
                    <a:pt x="8504" y="15329"/>
                    <a:pt x="9805" y="15200"/>
                  </a:cubicBezTo>
                  <a:cubicBezTo>
                    <a:pt x="11013" y="15085"/>
                    <a:pt x="12213" y="14943"/>
                    <a:pt x="13413" y="14768"/>
                  </a:cubicBezTo>
                  <a:cubicBezTo>
                    <a:pt x="14181" y="14656"/>
                    <a:pt x="14952" y="14568"/>
                    <a:pt x="15723" y="14481"/>
                  </a:cubicBezTo>
                  <a:cubicBezTo>
                    <a:pt x="16890" y="14345"/>
                    <a:pt x="18056" y="14220"/>
                    <a:pt x="19212" y="14010"/>
                  </a:cubicBezTo>
                  <a:cubicBezTo>
                    <a:pt x="19473" y="13963"/>
                    <a:pt x="19736" y="13922"/>
                    <a:pt x="19997" y="13899"/>
                  </a:cubicBezTo>
                  <a:cubicBezTo>
                    <a:pt x="20041" y="13895"/>
                    <a:pt x="20085" y="13893"/>
                    <a:pt x="20128" y="13893"/>
                  </a:cubicBezTo>
                  <a:cubicBezTo>
                    <a:pt x="20306" y="13893"/>
                    <a:pt x="20467" y="13930"/>
                    <a:pt x="20595" y="14034"/>
                  </a:cubicBezTo>
                  <a:cubicBezTo>
                    <a:pt x="20849" y="14240"/>
                    <a:pt x="21136" y="14426"/>
                    <a:pt x="21389" y="14632"/>
                  </a:cubicBezTo>
                  <a:cubicBezTo>
                    <a:pt x="21586" y="14795"/>
                    <a:pt x="21809" y="14933"/>
                    <a:pt x="21961" y="15122"/>
                  </a:cubicBezTo>
                  <a:cubicBezTo>
                    <a:pt x="22083" y="15282"/>
                    <a:pt x="22258" y="15427"/>
                    <a:pt x="22502" y="15559"/>
                  </a:cubicBezTo>
                  <a:cubicBezTo>
                    <a:pt x="22509" y="15491"/>
                    <a:pt x="22522" y="15458"/>
                    <a:pt x="22512" y="15427"/>
                  </a:cubicBezTo>
                  <a:cubicBezTo>
                    <a:pt x="22367" y="14899"/>
                    <a:pt x="22360" y="14362"/>
                    <a:pt x="22367" y="13821"/>
                  </a:cubicBezTo>
                  <a:cubicBezTo>
                    <a:pt x="22374" y="13487"/>
                    <a:pt x="22539" y="13351"/>
                    <a:pt x="23016" y="13256"/>
                  </a:cubicBezTo>
                  <a:cubicBezTo>
                    <a:pt x="23107" y="13239"/>
                    <a:pt x="23205" y="13233"/>
                    <a:pt x="23296" y="13219"/>
                  </a:cubicBezTo>
                  <a:cubicBezTo>
                    <a:pt x="24023" y="13094"/>
                    <a:pt x="24750" y="12966"/>
                    <a:pt x="25477" y="12844"/>
                  </a:cubicBezTo>
                  <a:cubicBezTo>
                    <a:pt x="26201" y="12719"/>
                    <a:pt x="26924" y="12570"/>
                    <a:pt x="27658" y="12485"/>
                  </a:cubicBezTo>
                  <a:cubicBezTo>
                    <a:pt x="28051" y="12441"/>
                    <a:pt x="28341" y="12333"/>
                    <a:pt x="28581" y="12127"/>
                  </a:cubicBezTo>
                  <a:cubicBezTo>
                    <a:pt x="28689" y="12032"/>
                    <a:pt x="28791" y="11931"/>
                    <a:pt x="28872" y="11826"/>
                  </a:cubicBezTo>
                  <a:cubicBezTo>
                    <a:pt x="29136" y="11474"/>
                    <a:pt x="29281" y="11113"/>
                    <a:pt x="29281" y="10731"/>
                  </a:cubicBezTo>
                  <a:cubicBezTo>
                    <a:pt x="29285" y="9855"/>
                    <a:pt x="29295" y="8983"/>
                    <a:pt x="29295" y="8106"/>
                  </a:cubicBezTo>
                  <a:cubicBezTo>
                    <a:pt x="29295" y="7850"/>
                    <a:pt x="29268" y="7596"/>
                    <a:pt x="29240" y="7340"/>
                  </a:cubicBezTo>
                  <a:cubicBezTo>
                    <a:pt x="29176" y="6690"/>
                    <a:pt x="29095" y="6044"/>
                    <a:pt x="29028" y="5395"/>
                  </a:cubicBezTo>
                  <a:cubicBezTo>
                    <a:pt x="28967" y="4783"/>
                    <a:pt x="28855" y="4178"/>
                    <a:pt x="28713" y="3579"/>
                  </a:cubicBezTo>
                  <a:cubicBezTo>
                    <a:pt x="28608" y="3140"/>
                    <a:pt x="28541" y="2697"/>
                    <a:pt x="28446" y="2257"/>
                  </a:cubicBezTo>
                  <a:cubicBezTo>
                    <a:pt x="28385" y="1984"/>
                    <a:pt x="28321" y="1706"/>
                    <a:pt x="28230" y="1436"/>
                  </a:cubicBezTo>
                  <a:cubicBezTo>
                    <a:pt x="28068" y="976"/>
                    <a:pt x="27767" y="570"/>
                    <a:pt x="27293" y="232"/>
                  </a:cubicBezTo>
                  <a:cubicBezTo>
                    <a:pt x="27104" y="98"/>
                    <a:pt x="26892" y="5"/>
                    <a:pt x="26599" y="5"/>
                  </a:cubicBezTo>
                  <a:cubicBezTo>
                    <a:pt x="26590" y="5"/>
                    <a:pt x="26580" y="5"/>
                    <a:pt x="26570" y="5"/>
                  </a:cubicBezTo>
                  <a:cubicBezTo>
                    <a:pt x="26519" y="6"/>
                    <a:pt x="26469" y="7"/>
                    <a:pt x="26419" y="7"/>
                  </a:cubicBezTo>
                  <a:cubicBezTo>
                    <a:pt x="26202" y="7"/>
                    <a:pt x="25986" y="1"/>
                    <a:pt x="2576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60" name="Google Shape;2360;p42"/>
            <p:cNvSpPr txBox="1"/>
            <p:nvPr/>
          </p:nvSpPr>
          <p:spPr>
            <a:xfrm rot="-284321">
              <a:off x="6981718" y="1953892"/>
              <a:ext cx="1143910" cy="673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ctr"/>
              <a:r>
                <a:rPr lang="es" sz="1463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rPr>
                <a:t>JE SUIS JOLIE</a:t>
              </a:r>
              <a:endParaRPr sz="1463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36B047-500F-54C1-0FB9-F7991880460A}"/>
              </a:ext>
            </a:extLst>
          </p:cNvPr>
          <p:cNvSpPr txBox="1"/>
          <p:nvPr/>
        </p:nvSpPr>
        <p:spPr>
          <a:xfrm>
            <a:off x="649099" y="1520272"/>
            <a:ext cx="8528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sử dụng đồ dùng gia đình, em cần có sự đồng ý và hỗ trợ của người lớn để đảm bảo an toàn.</a:t>
            </a:r>
          </a:p>
        </p:txBody>
      </p:sp>
    </p:spTree>
    <p:extLst>
      <p:ext uri="{BB962C8B-B14F-4D97-AF65-F5344CB8AC3E}">
        <p14:creationId xmlns:p14="http://schemas.microsoft.com/office/powerpoint/2010/main" xmlns="" val="11303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1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08837-AA49-3C18-6F21-2CF7655F4E75}"/>
              </a:ext>
            </a:extLst>
          </p:cNvPr>
          <p:cNvSpPr txBox="1"/>
          <p:nvPr/>
        </p:nvSpPr>
        <p:spPr>
          <a:xfrm>
            <a:off x="783111" y="486716"/>
            <a:ext cx="101697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Nhận xét các hành vi sử dụng đồ d</a:t>
            </a:r>
            <a:r>
              <a:rPr lang="en-US" sz="2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ụ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ng gia đình</a:t>
            </a:r>
          </a:p>
        </p:txBody>
      </p:sp>
      <p:grpSp>
        <p:nvGrpSpPr>
          <p:cNvPr id="7" name="Google Shape;1919;p39">
            <a:extLst>
              <a:ext uri="{FF2B5EF4-FFF2-40B4-BE49-F238E27FC236}">
                <a16:creationId xmlns:a16="http://schemas.microsoft.com/office/drawing/2014/main" xmlns="" id="{8CD7F152-7323-6392-EEA6-5F25F1949A5D}"/>
              </a:ext>
            </a:extLst>
          </p:cNvPr>
          <p:cNvGrpSpPr/>
          <p:nvPr/>
        </p:nvGrpSpPr>
        <p:grpSpPr>
          <a:xfrm flipH="1">
            <a:off x="10634" y="82877"/>
            <a:ext cx="1105858" cy="2174754"/>
            <a:chOff x="6958990" y="1640285"/>
            <a:chExt cx="1686166" cy="3119635"/>
          </a:xfrm>
        </p:grpSpPr>
        <p:sp>
          <p:nvSpPr>
            <p:cNvPr id="8" name="Google Shape;1920;p39">
              <a:extLst>
                <a:ext uri="{FF2B5EF4-FFF2-40B4-BE49-F238E27FC236}">
                  <a16:creationId xmlns:a16="http://schemas.microsoft.com/office/drawing/2014/main" xmlns="" id="{16D9126C-8FB5-4916-2346-3A2E29F6463E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921;p39">
              <a:extLst>
                <a:ext uri="{FF2B5EF4-FFF2-40B4-BE49-F238E27FC236}">
                  <a16:creationId xmlns:a16="http://schemas.microsoft.com/office/drawing/2014/main" xmlns="" id="{FD7A336C-E742-65D3-1AAC-3E279A0082C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22;p39">
              <a:extLst>
                <a:ext uri="{FF2B5EF4-FFF2-40B4-BE49-F238E27FC236}">
                  <a16:creationId xmlns:a16="http://schemas.microsoft.com/office/drawing/2014/main" xmlns="" id="{1F5CEB3B-25AD-37EE-3361-F8189B246BAF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23;p39">
              <a:extLst>
                <a:ext uri="{FF2B5EF4-FFF2-40B4-BE49-F238E27FC236}">
                  <a16:creationId xmlns:a16="http://schemas.microsoft.com/office/drawing/2014/main" xmlns="" id="{E08443BA-9251-FB7D-A929-8755EFB86B24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24;p39">
              <a:extLst>
                <a:ext uri="{FF2B5EF4-FFF2-40B4-BE49-F238E27FC236}">
                  <a16:creationId xmlns:a16="http://schemas.microsoft.com/office/drawing/2014/main" xmlns="" id="{C21660A7-131B-8071-F31B-841B8D972634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25;p39">
              <a:extLst>
                <a:ext uri="{FF2B5EF4-FFF2-40B4-BE49-F238E27FC236}">
                  <a16:creationId xmlns:a16="http://schemas.microsoft.com/office/drawing/2014/main" xmlns="" id="{E1B7B436-C05D-546F-2E1B-E0AEF265BD45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26;p39">
              <a:extLst>
                <a:ext uri="{FF2B5EF4-FFF2-40B4-BE49-F238E27FC236}">
                  <a16:creationId xmlns:a16="http://schemas.microsoft.com/office/drawing/2014/main" xmlns="" id="{DE7FDA21-4C51-E3BA-711A-A3DD3339AD79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27;p39">
              <a:extLst>
                <a:ext uri="{FF2B5EF4-FFF2-40B4-BE49-F238E27FC236}">
                  <a16:creationId xmlns:a16="http://schemas.microsoft.com/office/drawing/2014/main" xmlns="" id="{B874B7CC-2D77-3EAC-F3CD-731300852383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28;p39">
              <a:extLst>
                <a:ext uri="{FF2B5EF4-FFF2-40B4-BE49-F238E27FC236}">
                  <a16:creationId xmlns:a16="http://schemas.microsoft.com/office/drawing/2014/main" xmlns="" id="{6CA51EF3-CDA8-3E4A-5E96-FDE2EC657719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29;p39">
              <a:extLst>
                <a:ext uri="{FF2B5EF4-FFF2-40B4-BE49-F238E27FC236}">
                  <a16:creationId xmlns:a16="http://schemas.microsoft.com/office/drawing/2014/main" xmlns="" id="{5028800C-B532-926B-4DC6-27A60C0FC288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30;p39">
              <a:extLst>
                <a:ext uri="{FF2B5EF4-FFF2-40B4-BE49-F238E27FC236}">
                  <a16:creationId xmlns:a16="http://schemas.microsoft.com/office/drawing/2014/main" xmlns="" id="{73FC3D16-F620-2E54-4FA6-DA9F894A25F0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31;p39">
              <a:extLst>
                <a:ext uri="{FF2B5EF4-FFF2-40B4-BE49-F238E27FC236}">
                  <a16:creationId xmlns:a16="http://schemas.microsoft.com/office/drawing/2014/main" xmlns="" id="{15E2755F-CF6F-C054-E9FE-AB73F542F406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32;p39">
              <a:extLst>
                <a:ext uri="{FF2B5EF4-FFF2-40B4-BE49-F238E27FC236}">
                  <a16:creationId xmlns:a16="http://schemas.microsoft.com/office/drawing/2014/main" xmlns="" id="{58EB3D95-74E3-64C8-163E-9E28152B344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33;p39">
              <a:extLst>
                <a:ext uri="{FF2B5EF4-FFF2-40B4-BE49-F238E27FC236}">
                  <a16:creationId xmlns:a16="http://schemas.microsoft.com/office/drawing/2014/main" xmlns="" id="{13C58358-CBDF-3B87-B7A6-76F9090B752F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34;p39">
              <a:extLst>
                <a:ext uri="{FF2B5EF4-FFF2-40B4-BE49-F238E27FC236}">
                  <a16:creationId xmlns:a16="http://schemas.microsoft.com/office/drawing/2014/main" xmlns="" id="{1BC90A47-8A5B-63AF-99C6-08FE0B42AD4B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5;p39">
              <a:extLst>
                <a:ext uri="{FF2B5EF4-FFF2-40B4-BE49-F238E27FC236}">
                  <a16:creationId xmlns:a16="http://schemas.microsoft.com/office/drawing/2014/main" xmlns="" id="{27E8A928-33FC-8CEC-1DAF-CCD2A34FD515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36;p39">
              <a:extLst>
                <a:ext uri="{FF2B5EF4-FFF2-40B4-BE49-F238E27FC236}">
                  <a16:creationId xmlns:a16="http://schemas.microsoft.com/office/drawing/2014/main" xmlns="" id="{53EDC27F-BAB5-F89A-EAC4-96ED095EAC48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37;p39">
              <a:extLst>
                <a:ext uri="{FF2B5EF4-FFF2-40B4-BE49-F238E27FC236}">
                  <a16:creationId xmlns:a16="http://schemas.microsoft.com/office/drawing/2014/main" xmlns="" id="{2EFEC580-B90C-6137-91FF-511F633CCEEE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38;p39">
              <a:extLst>
                <a:ext uri="{FF2B5EF4-FFF2-40B4-BE49-F238E27FC236}">
                  <a16:creationId xmlns:a16="http://schemas.microsoft.com/office/drawing/2014/main" xmlns="" id="{BD39B7A8-B79E-91FF-E61E-534CEFD1D127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39;p39">
              <a:extLst>
                <a:ext uri="{FF2B5EF4-FFF2-40B4-BE49-F238E27FC236}">
                  <a16:creationId xmlns:a16="http://schemas.microsoft.com/office/drawing/2014/main" xmlns="" id="{24738F9D-FE83-48E5-1D17-22E61841C127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40;p39">
              <a:extLst>
                <a:ext uri="{FF2B5EF4-FFF2-40B4-BE49-F238E27FC236}">
                  <a16:creationId xmlns:a16="http://schemas.microsoft.com/office/drawing/2014/main" xmlns="" id="{93010BA3-F71D-332B-F2A3-A5FE4ADB872C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41;p39">
              <a:extLst>
                <a:ext uri="{FF2B5EF4-FFF2-40B4-BE49-F238E27FC236}">
                  <a16:creationId xmlns:a16="http://schemas.microsoft.com/office/drawing/2014/main" xmlns="" id="{D6470B33-6A06-6FF1-AF8D-FE1654E76FD2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42;p39">
              <a:extLst>
                <a:ext uri="{FF2B5EF4-FFF2-40B4-BE49-F238E27FC236}">
                  <a16:creationId xmlns:a16="http://schemas.microsoft.com/office/drawing/2014/main" xmlns="" id="{00821E8A-550F-A211-3331-BDE770754984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43;p39">
              <a:extLst>
                <a:ext uri="{FF2B5EF4-FFF2-40B4-BE49-F238E27FC236}">
                  <a16:creationId xmlns:a16="http://schemas.microsoft.com/office/drawing/2014/main" xmlns="" id="{15A4F252-5197-B528-06CD-C7CA71E55938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44;p39">
              <a:extLst>
                <a:ext uri="{FF2B5EF4-FFF2-40B4-BE49-F238E27FC236}">
                  <a16:creationId xmlns:a16="http://schemas.microsoft.com/office/drawing/2014/main" xmlns="" id="{2175B4E3-C64F-83C3-358E-323D55BDFD92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45;p39">
              <a:extLst>
                <a:ext uri="{FF2B5EF4-FFF2-40B4-BE49-F238E27FC236}">
                  <a16:creationId xmlns:a16="http://schemas.microsoft.com/office/drawing/2014/main" xmlns="" id="{7FDAACE3-BCB8-77E4-9D2D-CD2323A5AE9C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46;p39">
              <a:extLst>
                <a:ext uri="{FF2B5EF4-FFF2-40B4-BE49-F238E27FC236}">
                  <a16:creationId xmlns:a16="http://schemas.microsoft.com/office/drawing/2014/main" xmlns="" id="{FD5F548E-7CF6-C18E-8CE4-D4B32D9AC8FA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47;p39">
              <a:extLst>
                <a:ext uri="{FF2B5EF4-FFF2-40B4-BE49-F238E27FC236}">
                  <a16:creationId xmlns:a16="http://schemas.microsoft.com/office/drawing/2014/main" xmlns="" id="{C7BF39EC-6F9E-973D-5110-3C6DE51B8BE0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48;p39">
              <a:extLst>
                <a:ext uri="{FF2B5EF4-FFF2-40B4-BE49-F238E27FC236}">
                  <a16:creationId xmlns:a16="http://schemas.microsoft.com/office/drawing/2014/main" xmlns="" id="{07BFC8F1-73DF-53EC-E313-9A7BED21AB82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49;p39">
              <a:extLst>
                <a:ext uri="{FF2B5EF4-FFF2-40B4-BE49-F238E27FC236}">
                  <a16:creationId xmlns:a16="http://schemas.microsoft.com/office/drawing/2014/main" xmlns="" id="{3CDBF802-F562-EB6C-97DB-DBE17C758C00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50;p39">
              <a:extLst>
                <a:ext uri="{FF2B5EF4-FFF2-40B4-BE49-F238E27FC236}">
                  <a16:creationId xmlns:a16="http://schemas.microsoft.com/office/drawing/2014/main" xmlns="" id="{D487ACA0-AB5E-6AD7-1910-D27567E8918F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51;p39">
              <a:extLst>
                <a:ext uri="{FF2B5EF4-FFF2-40B4-BE49-F238E27FC236}">
                  <a16:creationId xmlns:a16="http://schemas.microsoft.com/office/drawing/2014/main" xmlns="" id="{7BFF1F9C-9917-0DA3-D429-01B1619E7F42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52;p39">
              <a:extLst>
                <a:ext uri="{FF2B5EF4-FFF2-40B4-BE49-F238E27FC236}">
                  <a16:creationId xmlns:a16="http://schemas.microsoft.com/office/drawing/2014/main" xmlns="" id="{3778EBDC-1F52-ED7B-B825-9CF0AD69AD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53;p39">
              <a:extLst>
                <a:ext uri="{FF2B5EF4-FFF2-40B4-BE49-F238E27FC236}">
                  <a16:creationId xmlns:a16="http://schemas.microsoft.com/office/drawing/2014/main" xmlns="" id="{005745DB-289B-B98D-CBC5-2B25A3E0E6DC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54;p39">
              <a:extLst>
                <a:ext uri="{FF2B5EF4-FFF2-40B4-BE49-F238E27FC236}">
                  <a16:creationId xmlns:a16="http://schemas.microsoft.com/office/drawing/2014/main" xmlns="" id="{1BC2C391-EBE5-E791-FDC5-7485D53F93D0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55;p39">
              <a:extLst>
                <a:ext uri="{FF2B5EF4-FFF2-40B4-BE49-F238E27FC236}">
                  <a16:creationId xmlns:a16="http://schemas.microsoft.com/office/drawing/2014/main" xmlns="" id="{5D36CB22-318F-81EE-CF68-081DCB2CB0D2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56;p39">
              <a:extLst>
                <a:ext uri="{FF2B5EF4-FFF2-40B4-BE49-F238E27FC236}">
                  <a16:creationId xmlns:a16="http://schemas.microsoft.com/office/drawing/2014/main" xmlns="" id="{D2E738CD-1D08-AE4A-9CD9-D6F3D7C9A7B4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57;p39">
              <a:extLst>
                <a:ext uri="{FF2B5EF4-FFF2-40B4-BE49-F238E27FC236}">
                  <a16:creationId xmlns:a16="http://schemas.microsoft.com/office/drawing/2014/main" xmlns="" id="{FC5F13F8-FBAA-E27D-7E0A-D77FBE3E8B0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8;p39">
              <a:extLst>
                <a:ext uri="{FF2B5EF4-FFF2-40B4-BE49-F238E27FC236}">
                  <a16:creationId xmlns:a16="http://schemas.microsoft.com/office/drawing/2014/main" xmlns="" id="{81FFBA04-E59F-AA5F-E8E6-1A796A65ABCF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9;p39">
              <a:extLst>
                <a:ext uri="{FF2B5EF4-FFF2-40B4-BE49-F238E27FC236}">
                  <a16:creationId xmlns:a16="http://schemas.microsoft.com/office/drawing/2014/main" xmlns="" id="{EA104B13-F8FA-1C38-3A6C-5187243C3602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60;p39">
              <a:extLst>
                <a:ext uri="{FF2B5EF4-FFF2-40B4-BE49-F238E27FC236}">
                  <a16:creationId xmlns:a16="http://schemas.microsoft.com/office/drawing/2014/main" xmlns="" id="{7BFE24C8-62E4-907F-050D-1EC8AC0303A8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61;p39">
              <a:extLst>
                <a:ext uri="{FF2B5EF4-FFF2-40B4-BE49-F238E27FC236}">
                  <a16:creationId xmlns:a16="http://schemas.microsoft.com/office/drawing/2014/main" xmlns="" id="{0F25DD84-1037-39F4-27B7-366862E7FC2C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62;p39">
              <a:extLst>
                <a:ext uri="{FF2B5EF4-FFF2-40B4-BE49-F238E27FC236}">
                  <a16:creationId xmlns:a16="http://schemas.microsoft.com/office/drawing/2014/main" xmlns="" id="{73278521-1D28-0968-131F-1BDE6094E87C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63;p39">
              <a:extLst>
                <a:ext uri="{FF2B5EF4-FFF2-40B4-BE49-F238E27FC236}">
                  <a16:creationId xmlns:a16="http://schemas.microsoft.com/office/drawing/2014/main" xmlns="" id="{D3A38AF5-A96E-A82E-C379-B5A74C215EEC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64;p39">
              <a:extLst>
                <a:ext uri="{FF2B5EF4-FFF2-40B4-BE49-F238E27FC236}">
                  <a16:creationId xmlns:a16="http://schemas.microsoft.com/office/drawing/2014/main" xmlns="" id="{F13861CE-D7DA-53E7-1465-7FB468D162B4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65;p39">
              <a:extLst>
                <a:ext uri="{FF2B5EF4-FFF2-40B4-BE49-F238E27FC236}">
                  <a16:creationId xmlns:a16="http://schemas.microsoft.com/office/drawing/2014/main" xmlns="" id="{1BE6EA41-12C1-5762-9E11-DC045F0130B9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66;p39">
              <a:extLst>
                <a:ext uri="{FF2B5EF4-FFF2-40B4-BE49-F238E27FC236}">
                  <a16:creationId xmlns:a16="http://schemas.microsoft.com/office/drawing/2014/main" xmlns="" id="{16AEE8FA-CBE1-950A-BC09-4C566EF21889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67;p39">
              <a:extLst>
                <a:ext uri="{FF2B5EF4-FFF2-40B4-BE49-F238E27FC236}">
                  <a16:creationId xmlns:a16="http://schemas.microsoft.com/office/drawing/2014/main" xmlns="" id="{C8919589-D9CF-CB23-CFCE-E3C3CDFA2549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68;p39">
              <a:extLst>
                <a:ext uri="{FF2B5EF4-FFF2-40B4-BE49-F238E27FC236}">
                  <a16:creationId xmlns:a16="http://schemas.microsoft.com/office/drawing/2014/main" xmlns="" id="{25A09714-C7AF-3169-254D-7AFA5168AAF7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9;p39">
              <a:extLst>
                <a:ext uri="{FF2B5EF4-FFF2-40B4-BE49-F238E27FC236}">
                  <a16:creationId xmlns:a16="http://schemas.microsoft.com/office/drawing/2014/main" xmlns="" id="{BEF21A71-53D7-4161-6A72-36E6B07B1E32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70;p39">
              <a:extLst>
                <a:ext uri="{FF2B5EF4-FFF2-40B4-BE49-F238E27FC236}">
                  <a16:creationId xmlns:a16="http://schemas.microsoft.com/office/drawing/2014/main" xmlns="" id="{A23C7DDE-50B7-B7A7-51AA-3274AA8E2742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71;p39">
              <a:extLst>
                <a:ext uri="{FF2B5EF4-FFF2-40B4-BE49-F238E27FC236}">
                  <a16:creationId xmlns:a16="http://schemas.microsoft.com/office/drawing/2014/main" xmlns="" id="{01451DC3-864D-D1BD-44FC-63CBBD804562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972;p39">
              <a:extLst>
                <a:ext uri="{FF2B5EF4-FFF2-40B4-BE49-F238E27FC236}">
                  <a16:creationId xmlns:a16="http://schemas.microsoft.com/office/drawing/2014/main" xmlns="" id="{EE7D27C2-49A4-1083-5A41-537FF05682BF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73;p39">
              <a:extLst>
                <a:ext uri="{FF2B5EF4-FFF2-40B4-BE49-F238E27FC236}">
                  <a16:creationId xmlns:a16="http://schemas.microsoft.com/office/drawing/2014/main" xmlns="" id="{F9B75CC9-9007-E080-A6F5-0167697F7945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74;p39">
              <a:extLst>
                <a:ext uri="{FF2B5EF4-FFF2-40B4-BE49-F238E27FC236}">
                  <a16:creationId xmlns:a16="http://schemas.microsoft.com/office/drawing/2014/main" xmlns="" id="{D50EB26F-5305-D699-6C5A-4C0B72E7C287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75;p39">
              <a:extLst>
                <a:ext uri="{FF2B5EF4-FFF2-40B4-BE49-F238E27FC236}">
                  <a16:creationId xmlns:a16="http://schemas.microsoft.com/office/drawing/2014/main" xmlns="" id="{5513B23B-9716-AC0A-2D6D-8E9AA5F28739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76;p39">
              <a:extLst>
                <a:ext uri="{FF2B5EF4-FFF2-40B4-BE49-F238E27FC236}">
                  <a16:creationId xmlns:a16="http://schemas.microsoft.com/office/drawing/2014/main" xmlns="" id="{0BE5184C-FC02-B038-B41B-06BFDAECAAD4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77;p39">
              <a:extLst>
                <a:ext uri="{FF2B5EF4-FFF2-40B4-BE49-F238E27FC236}">
                  <a16:creationId xmlns:a16="http://schemas.microsoft.com/office/drawing/2014/main" xmlns="" id="{12ACCCA4-F51B-814B-9859-D1C8159B607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78;p39">
              <a:extLst>
                <a:ext uri="{FF2B5EF4-FFF2-40B4-BE49-F238E27FC236}">
                  <a16:creationId xmlns:a16="http://schemas.microsoft.com/office/drawing/2014/main" xmlns="" id="{80000471-8A55-FF69-4756-80C4B2A020C4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79;p39">
              <a:extLst>
                <a:ext uri="{FF2B5EF4-FFF2-40B4-BE49-F238E27FC236}">
                  <a16:creationId xmlns:a16="http://schemas.microsoft.com/office/drawing/2014/main" xmlns="" id="{551F0205-CA46-E7FE-0A90-8D27DFFAB5B8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80;p39">
              <a:extLst>
                <a:ext uri="{FF2B5EF4-FFF2-40B4-BE49-F238E27FC236}">
                  <a16:creationId xmlns:a16="http://schemas.microsoft.com/office/drawing/2014/main" xmlns="" id="{22CD7BD4-69EB-F7F1-DD68-AD16D5D0F3DD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81;p39">
              <a:extLst>
                <a:ext uri="{FF2B5EF4-FFF2-40B4-BE49-F238E27FC236}">
                  <a16:creationId xmlns:a16="http://schemas.microsoft.com/office/drawing/2014/main" xmlns="" id="{BBD67C5E-51D2-87B2-261E-DC960DCC9D95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82;p39">
              <a:extLst>
                <a:ext uri="{FF2B5EF4-FFF2-40B4-BE49-F238E27FC236}">
                  <a16:creationId xmlns:a16="http://schemas.microsoft.com/office/drawing/2014/main" xmlns="" id="{E8EB047F-67FF-9FC5-F50C-F2480D341C62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83;p39">
              <a:extLst>
                <a:ext uri="{FF2B5EF4-FFF2-40B4-BE49-F238E27FC236}">
                  <a16:creationId xmlns:a16="http://schemas.microsoft.com/office/drawing/2014/main" xmlns="" id="{16B49B64-EECE-ECB9-3941-51F42A0F84C1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84;p39">
              <a:extLst>
                <a:ext uri="{FF2B5EF4-FFF2-40B4-BE49-F238E27FC236}">
                  <a16:creationId xmlns:a16="http://schemas.microsoft.com/office/drawing/2014/main" xmlns="" id="{4BC26E9F-42FA-CB96-07B0-333BADC24986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85;p39">
              <a:extLst>
                <a:ext uri="{FF2B5EF4-FFF2-40B4-BE49-F238E27FC236}">
                  <a16:creationId xmlns:a16="http://schemas.microsoft.com/office/drawing/2014/main" xmlns="" id="{7478B5A8-9BBF-9412-42A0-5CC79ACB60EE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86;p39">
              <a:extLst>
                <a:ext uri="{FF2B5EF4-FFF2-40B4-BE49-F238E27FC236}">
                  <a16:creationId xmlns:a16="http://schemas.microsoft.com/office/drawing/2014/main" xmlns="" id="{714E2F41-062A-E235-355D-FE50C76056E4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1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987;p39">
              <a:extLst>
                <a:ext uri="{FF2B5EF4-FFF2-40B4-BE49-F238E27FC236}">
                  <a16:creationId xmlns:a16="http://schemas.microsoft.com/office/drawing/2014/main" xmlns="" id="{2DBFB4C1-7706-ED22-4391-51E5F4E1250D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988;p39">
              <a:extLst>
                <a:ext uri="{FF2B5EF4-FFF2-40B4-BE49-F238E27FC236}">
                  <a16:creationId xmlns:a16="http://schemas.microsoft.com/office/drawing/2014/main" xmlns="" id="{C9F486BD-33D7-7A79-EE10-57746C30A755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989;p39">
              <a:extLst>
                <a:ext uri="{FF2B5EF4-FFF2-40B4-BE49-F238E27FC236}">
                  <a16:creationId xmlns:a16="http://schemas.microsoft.com/office/drawing/2014/main" xmlns="" id="{AD7D7661-DD56-3CD4-49DE-4E6AC7096D9C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990;p39">
              <a:extLst>
                <a:ext uri="{FF2B5EF4-FFF2-40B4-BE49-F238E27FC236}">
                  <a16:creationId xmlns:a16="http://schemas.microsoft.com/office/drawing/2014/main" xmlns="" id="{12A2ACE5-7388-1CB0-62DF-49EFD0328A74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991;p39">
              <a:extLst>
                <a:ext uri="{FF2B5EF4-FFF2-40B4-BE49-F238E27FC236}">
                  <a16:creationId xmlns:a16="http://schemas.microsoft.com/office/drawing/2014/main" xmlns="" id="{2CE37F14-4EE1-B901-DB1C-0F6C85F128B2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992;p39">
              <a:extLst>
                <a:ext uri="{FF2B5EF4-FFF2-40B4-BE49-F238E27FC236}">
                  <a16:creationId xmlns:a16="http://schemas.microsoft.com/office/drawing/2014/main" xmlns="" id="{88FBF328-F41E-7935-BF06-77B29AFD7B7C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993;p39">
              <a:extLst>
                <a:ext uri="{FF2B5EF4-FFF2-40B4-BE49-F238E27FC236}">
                  <a16:creationId xmlns:a16="http://schemas.microsoft.com/office/drawing/2014/main" xmlns="" id="{4892CC57-BA7C-B0E1-B069-7C141DD25907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1994;p39">
              <a:extLst>
                <a:ext uri="{FF2B5EF4-FFF2-40B4-BE49-F238E27FC236}">
                  <a16:creationId xmlns:a16="http://schemas.microsoft.com/office/drawing/2014/main" xmlns="" id="{2BD21328-B209-2F0A-05B5-AD4655EECC3C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4CF550-506E-6FD6-9B2D-16FB8C86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81" y="1998110"/>
            <a:ext cx="9973536" cy="3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5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1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>
            <a:extLst>
              <a:ext uri="{FF2B5EF4-FFF2-40B4-BE49-F238E27FC236}">
                <a16:creationId xmlns:a16="http://schemas.microsoft.com/office/drawing/2014/main" xmlns="" id="{D4B58F25-7474-4625-57E7-D671A59E0D18}"/>
              </a:ext>
            </a:extLst>
          </p:cNvPr>
          <p:cNvSpPr/>
          <p:nvPr/>
        </p:nvSpPr>
        <p:spPr>
          <a:xfrm>
            <a:off x="334909" y="4009675"/>
            <a:ext cx="6373478" cy="183794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ấm nước đang đuôn sôi sẽ rất là nóng, lại có dòng điện chạy qua, nếu sờ vào sẽ gây phỏng và giật điện.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08837-AA49-3C18-6F21-2CF7655F4E75}"/>
              </a:ext>
            </a:extLst>
          </p:cNvPr>
          <p:cNvSpPr txBox="1"/>
          <p:nvPr/>
        </p:nvSpPr>
        <p:spPr>
          <a:xfrm>
            <a:off x="949818" y="453356"/>
            <a:ext cx="1093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Nhận xét các hành vi sử dụng đồ d</a:t>
            </a:r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ụ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ng gia đình</a:t>
            </a:r>
          </a:p>
        </p:txBody>
      </p:sp>
      <p:grpSp>
        <p:nvGrpSpPr>
          <p:cNvPr id="7" name="Google Shape;1919;p39">
            <a:extLst>
              <a:ext uri="{FF2B5EF4-FFF2-40B4-BE49-F238E27FC236}">
                <a16:creationId xmlns:a16="http://schemas.microsoft.com/office/drawing/2014/main" xmlns="" id="{8CD7F152-7323-6392-EEA6-5F25F1949A5D}"/>
              </a:ext>
            </a:extLst>
          </p:cNvPr>
          <p:cNvGrpSpPr/>
          <p:nvPr/>
        </p:nvGrpSpPr>
        <p:grpSpPr>
          <a:xfrm flipH="1">
            <a:off x="10634" y="82877"/>
            <a:ext cx="1105858" cy="2174754"/>
            <a:chOff x="6958990" y="1640285"/>
            <a:chExt cx="1686166" cy="3119635"/>
          </a:xfrm>
        </p:grpSpPr>
        <p:sp>
          <p:nvSpPr>
            <p:cNvPr id="8" name="Google Shape;1920;p39">
              <a:extLst>
                <a:ext uri="{FF2B5EF4-FFF2-40B4-BE49-F238E27FC236}">
                  <a16:creationId xmlns:a16="http://schemas.microsoft.com/office/drawing/2014/main" xmlns="" id="{16D9126C-8FB5-4916-2346-3A2E29F6463E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921;p39">
              <a:extLst>
                <a:ext uri="{FF2B5EF4-FFF2-40B4-BE49-F238E27FC236}">
                  <a16:creationId xmlns:a16="http://schemas.microsoft.com/office/drawing/2014/main" xmlns="" id="{FD7A336C-E742-65D3-1AAC-3E279A0082C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22;p39">
              <a:extLst>
                <a:ext uri="{FF2B5EF4-FFF2-40B4-BE49-F238E27FC236}">
                  <a16:creationId xmlns:a16="http://schemas.microsoft.com/office/drawing/2014/main" xmlns="" id="{1F5CEB3B-25AD-37EE-3361-F8189B246BAF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23;p39">
              <a:extLst>
                <a:ext uri="{FF2B5EF4-FFF2-40B4-BE49-F238E27FC236}">
                  <a16:creationId xmlns:a16="http://schemas.microsoft.com/office/drawing/2014/main" xmlns="" id="{E08443BA-9251-FB7D-A929-8755EFB86B24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24;p39">
              <a:extLst>
                <a:ext uri="{FF2B5EF4-FFF2-40B4-BE49-F238E27FC236}">
                  <a16:creationId xmlns:a16="http://schemas.microsoft.com/office/drawing/2014/main" xmlns="" id="{C21660A7-131B-8071-F31B-841B8D972634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25;p39">
              <a:extLst>
                <a:ext uri="{FF2B5EF4-FFF2-40B4-BE49-F238E27FC236}">
                  <a16:creationId xmlns:a16="http://schemas.microsoft.com/office/drawing/2014/main" xmlns="" id="{E1B7B436-C05D-546F-2E1B-E0AEF265BD45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26;p39">
              <a:extLst>
                <a:ext uri="{FF2B5EF4-FFF2-40B4-BE49-F238E27FC236}">
                  <a16:creationId xmlns:a16="http://schemas.microsoft.com/office/drawing/2014/main" xmlns="" id="{DE7FDA21-4C51-E3BA-711A-A3DD3339AD79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27;p39">
              <a:extLst>
                <a:ext uri="{FF2B5EF4-FFF2-40B4-BE49-F238E27FC236}">
                  <a16:creationId xmlns:a16="http://schemas.microsoft.com/office/drawing/2014/main" xmlns="" id="{B874B7CC-2D77-3EAC-F3CD-731300852383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28;p39">
              <a:extLst>
                <a:ext uri="{FF2B5EF4-FFF2-40B4-BE49-F238E27FC236}">
                  <a16:creationId xmlns:a16="http://schemas.microsoft.com/office/drawing/2014/main" xmlns="" id="{6CA51EF3-CDA8-3E4A-5E96-FDE2EC657719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29;p39">
              <a:extLst>
                <a:ext uri="{FF2B5EF4-FFF2-40B4-BE49-F238E27FC236}">
                  <a16:creationId xmlns:a16="http://schemas.microsoft.com/office/drawing/2014/main" xmlns="" id="{5028800C-B532-926B-4DC6-27A60C0FC288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30;p39">
              <a:extLst>
                <a:ext uri="{FF2B5EF4-FFF2-40B4-BE49-F238E27FC236}">
                  <a16:creationId xmlns:a16="http://schemas.microsoft.com/office/drawing/2014/main" xmlns="" id="{73FC3D16-F620-2E54-4FA6-DA9F894A25F0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31;p39">
              <a:extLst>
                <a:ext uri="{FF2B5EF4-FFF2-40B4-BE49-F238E27FC236}">
                  <a16:creationId xmlns:a16="http://schemas.microsoft.com/office/drawing/2014/main" xmlns="" id="{15E2755F-CF6F-C054-E9FE-AB73F542F406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32;p39">
              <a:extLst>
                <a:ext uri="{FF2B5EF4-FFF2-40B4-BE49-F238E27FC236}">
                  <a16:creationId xmlns:a16="http://schemas.microsoft.com/office/drawing/2014/main" xmlns="" id="{58EB3D95-74E3-64C8-163E-9E28152B344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33;p39">
              <a:extLst>
                <a:ext uri="{FF2B5EF4-FFF2-40B4-BE49-F238E27FC236}">
                  <a16:creationId xmlns:a16="http://schemas.microsoft.com/office/drawing/2014/main" xmlns="" id="{13C58358-CBDF-3B87-B7A6-76F9090B752F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34;p39">
              <a:extLst>
                <a:ext uri="{FF2B5EF4-FFF2-40B4-BE49-F238E27FC236}">
                  <a16:creationId xmlns:a16="http://schemas.microsoft.com/office/drawing/2014/main" xmlns="" id="{1BC90A47-8A5B-63AF-99C6-08FE0B42AD4B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5;p39">
              <a:extLst>
                <a:ext uri="{FF2B5EF4-FFF2-40B4-BE49-F238E27FC236}">
                  <a16:creationId xmlns:a16="http://schemas.microsoft.com/office/drawing/2014/main" xmlns="" id="{27E8A928-33FC-8CEC-1DAF-CCD2A34FD515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36;p39">
              <a:extLst>
                <a:ext uri="{FF2B5EF4-FFF2-40B4-BE49-F238E27FC236}">
                  <a16:creationId xmlns:a16="http://schemas.microsoft.com/office/drawing/2014/main" xmlns="" id="{53EDC27F-BAB5-F89A-EAC4-96ED095EAC48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37;p39">
              <a:extLst>
                <a:ext uri="{FF2B5EF4-FFF2-40B4-BE49-F238E27FC236}">
                  <a16:creationId xmlns:a16="http://schemas.microsoft.com/office/drawing/2014/main" xmlns="" id="{2EFEC580-B90C-6137-91FF-511F633CCEEE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38;p39">
              <a:extLst>
                <a:ext uri="{FF2B5EF4-FFF2-40B4-BE49-F238E27FC236}">
                  <a16:creationId xmlns:a16="http://schemas.microsoft.com/office/drawing/2014/main" xmlns="" id="{BD39B7A8-B79E-91FF-E61E-534CEFD1D127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39;p39">
              <a:extLst>
                <a:ext uri="{FF2B5EF4-FFF2-40B4-BE49-F238E27FC236}">
                  <a16:creationId xmlns:a16="http://schemas.microsoft.com/office/drawing/2014/main" xmlns="" id="{24738F9D-FE83-48E5-1D17-22E61841C127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40;p39">
              <a:extLst>
                <a:ext uri="{FF2B5EF4-FFF2-40B4-BE49-F238E27FC236}">
                  <a16:creationId xmlns:a16="http://schemas.microsoft.com/office/drawing/2014/main" xmlns="" id="{93010BA3-F71D-332B-F2A3-A5FE4ADB872C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41;p39">
              <a:extLst>
                <a:ext uri="{FF2B5EF4-FFF2-40B4-BE49-F238E27FC236}">
                  <a16:creationId xmlns:a16="http://schemas.microsoft.com/office/drawing/2014/main" xmlns="" id="{D6470B33-6A06-6FF1-AF8D-FE1654E76FD2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42;p39">
              <a:extLst>
                <a:ext uri="{FF2B5EF4-FFF2-40B4-BE49-F238E27FC236}">
                  <a16:creationId xmlns:a16="http://schemas.microsoft.com/office/drawing/2014/main" xmlns="" id="{00821E8A-550F-A211-3331-BDE770754984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43;p39">
              <a:extLst>
                <a:ext uri="{FF2B5EF4-FFF2-40B4-BE49-F238E27FC236}">
                  <a16:creationId xmlns:a16="http://schemas.microsoft.com/office/drawing/2014/main" xmlns="" id="{15A4F252-5197-B528-06CD-C7CA71E55938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44;p39">
              <a:extLst>
                <a:ext uri="{FF2B5EF4-FFF2-40B4-BE49-F238E27FC236}">
                  <a16:creationId xmlns:a16="http://schemas.microsoft.com/office/drawing/2014/main" xmlns="" id="{2175B4E3-C64F-83C3-358E-323D55BDFD92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45;p39">
              <a:extLst>
                <a:ext uri="{FF2B5EF4-FFF2-40B4-BE49-F238E27FC236}">
                  <a16:creationId xmlns:a16="http://schemas.microsoft.com/office/drawing/2014/main" xmlns="" id="{7FDAACE3-BCB8-77E4-9D2D-CD2323A5AE9C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46;p39">
              <a:extLst>
                <a:ext uri="{FF2B5EF4-FFF2-40B4-BE49-F238E27FC236}">
                  <a16:creationId xmlns:a16="http://schemas.microsoft.com/office/drawing/2014/main" xmlns="" id="{FD5F548E-7CF6-C18E-8CE4-D4B32D9AC8FA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47;p39">
              <a:extLst>
                <a:ext uri="{FF2B5EF4-FFF2-40B4-BE49-F238E27FC236}">
                  <a16:creationId xmlns:a16="http://schemas.microsoft.com/office/drawing/2014/main" xmlns="" id="{C7BF39EC-6F9E-973D-5110-3C6DE51B8BE0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48;p39">
              <a:extLst>
                <a:ext uri="{FF2B5EF4-FFF2-40B4-BE49-F238E27FC236}">
                  <a16:creationId xmlns:a16="http://schemas.microsoft.com/office/drawing/2014/main" xmlns="" id="{07BFC8F1-73DF-53EC-E313-9A7BED21AB82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49;p39">
              <a:extLst>
                <a:ext uri="{FF2B5EF4-FFF2-40B4-BE49-F238E27FC236}">
                  <a16:creationId xmlns:a16="http://schemas.microsoft.com/office/drawing/2014/main" xmlns="" id="{3CDBF802-F562-EB6C-97DB-DBE17C758C00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50;p39">
              <a:extLst>
                <a:ext uri="{FF2B5EF4-FFF2-40B4-BE49-F238E27FC236}">
                  <a16:creationId xmlns:a16="http://schemas.microsoft.com/office/drawing/2014/main" xmlns="" id="{D487ACA0-AB5E-6AD7-1910-D27567E8918F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51;p39">
              <a:extLst>
                <a:ext uri="{FF2B5EF4-FFF2-40B4-BE49-F238E27FC236}">
                  <a16:creationId xmlns:a16="http://schemas.microsoft.com/office/drawing/2014/main" xmlns="" id="{7BFF1F9C-9917-0DA3-D429-01B1619E7F42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52;p39">
              <a:extLst>
                <a:ext uri="{FF2B5EF4-FFF2-40B4-BE49-F238E27FC236}">
                  <a16:creationId xmlns:a16="http://schemas.microsoft.com/office/drawing/2014/main" xmlns="" id="{3778EBDC-1F52-ED7B-B825-9CF0AD69AD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53;p39">
              <a:extLst>
                <a:ext uri="{FF2B5EF4-FFF2-40B4-BE49-F238E27FC236}">
                  <a16:creationId xmlns:a16="http://schemas.microsoft.com/office/drawing/2014/main" xmlns="" id="{005745DB-289B-B98D-CBC5-2B25A3E0E6DC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54;p39">
              <a:extLst>
                <a:ext uri="{FF2B5EF4-FFF2-40B4-BE49-F238E27FC236}">
                  <a16:creationId xmlns:a16="http://schemas.microsoft.com/office/drawing/2014/main" xmlns="" id="{1BC2C391-EBE5-E791-FDC5-7485D53F93D0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55;p39">
              <a:extLst>
                <a:ext uri="{FF2B5EF4-FFF2-40B4-BE49-F238E27FC236}">
                  <a16:creationId xmlns:a16="http://schemas.microsoft.com/office/drawing/2014/main" xmlns="" id="{5D36CB22-318F-81EE-CF68-081DCB2CB0D2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56;p39">
              <a:extLst>
                <a:ext uri="{FF2B5EF4-FFF2-40B4-BE49-F238E27FC236}">
                  <a16:creationId xmlns:a16="http://schemas.microsoft.com/office/drawing/2014/main" xmlns="" id="{D2E738CD-1D08-AE4A-9CD9-D6F3D7C9A7B4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57;p39">
              <a:extLst>
                <a:ext uri="{FF2B5EF4-FFF2-40B4-BE49-F238E27FC236}">
                  <a16:creationId xmlns:a16="http://schemas.microsoft.com/office/drawing/2014/main" xmlns="" id="{FC5F13F8-FBAA-E27D-7E0A-D77FBE3E8B0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8;p39">
              <a:extLst>
                <a:ext uri="{FF2B5EF4-FFF2-40B4-BE49-F238E27FC236}">
                  <a16:creationId xmlns:a16="http://schemas.microsoft.com/office/drawing/2014/main" xmlns="" id="{81FFBA04-E59F-AA5F-E8E6-1A796A65ABCF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9;p39">
              <a:extLst>
                <a:ext uri="{FF2B5EF4-FFF2-40B4-BE49-F238E27FC236}">
                  <a16:creationId xmlns:a16="http://schemas.microsoft.com/office/drawing/2014/main" xmlns="" id="{EA104B13-F8FA-1C38-3A6C-5187243C3602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60;p39">
              <a:extLst>
                <a:ext uri="{FF2B5EF4-FFF2-40B4-BE49-F238E27FC236}">
                  <a16:creationId xmlns:a16="http://schemas.microsoft.com/office/drawing/2014/main" xmlns="" id="{7BFE24C8-62E4-907F-050D-1EC8AC0303A8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61;p39">
              <a:extLst>
                <a:ext uri="{FF2B5EF4-FFF2-40B4-BE49-F238E27FC236}">
                  <a16:creationId xmlns:a16="http://schemas.microsoft.com/office/drawing/2014/main" xmlns="" id="{0F25DD84-1037-39F4-27B7-366862E7FC2C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62;p39">
              <a:extLst>
                <a:ext uri="{FF2B5EF4-FFF2-40B4-BE49-F238E27FC236}">
                  <a16:creationId xmlns:a16="http://schemas.microsoft.com/office/drawing/2014/main" xmlns="" id="{73278521-1D28-0968-131F-1BDE6094E87C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63;p39">
              <a:extLst>
                <a:ext uri="{FF2B5EF4-FFF2-40B4-BE49-F238E27FC236}">
                  <a16:creationId xmlns:a16="http://schemas.microsoft.com/office/drawing/2014/main" xmlns="" id="{D3A38AF5-A96E-A82E-C379-B5A74C215EEC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64;p39">
              <a:extLst>
                <a:ext uri="{FF2B5EF4-FFF2-40B4-BE49-F238E27FC236}">
                  <a16:creationId xmlns:a16="http://schemas.microsoft.com/office/drawing/2014/main" xmlns="" id="{F13861CE-D7DA-53E7-1465-7FB468D162B4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65;p39">
              <a:extLst>
                <a:ext uri="{FF2B5EF4-FFF2-40B4-BE49-F238E27FC236}">
                  <a16:creationId xmlns:a16="http://schemas.microsoft.com/office/drawing/2014/main" xmlns="" id="{1BE6EA41-12C1-5762-9E11-DC045F0130B9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66;p39">
              <a:extLst>
                <a:ext uri="{FF2B5EF4-FFF2-40B4-BE49-F238E27FC236}">
                  <a16:creationId xmlns:a16="http://schemas.microsoft.com/office/drawing/2014/main" xmlns="" id="{16AEE8FA-CBE1-950A-BC09-4C566EF21889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67;p39">
              <a:extLst>
                <a:ext uri="{FF2B5EF4-FFF2-40B4-BE49-F238E27FC236}">
                  <a16:creationId xmlns:a16="http://schemas.microsoft.com/office/drawing/2014/main" xmlns="" id="{C8919589-D9CF-CB23-CFCE-E3C3CDFA2549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68;p39">
              <a:extLst>
                <a:ext uri="{FF2B5EF4-FFF2-40B4-BE49-F238E27FC236}">
                  <a16:creationId xmlns:a16="http://schemas.microsoft.com/office/drawing/2014/main" xmlns="" id="{25A09714-C7AF-3169-254D-7AFA5168AAF7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9;p39">
              <a:extLst>
                <a:ext uri="{FF2B5EF4-FFF2-40B4-BE49-F238E27FC236}">
                  <a16:creationId xmlns:a16="http://schemas.microsoft.com/office/drawing/2014/main" xmlns="" id="{BEF21A71-53D7-4161-6A72-36E6B07B1E32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70;p39">
              <a:extLst>
                <a:ext uri="{FF2B5EF4-FFF2-40B4-BE49-F238E27FC236}">
                  <a16:creationId xmlns:a16="http://schemas.microsoft.com/office/drawing/2014/main" xmlns="" id="{A23C7DDE-50B7-B7A7-51AA-3274AA8E2742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71;p39">
              <a:extLst>
                <a:ext uri="{FF2B5EF4-FFF2-40B4-BE49-F238E27FC236}">
                  <a16:creationId xmlns:a16="http://schemas.microsoft.com/office/drawing/2014/main" xmlns="" id="{01451DC3-864D-D1BD-44FC-63CBBD804562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972;p39">
              <a:extLst>
                <a:ext uri="{FF2B5EF4-FFF2-40B4-BE49-F238E27FC236}">
                  <a16:creationId xmlns:a16="http://schemas.microsoft.com/office/drawing/2014/main" xmlns="" id="{EE7D27C2-49A4-1083-5A41-537FF05682BF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73;p39">
              <a:extLst>
                <a:ext uri="{FF2B5EF4-FFF2-40B4-BE49-F238E27FC236}">
                  <a16:creationId xmlns:a16="http://schemas.microsoft.com/office/drawing/2014/main" xmlns="" id="{F9B75CC9-9007-E080-A6F5-0167697F7945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74;p39">
              <a:extLst>
                <a:ext uri="{FF2B5EF4-FFF2-40B4-BE49-F238E27FC236}">
                  <a16:creationId xmlns:a16="http://schemas.microsoft.com/office/drawing/2014/main" xmlns="" id="{D50EB26F-5305-D699-6C5A-4C0B72E7C287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75;p39">
              <a:extLst>
                <a:ext uri="{FF2B5EF4-FFF2-40B4-BE49-F238E27FC236}">
                  <a16:creationId xmlns:a16="http://schemas.microsoft.com/office/drawing/2014/main" xmlns="" id="{5513B23B-9716-AC0A-2D6D-8E9AA5F28739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76;p39">
              <a:extLst>
                <a:ext uri="{FF2B5EF4-FFF2-40B4-BE49-F238E27FC236}">
                  <a16:creationId xmlns:a16="http://schemas.microsoft.com/office/drawing/2014/main" xmlns="" id="{0BE5184C-FC02-B038-B41B-06BFDAECAAD4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77;p39">
              <a:extLst>
                <a:ext uri="{FF2B5EF4-FFF2-40B4-BE49-F238E27FC236}">
                  <a16:creationId xmlns:a16="http://schemas.microsoft.com/office/drawing/2014/main" xmlns="" id="{12ACCCA4-F51B-814B-9859-D1C8159B607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78;p39">
              <a:extLst>
                <a:ext uri="{FF2B5EF4-FFF2-40B4-BE49-F238E27FC236}">
                  <a16:creationId xmlns:a16="http://schemas.microsoft.com/office/drawing/2014/main" xmlns="" id="{80000471-8A55-FF69-4756-80C4B2A020C4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79;p39">
              <a:extLst>
                <a:ext uri="{FF2B5EF4-FFF2-40B4-BE49-F238E27FC236}">
                  <a16:creationId xmlns:a16="http://schemas.microsoft.com/office/drawing/2014/main" xmlns="" id="{551F0205-CA46-E7FE-0A90-8D27DFFAB5B8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80;p39">
              <a:extLst>
                <a:ext uri="{FF2B5EF4-FFF2-40B4-BE49-F238E27FC236}">
                  <a16:creationId xmlns:a16="http://schemas.microsoft.com/office/drawing/2014/main" xmlns="" id="{22CD7BD4-69EB-F7F1-DD68-AD16D5D0F3DD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81;p39">
              <a:extLst>
                <a:ext uri="{FF2B5EF4-FFF2-40B4-BE49-F238E27FC236}">
                  <a16:creationId xmlns:a16="http://schemas.microsoft.com/office/drawing/2014/main" xmlns="" id="{BBD67C5E-51D2-87B2-261E-DC960DCC9D95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82;p39">
              <a:extLst>
                <a:ext uri="{FF2B5EF4-FFF2-40B4-BE49-F238E27FC236}">
                  <a16:creationId xmlns:a16="http://schemas.microsoft.com/office/drawing/2014/main" xmlns="" id="{E8EB047F-67FF-9FC5-F50C-F2480D341C62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83;p39">
              <a:extLst>
                <a:ext uri="{FF2B5EF4-FFF2-40B4-BE49-F238E27FC236}">
                  <a16:creationId xmlns:a16="http://schemas.microsoft.com/office/drawing/2014/main" xmlns="" id="{16B49B64-EECE-ECB9-3941-51F42A0F84C1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84;p39">
              <a:extLst>
                <a:ext uri="{FF2B5EF4-FFF2-40B4-BE49-F238E27FC236}">
                  <a16:creationId xmlns:a16="http://schemas.microsoft.com/office/drawing/2014/main" xmlns="" id="{4BC26E9F-42FA-CB96-07B0-333BADC24986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85;p39">
              <a:extLst>
                <a:ext uri="{FF2B5EF4-FFF2-40B4-BE49-F238E27FC236}">
                  <a16:creationId xmlns:a16="http://schemas.microsoft.com/office/drawing/2014/main" xmlns="" id="{7478B5A8-9BBF-9412-42A0-5CC79ACB60EE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86;p39">
              <a:extLst>
                <a:ext uri="{FF2B5EF4-FFF2-40B4-BE49-F238E27FC236}">
                  <a16:creationId xmlns:a16="http://schemas.microsoft.com/office/drawing/2014/main" xmlns="" id="{714E2F41-062A-E235-355D-FE50C76056E4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1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987;p39">
              <a:extLst>
                <a:ext uri="{FF2B5EF4-FFF2-40B4-BE49-F238E27FC236}">
                  <a16:creationId xmlns:a16="http://schemas.microsoft.com/office/drawing/2014/main" xmlns="" id="{2DBFB4C1-7706-ED22-4391-51E5F4E1250D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988;p39">
              <a:extLst>
                <a:ext uri="{FF2B5EF4-FFF2-40B4-BE49-F238E27FC236}">
                  <a16:creationId xmlns:a16="http://schemas.microsoft.com/office/drawing/2014/main" xmlns="" id="{C9F486BD-33D7-7A79-EE10-57746C30A755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989;p39">
              <a:extLst>
                <a:ext uri="{FF2B5EF4-FFF2-40B4-BE49-F238E27FC236}">
                  <a16:creationId xmlns:a16="http://schemas.microsoft.com/office/drawing/2014/main" xmlns="" id="{AD7D7661-DD56-3CD4-49DE-4E6AC7096D9C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990;p39">
              <a:extLst>
                <a:ext uri="{FF2B5EF4-FFF2-40B4-BE49-F238E27FC236}">
                  <a16:creationId xmlns:a16="http://schemas.microsoft.com/office/drawing/2014/main" xmlns="" id="{12A2ACE5-7388-1CB0-62DF-49EFD0328A74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991;p39">
              <a:extLst>
                <a:ext uri="{FF2B5EF4-FFF2-40B4-BE49-F238E27FC236}">
                  <a16:creationId xmlns:a16="http://schemas.microsoft.com/office/drawing/2014/main" xmlns="" id="{2CE37F14-4EE1-B901-DB1C-0F6C85F128B2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992;p39">
              <a:extLst>
                <a:ext uri="{FF2B5EF4-FFF2-40B4-BE49-F238E27FC236}">
                  <a16:creationId xmlns:a16="http://schemas.microsoft.com/office/drawing/2014/main" xmlns="" id="{88FBF328-F41E-7935-BF06-77B29AFD7B7C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993;p39">
              <a:extLst>
                <a:ext uri="{FF2B5EF4-FFF2-40B4-BE49-F238E27FC236}">
                  <a16:creationId xmlns:a16="http://schemas.microsoft.com/office/drawing/2014/main" xmlns="" id="{4892CC57-BA7C-B0E1-B069-7C141DD25907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1994;p39">
              <a:extLst>
                <a:ext uri="{FF2B5EF4-FFF2-40B4-BE49-F238E27FC236}">
                  <a16:creationId xmlns:a16="http://schemas.microsoft.com/office/drawing/2014/main" xmlns="" id="{2BD21328-B209-2F0A-05B5-AD4655EECC3C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4CF550-506E-6FD6-9B2D-16FB8C86C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25"/>
          <a:stretch/>
        </p:blipFill>
        <p:spPr>
          <a:xfrm>
            <a:off x="6500049" y="1411855"/>
            <a:ext cx="5708658" cy="4822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0B6CF-FBD3-B07D-B266-89C7DC674E44}"/>
              </a:ext>
            </a:extLst>
          </p:cNvPr>
          <p:cNvSpPr txBox="1"/>
          <p:nvPr/>
        </p:nvSpPr>
        <p:spPr>
          <a:xfrm>
            <a:off x="818618" y="2320609"/>
            <a:ext cx="485940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nhỏ đang sờ tay vào ấm nước đang cắm điện.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1669397-5623-66BF-AA23-213804572548}"/>
              </a:ext>
            </a:extLst>
          </p:cNvPr>
          <p:cNvSpPr/>
          <p:nvPr/>
        </p:nvSpPr>
        <p:spPr>
          <a:xfrm>
            <a:off x="437997" y="46863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2" descr="Clip nghệ thuật Máy tính Biểu tượng X mark Kiểm tra dấu hình Ảnh - Biểu  tượng 1280*1280 minh bạch Png Tải về miễn phí - đỏ, Dòng, Khu Vực.">
            <a:extLst>
              <a:ext uri="{FF2B5EF4-FFF2-40B4-BE49-F238E27FC236}">
                <a16:creationId xmlns:a16="http://schemas.microsoft.com/office/drawing/2014/main" xmlns="" id="{186D3823-576B-9BEF-5AB5-800F19A5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272" y="2354714"/>
            <a:ext cx="1437322" cy="143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6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1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08837-AA49-3C18-6F21-2CF7655F4E75}"/>
              </a:ext>
            </a:extLst>
          </p:cNvPr>
          <p:cNvSpPr txBox="1"/>
          <p:nvPr/>
        </p:nvSpPr>
        <p:spPr>
          <a:xfrm>
            <a:off x="902860" y="424285"/>
            <a:ext cx="1093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Nhận xét các hành vi sử dụng đồ dung gia đình</a:t>
            </a:r>
          </a:p>
        </p:txBody>
      </p:sp>
      <p:grpSp>
        <p:nvGrpSpPr>
          <p:cNvPr id="7" name="Google Shape;1919;p39">
            <a:extLst>
              <a:ext uri="{FF2B5EF4-FFF2-40B4-BE49-F238E27FC236}">
                <a16:creationId xmlns:a16="http://schemas.microsoft.com/office/drawing/2014/main" xmlns="" id="{8CD7F152-7323-6392-EEA6-5F25F1949A5D}"/>
              </a:ext>
            </a:extLst>
          </p:cNvPr>
          <p:cNvGrpSpPr/>
          <p:nvPr/>
        </p:nvGrpSpPr>
        <p:grpSpPr>
          <a:xfrm flipH="1">
            <a:off x="10634" y="82877"/>
            <a:ext cx="1105858" cy="2174754"/>
            <a:chOff x="6958990" y="1640285"/>
            <a:chExt cx="1686166" cy="3119635"/>
          </a:xfrm>
        </p:grpSpPr>
        <p:sp>
          <p:nvSpPr>
            <p:cNvPr id="8" name="Google Shape;1920;p39">
              <a:extLst>
                <a:ext uri="{FF2B5EF4-FFF2-40B4-BE49-F238E27FC236}">
                  <a16:creationId xmlns:a16="http://schemas.microsoft.com/office/drawing/2014/main" xmlns="" id="{16D9126C-8FB5-4916-2346-3A2E29F6463E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921;p39">
              <a:extLst>
                <a:ext uri="{FF2B5EF4-FFF2-40B4-BE49-F238E27FC236}">
                  <a16:creationId xmlns:a16="http://schemas.microsoft.com/office/drawing/2014/main" xmlns="" id="{FD7A336C-E742-65D3-1AAC-3E279A0082C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22;p39">
              <a:extLst>
                <a:ext uri="{FF2B5EF4-FFF2-40B4-BE49-F238E27FC236}">
                  <a16:creationId xmlns:a16="http://schemas.microsoft.com/office/drawing/2014/main" xmlns="" id="{1F5CEB3B-25AD-37EE-3361-F8189B246BAF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23;p39">
              <a:extLst>
                <a:ext uri="{FF2B5EF4-FFF2-40B4-BE49-F238E27FC236}">
                  <a16:creationId xmlns:a16="http://schemas.microsoft.com/office/drawing/2014/main" xmlns="" id="{E08443BA-9251-FB7D-A929-8755EFB86B24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24;p39">
              <a:extLst>
                <a:ext uri="{FF2B5EF4-FFF2-40B4-BE49-F238E27FC236}">
                  <a16:creationId xmlns:a16="http://schemas.microsoft.com/office/drawing/2014/main" xmlns="" id="{C21660A7-131B-8071-F31B-841B8D972634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25;p39">
              <a:extLst>
                <a:ext uri="{FF2B5EF4-FFF2-40B4-BE49-F238E27FC236}">
                  <a16:creationId xmlns:a16="http://schemas.microsoft.com/office/drawing/2014/main" xmlns="" id="{E1B7B436-C05D-546F-2E1B-E0AEF265BD45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26;p39">
              <a:extLst>
                <a:ext uri="{FF2B5EF4-FFF2-40B4-BE49-F238E27FC236}">
                  <a16:creationId xmlns:a16="http://schemas.microsoft.com/office/drawing/2014/main" xmlns="" id="{DE7FDA21-4C51-E3BA-711A-A3DD3339AD79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27;p39">
              <a:extLst>
                <a:ext uri="{FF2B5EF4-FFF2-40B4-BE49-F238E27FC236}">
                  <a16:creationId xmlns:a16="http://schemas.microsoft.com/office/drawing/2014/main" xmlns="" id="{B874B7CC-2D77-3EAC-F3CD-731300852383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28;p39">
              <a:extLst>
                <a:ext uri="{FF2B5EF4-FFF2-40B4-BE49-F238E27FC236}">
                  <a16:creationId xmlns:a16="http://schemas.microsoft.com/office/drawing/2014/main" xmlns="" id="{6CA51EF3-CDA8-3E4A-5E96-FDE2EC657719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29;p39">
              <a:extLst>
                <a:ext uri="{FF2B5EF4-FFF2-40B4-BE49-F238E27FC236}">
                  <a16:creationId xmlns:a16="http://schemas.microsoft.com/office/drawing/2014/main" xmlns="" id="{5028800C-B532-926B-4DC6-27A60C0FC288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30;p39">
              <a:extLst>
                <a:ext uri="{FF2B5EF4-FFF2-40B4-BE49-F238E27FC236}">
                  <a16:creationId xmlns:a16="http://schemas.microsoft.com/office/drawing/2014/main" xmlns="" id="{73FC3D16-F620-2E54-4FA6-DA9F894A25F0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31;p39">
              <a:extLst>
                <a:ext uri="{FF2B5EF4-FFF2-40B4-BE49-F238E27FC236}">
                  <a16:creationId xmlns:a16="http://schemas.microsoft.com/office/drawing/2014/main" xmlns="" id="{15E2755F-CF6F-C054-E9FE-AB73F542F406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32;p39">
              <a:extLst>
                <a:ext uri="{FF2B5EF4-FFF2-40B4-BE49-F238E27FC236}">
                  <a16:creationId xmlns:a16="http://schemas.microsoft.com/office/drawing/2014/main" xmlns="" id="{58EB3D95-74E3-64C8-163E-9E28152B344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33;p39">
              <a:extLst>
                <a:ext uri="{FF2B5EF4-FFF2-40B4-BE49-F238E27FC236}">
                  <a16:creationId xmlns:a16="http://schemas.microsoft.com/office/drawing/2014/main" xmlns="" id="{13C58358-CBDF-3B87-B7A6-76F9090B752F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34;p39">
              <a:extLst>
                <a:ext uri="{FF2B5EF4-FFF2-40B4-BE49-F238E27FC236}">
                  <a16:creationId xmlns:a16="http://schemas.microsoft.com/office/drawing/2014/main" xmlns="" id="{1BC90A47-8A5B-63AF-99C6-08FE0B42AD4B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5;p39">
              <a:extLst>
                <a:ext uri="{FF2B5EF4-FFF2-40B4-BE49-F238E27FC236}">
                  <a16:creationId xmlns:a16="http://schemas.microsoft.com/office/drawing/2014/main" xmlns="" id="{27E8A928-33FC-8CEC-1DAF-CCD2A34FD515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36;p39">
              <a:extLst>
                <a:ext uri="{FF2B5EF4-FFF2-40B4-BE49-F238E27FC236}">
                  <a16:creationId xmlns:a16="http://schemas.microsoft.com/office/drawing/2014/main" xmlns="" id="{53EDC27F-BAB5-F89A-EAC4-96ED095EAC48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37;p39">
              <a:extLst>
                <a:ext uri="{FF2B5EF4-FFF2-40B4-BE49-F238E27FC236}">
                  <a16:creationId xmlns:a16="http://schemas.microsoft.com/office/drawing/2014/main" xmlns="" id="{2EFEC580-B90C-6137-91FF-511F633CCEEE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38;p39">
              <a:extLst>
                <a:ext uri="{FF2B5EF4-FFF2-40B4-BE49-F238E27FC236}">
                  <a16:creationId xmlns:a16="http://schemas.microsoft.com/office/drawing/2014/main" xmlns="" id="{BD39B7A8-B79E-91FF-E61E-534CEFD1D127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39;p39">
              <a:extLst>
                <a:ext uri="{FF2B5EF4-FFF2-40B4-BE49-F238E27FC236}">
                  <a16:creationId xmlns:a16="http://schemas.microsoft.com/office/drawing/2014/main" xmlns="" id="{24738F9D-FE83-48E5-1D17-22E61841C127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40;p39">
              <a:extLst>
                <a:ext uri="{FF2B5EF4-FFF2-40B4-BE49-F238E27FC236}">
                  <a16:creationId xmlns:a16="http://schemas.microsoft.com/office/drawing/2014/main" xmlns="" id="{93010BA3-F71D-332B-F2A3-A5FE4ADB872C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41;p39">
              <a:extLst>
                <a:ext uri="{FF2B5EF4-FFF2-40B4-BE49-F238E27FC236}">
                  <a16:creationId xmlns:a16="http://schemas.microsoft.com/office/drawing/2014/main" xmlns="" id="{D6470B33-6A06-6FF1-AF8D-FE1654E76FD2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42;p39">
              <a:extLst>
                <a:ext uri="{FF2B5EF4-FFF2-40B4-BE49-F238E27FC236}">
                  <a16:creationId xmlns:a16="http://schemas.microsoft.com/office/drawing/2014/main" xmlns="" id="{00821E8A-550F-A211-3331-BDE770754984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43;p39">
              <a:extLst>
                <a:ext uri="{FF2B5EF4-FFF2-40B4-BE49-F238E27FC236}">
                  <a16:creationId xmlns:a16="http://schemas.microsoft.com/office/drawing/2014/main" xmlns="" id="{15A4F252-5197-B528-06CD-C7CA71E55938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44;p39">
              <a:extLst>
                <a:ext uri="{FF2B5EF4-FFF2-40B4-BE49-F238E27FC236}">
                  <a16:creationId xmlns:a16="http://schemas.microsoft.com/office/drawing/2014/main" xmlns="" id="{2175B4E3-C64F-83C3-358E-323D55BDFD92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45;p39">
              <a:extLst>
                <a:ext uri="{FF2B5EF4-FFF2-40B4-BE49-F238E27FC236}">
                  <a16:creationId xmlns:a16="http://schemas.microsoft.com/office/drawing/2014/main" xmlns="" id="{7FDAACE3-BCB8-77E4-9D2D-CD2323A5AE9C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46;p39">
              <a:extLst>
                <a:ext uri="{FF2B5EF4-FFF2-40B4-BE49-F238E27FC236}">
                  <a16:creationId xmlns:a16="http://schemas.microsoft.com/office/drawing/2014/main" xmlns="" id="{FD5F548E-7CF6-C18E-8CE4-D4B32D9AC8FA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47;p39">
              <a:extLst>
                <a:ext uri="{FF2B5EF4-FFF2-40B4-BE49-F238E27FC236}">
                  <a16:creationId xmlns:a16="http://schemas.microsoft.com/office/drawing/2014/main" xmlns="" id="{C7BF39EC-6F9E-973D-5110-3C6DE51B8BE0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48;p39">
              <a:extLst>
                <a:ext uri="{FF2B5EF4-FFF2-40B4-BE49-F238E27FC236}">
                  <a16:creationId xmlns:a16="http://schemas.microsoft.com/office/drawing/2014/main" xmlns="" id="{07BFC8F1-73DF-53EC-E313-9A7BED21AB82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49;p39">
              <a:extLst>
                <a:ext uri="{FF2B5EF4-FFF2-40B4-BE49-F238E27FC236}">
                  <a16:creationId xmlns:a16="http://schemas.microsoft.com/office/drawing/2014/main" xmlns="" id="{3CDBF802-F562-EB6C-97DB-DBE17C758C00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50;p39">
              <a:extLst>
                <a:ext uri="{FF2B5EF4-FFF2-40B4-BE49-F238E27FC236}">
                  <a16:creationId xmlns:a16="http://schemas.microsoft.com/office/drawing/2014/main" xmlns="" id="{D487ACA0-AB5E-6AD7-1910-D27567E8918F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51;p39">
              <a:extLst>
                <a:ext uri="{FF2B5EF4-FFF2-40B4-BE49-F238E27FC236}">
                  <a16:creationId xmlns:a16="http://schemas.microsoft.com/office/drawing/2014/main" xmlns="" id="{7BFF1F9C-9917-0DA3-D429-01B1619E7F42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52;p39">
              <a:extLst>
                <a:ext uri="{FF2B5EF4-FFF2-40B4-BE49-F238E27FC236}">
                  <a16:creationId xmlns:a16="http://schemas.microsoft.com/office/drawing/2014/main" xmlns="" id="{3778EBDC-1F52-ED7B-B825-9CF0AD69AD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53;p39">
              <a:extLst>
                <a:ext uri="{FF2B5EF4-FFF2-40B4-BE49-F238E27FC236}">
                  <a16:creationId xmlns:a16="http://schemas.microsoft.com/office/drawing/2014/main" xmlns="" id="{005745DB-289B-B98D-CBC5-2B25A3E0E6DC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54;p39">
              <a:extLst>
                <a:ext uri="{FF2B5EF4-FFF2-40B4-BE49-F238E27FC236}">
                  <a16:creationId xmlns:a16="http://schemas.microsoft.com/office/drawing/2014/main" xmlns="" id="{1BC2C391-EBE5-E791-FDC5-7485D53F93D0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55;p39">
              <a:extLst>
                <a:ext uri="{FF2B5EF4-FFF2-40B4-BE49-F238E27FC236}">
                  <a16:creationId xmlns:a16="http://schemas.microsoft.com/office/drawing/2014/main" xmlns="" id="{5D36CB22-318F-81EE-CF68-081DCB2CB0D2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56;p39">
              <a:extLst>
                <a:ext uri="{FF2B5EF4-FFF2-40B4-BE49-F238E27FC236}">
                  <a16:creationId xmlns:a16="http://schemas.microsoft.com/office/drawing/2014/main" xmlns="" id="{D2E738CD-1D08-AE4A-9CD9-D6F3D7C9A7B4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57;p39">
              <a:extLst>
                <a:ext uri="{FF2B5EF4-FFF2-40B4-BE49-F238E27FC236}">
                  <a16:creationId xmlns:a16="http://schemas.microsoft.com/office/drawing/2014/main" xmlns="" id="{FC5F13F8-FBAA-E27D-7E0A-D77FBE3E8B0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8;p39">
              <a:extLst>
                <a:ext uri="{FF2B5EF4-FFF2-40B4-BE49-F238E27FC236}">
                  <a16:creationId xmlns:a16="http://schemas.microsoft.com/office/drawing/2014/main" xmlns="" id="{81FFBA04-E59F-AA5F-E8E6-1A796A65ABCF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9;p39">
              <a:extLst>
                <a:ext uri="{FF2B5EF4-FFF2-40B4-BE49-F238E27FC236}">
                  <a16:creationId xmlns:a16="http://schemas.microsoft.com/office/drawing/2014/main" xmlns="" id="{EA104B13-F8FA-1C38-3A6C-5187243C3602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60;p39">
              <a:extLst>
                <a:ext uri="{FF2B5EF4-FFF2-40B4-BE49-F238E27FC236}">
                  <a16:creationId xmlns:a16="http://schemas.microsoft.com/office/drawing/2014/main" xmlns="" id="{7BFE24C8-62E4-907F-050D-1EC8AC0303A8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61;p39">
              <a:extLst>
                <a:ext uri="{FF2B5EF4-FFF2-40B4-BE49-F238E27FC236}">
                  <a16:creationId xmlns:a16="http://schemas.microsoft.com/office/drawing/2014/main" xmlns="" id="{0F25DD84-1037-39F4-27B7-366862E7FC2C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62;p39">
              <a:extLst>
                <a:ext uri="{FF2B5EF4-FFF2-40B4-BE49-F238E27FC236}">
                  <a16:creationId xmlns:a16="http://schemas.microsoft.com/office/drawing/2014/main" xmlns="" id="{73278521-1D28-0968-131F-1BDE6094E87C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63;p39">
              <a:extLst>
                <a:ext uri="{FF2B5EF4-FFF2-40B4-BE49-F238E27FC236}">
                  <a16:creationId xmlns:a16="http://schemas.microsoft.com/office/drawing/2014/main" xmlns="" id="{D3A38AF5-A96E-A82E-C379-B5A74C215EEC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64;p39">
              <a:extLst>
                <a:ext uri="{FF2B5EF4-FFF2-40B4-BE49-F238E27FC236}">
                  <a16:creationId xmlns:a16="http://schemas.microsoft.com/office/drawing/2014/main" xmlns="" id="{F13861CE-D7DA-53E7-1465-7FB468D162B4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65;p39">
              <a:extLst>
                <a:ext uri="{FF2B5EF4-FFF2-40B4-BE49-F238E27FC236}">
                  <a16:creationId xmlns:a16="http://schemas.microsoft.com/office/drawing/2014/main" xmlns="" id="{1BE6EA41-12C1-5762-9E11-DC045F0130B9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66;p39">
              <a:extLst>
                <a:ext uri="{FF2B5EF4-FFF2-40B4-BE49-F238E27FC236}">
                  <a16:creationId xmlns:a16="http://schemas.microsoft.com/office/drawing/2014/main" xmlns="" id="{16AEE8FA-CBE1-950A-BC09-4C566EF21889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67;p39">
              <a:extLst>
                <a:ext uri="{FF2B5EF4-FFF2-40B4-BE49-F238E27FC236}">
                  <a16:creationId xmlns:a16="http://schemas.microsoft.com/office/drawing/2014/main" xmlns="" id="{C8919589-D9CF-CB23-CFCE-E3C3CDFA2549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68;p39">
              <a:extLst>
                <a:ext uri="{FF2B5EF4-FFF2-40B4-BE49-F238E27FC236}">
                  <a16:creationId xmlns:a16="http://schemas.microsoft.com/office/drawing/2014/main" xmlns="" id="{25A09714-C7AF-3169-254D-7AFA5168AAF7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9;p39">
              <a:extLst>
                <a:ext uri="{FF2B5EF4-FFF2-40B4-BE49-F238E27FC236}">
                  <a16:creationId xmlns:a16="http://schemas.microsoft.com/office/drawing/2014/main" xmlns="" id="{BEF21A71-53D7-4161-6A72-36E6B07B1E32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70;p39">
              <a:extLst>
                <a:ext uri="{FF2B5EF4-FFF2-40B4-BE49-F238E27FC236}">
                  <a16:creationId xmlns:a16="http://schemas.microsoft.com/office/drawing/2014/main" xmlns="" id="{A23C7DDE-50B7-B7A7-51AA-3274AA8E2742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71;p39">
              <a:extLst>
                <a:ext uri="{FF2B5EF4-FFF2-40B4-BE49-F238E27FC236}">
                  <a16:creationId xmlns:a16="http://schemas.microsoft.com/office/drawing/2014/main" xmlns="" id="{01451DC3-864D-D1BD-44FC-63CBBD804562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972;p39">
              <a:extLst>
                <a:ext uri="{FF2B5EF4-FFF2-40B4-BE49-F238E27FC236}">
                  <a16:creationId xmlns:a16="http://schemas.microsoft.com/office/drawing/2014/main" xmlns="" id="{EE7D27C2-49A4-1083-5A41-537FF05682BF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73;p39">
              <a:extLst>
                <a:ext uri="{FF2B5EF4-FFF2-40B4-BE49-F238E27FC236}">
                  <a16:creationId xmlns:a16="http://schemas.microsoft.com/office/drawing/2014/main" xmlns="" id="{F9B75CC9-9007-E080-A6F5-0167697F7945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74;p39">
              <a:extLst>
                <a:ext uri="{FF2B5EF4-FFF2-40B4-BE49-F238E27FC236}">
                  <a16:creationId xmlns:a16="http://schemas.microsoft.com/office/drawing/2014/main" xmlns="" id="{D50EB26F-5305-D699-6C5A-4C0B72E7C287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75;p39">
              <a:extLst>
                <a:ext uri="{FF2B5EF4-FFF2-40B4-BE49-F238E27FC236}">
                  <a16:creationId xmlns:a16="http://schemas.microsoft.com/office/drawing/2014/main" xmlns="" id="{5513B23B-9716-AC0A-2D6D-8E9AA5F28739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76;p39">
              <a:extLst>
                <a:ext uri="{FF2B5EF4-FFF2-40B4-BE49-F238E27FC236}">
                  <a16:creationId xmlns:a16="http://schemas.microsoft.com/office/drawing/2014/main" xmlns="" id="{0BE5184C-FC02-B038-B41B-06BFDAECAAD4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77;p39">
              <a:extLst>
                <a:ext uri="{FF2B5EF4-FFF2-40B4-BE49-F238E27FC236}">
                  <a16:creationId xmlns:a16="http://schemas.microsoft.com/office/drawing/2014/main" xmlns="" id="{12ACCCA4-F51B-814B-9859-D1C8159B607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78;p39">
              <a:extLst>
                <a:ext uri="{FF2B5EF4-FFF2-40B4-BE49-F238E27FC236}">
                  <a16:creationId xmlns:a16="http://schemas.microsoft.com/office/drawing/2014/main" xmlns="" id="{80000471-8A55-FF69-4756-80C4B2A020C4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79;p39">
              <a:extLst>
                <a:ext uri="{FF2B5EF4-FFF2-40B4-BE49-F238E27FC236}">
                  <a16:creationId xmlns:a16="http://schemas.microsoft.com/office/drawing/2014/main" xmlns="" id="{551F0205-CA46-E7FE-0A90-8D27DFFAB5B8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80;p39">
              <a:extLst>
                <a:ext uri="{FF2B5EF4-FFF2-40B4-BE49-F238E27FC236}">
                  <a16:creationId xmlns:a16="http://schemas.microsoft.com/office/drawing/2014/main" xmlns="" id="{22CD7BD4-69EB-F7F1-DD68-AD16D5D0F3DD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81;p39">
              <a:extLst>
                <a:ext uri="{FF2B5EF4-FFF2-40B4-BE49-F238E27FC236}">
                  <a16:creationId xmlns:a16="http://schemas.microsoft.com/office/drawing/2014/main" xmlns="" id="{BBD67C5E-51D2-87B2-261E-DC960DCC9D95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82;p39">
              <a:extLst>
                <a:ext uri="{FF2B5EF4-FFF2-40B4-BE49-F238E27FC236}">
                  <a16:creationId xmlns:a16="http://schemas.microsoft.com/office/drawing/2014/main" xmlns="" id="{E8EB047F-67FF-9FC5-F50C-F2480D341C62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83;p39">
              <a:extLst>
                <a:ext uri="{FF2B5EF4-FFF2-40B4-BE49-F238E27FC236}">
                  <a16:creationId xmlns:a16="http://schemas.microsoft.com/office/drawing/2014/main" xmlns="" id="{16B49B64-EECE-ECB9-3941-51F42A0F84C1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84;p39">
              <a:extLst>
                <a:ext uri="{FF2B5EF4-FFF2-40B4-BE49-F238E27FC236}">
                  <a16:creationId xmlns:a16="http://schemas.microsoft.com/office/drawing/2014/main" xmlns="" id="{4BC26E9F-42FA-CB96-07B0-333BADC24986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85;p39">
              <a:extLst>
                <a:ext uri="{FF2B5EF4-FFF2-40B4-BE49-F238E27FC236}">
                  <a16:creationId xmlns:a16="http://schemas.microsoft.com/office/drawing/2014/main" xmlns="" id="{7478B5A8-9BBF-9412-42A0-5CC79ACB60EE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86;p39">
              <a:extLst>
                <a:ext uri="{FF2B5EF4-FFF2-40B4-BE49-F238E27FC236}">
                  <a16:creationId xmlns:a16="http://schemas.microsoft.com/office/drawing/2014/main" xmlns="" id="{714E2F41-062A-E235-355D-FE50C76056E4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1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987;p39">
              <a:extLst>
                <a:ext uri="{FF2B5EF4-FFF2-40B4-BE49-F238E27FC236}">
                  <a16:creationId xmlns:a16="http://schemas.microsoft.com/office/drawing/2014/main" xmlns="" id="{2DBFB4C1-7706-ED22-4391-51E5F4E1250D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988;p39">
              <a:extLst>
                <a:ext uri="{FF2B5EF4-FFF2-40B4-BE49-F238E27FC236}">
                  <a16:creationId xmlns:a16="http://schemas.microsoft.com/office/drawing/2014/main" xmlns="" id="{C9F486BD-33D7-7A79-EE10-57746C30A755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989;p39">
              <a:extLst>
                <a:ext uri="{FF2B5EF4-FFF2-40B4-BE49-F238E27FC236}">
                  <a16:creationId xmlns:a16="http://schemas.microsoft.com/office/drawing/2014/main" xmlns="" id="{AD7D7661-DD56-3CD4-49DE-4E6AC7096D9C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990;p39">
              <a:extLst>
                <a:ext uri="{FF2B5EF4-FFF2-40B4-BE49-F238E27FC236}">
                  <a16:creationId xmlns:a16="http://schemas.microsoft.com/office/drawing/2014/main" xmlns="" id="{12A2ACE5-7388-1CB0-62DF-49EFD0328A74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991;p39">
              <a:extLst>
                <a:ext uri="{FF2B5EF4-FFF2-40B4-BE49-F238E27FC236}">
                  <a16:creationId xmlns:a16="http://schemas.microsoft.com/office/drawing/2014/main" xmlns="" id="{2CE37F14-4EE1-B901-DB1C-0F6C85F128B2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992;p39">
              <a:extLst>
                <a:ext uri="{FF2B5EF4-FFF2-40B4-BE49-F238E27FC236}">
                  <a16:creationId xmlns:a16="http://schemas.microsoft.com/office/drawing/2014/main" xmlns="" id="{88FBF328-F41E-7935-BF06-77B29AFD7B7C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993;p39">
              <a:extLst>
                <a:ext uri="{FF2B5EF4-FFF2-40B4-BE49-F238E27FC236}">
                  <a16:creationId xmlns:a16="http://schemas.microsoft.com/office/drawing/2014/main" xmlns="" id="{4892CC57-BA7C-B0E1-B069-7C141DD25907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1994;p39">
              <a:extLst>
                <a:ext uri="{FF2B5EF4-FFF2-40B4-BE49-F238E27FC236}">
                  <a16:creationId xmlns:a16="http://schemas.microsoft.com/office/drawing/2014/main" xmlns="" id="{2BD21328-B209-2F0A-05B5-AD4655EECC3C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4CF550-506E-6FD6-9B2D-16FB8C86C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72"/>
          <a:stretch/>
        </p:blipFill>
        <p:spPr>
          <a:xfrm>
            <a:off x="6729667" y="1581996"/>
            <a:ext cx="5301033" cy="3600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6170BA-02C8-4C89-6116-F1FE076B03B3}"/>
              </a:ext>
            </a:extLst>
          </p:cNvPr>
          <p:cNvSpPr txBox="1"/>
          <p:nvPr/>
        </p:nvSpPr>
        <p:spPr>
          <a:xfrm>
            <a:off x="1221513" y="2348113"/>
            <a:ext cx="485940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nam cầm kéo đùa nghịch với bạn nữ.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AD437D-AE04-98C5-82BD-ABFF9B9F25A8}"/>
              </a:ext>
            </a:extLst>
          </p:cNvPr>
          <p:cNvSpPr/>
          <p:nvPr/>
        </p:nvSpPr>
        <p:spPr>
          <a:xfrm>
            <a:off x="268756" y="4107506"/>
            <a:ext cx="6805536" cy="20768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Lưỡi kéo rất là sắt. Nếu chẳng may đụng vào bộ phần mềm của cơ thể sẽ gây thương tích cho cả hai bạn đấy</a:t>
            </a:r>
          </a:p>
        </p:txBody>
      </p:sp>
      <p:pic>
        <p:nvPicPr>
          <p:cNvPr id="1026" name="Picture 2" descr="Clip nghệ thuật Máy tính Biểu tượng X mark Kiểm tra dấu hình Ảnh - Biểu  tượng 1280*1280 minh bạch Png Tải về miễn phí - đỏ, Dòng, Khu Vực.">
            <a:extLst>
              <a:ext uri="{FF2B5EF4-FFF2-40B4-BE49-F238E27FC236}">
                <a16:creationId xmlns:a16="http://schemas.microsoft.com/office/drawing/2014/main" xmlns="" id="{00190174-065F-7CA2-9592-2EAA27C9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632" y="2171535"/>
            <a:ext cx="1437322" cy="143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D72F3DB8-3FF3-F991-45D7-7A99AEF69748}"/>
              </a:ext>
            </a:extLst>
          </p:cNvPr>
          <p:cNvSpPr/>
          <p:nvPr/>
        </p:nvSpPr>
        <p:spPr>
          <a:xfrm>
            <a:off x="354792" y="48971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1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08837-AA49-3C18-6F21-2CF7655F4E75}"/>
              </a:ext>
            </a:extLst>
          </p:cNvPr>
          <p:cNvSpPr txBox="1"/>
          <p:nvPr/>
        </p:nvSpPr>
        <p:spPr>
          <a:xfrm>
            <a:off x="664135" y="601595"/>
            <a:ext cx="11402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3: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Sử dụng một số đồ dùng phù hợp để làm việc nhà</a:t>
            </a:r>
          </a:p>
        </p:txBody>
      </p:sp>
      <p:grpSp>
        <p:nvGrpSpPr>
          <p:cNvPr id="7" name="Google Shape;1919;p39">
            <a:extLst>
              <a:ext uri="{FF2B5EF4-FFF2-40B4-BE49-F238E27FC236}">
                <a16:creationId xmlns:a16="http://schemas.microsoft.com/office/drawing/2014/main" xmlns="" id="{8CD7F152-7323-6392-EEA6-5F25F1949A5D}"/>
              </a:ext>
            </a:extLst>
          </p:cNvPr>
          <p:cNvGrpSpPr/>
          <p:nvPr/>
        </p:nvGrpSpPr>
        <p:grpSpPr>
          <a:xfrm flipH="1">
            <a:off x="10634" y="114961"/>
            <a:ext cx="1105858" cy="2174754"/>
            <a:chOff x="6958990" y="1640285"/>
            <a:chExt cx="1686166" cy="3119635"/>
          </a:xfrm>
        </p:grpSpPr>
        <p:sp>
          <p:nvSpPr>
            <p:cNvPr id="8" name="Google Shape;1920;p39">
              <a:extLst>
                <a:ext uri="{FF2B5EF4-FFF2-40B4-BE49-F238E27FC236}">
                  <a16:creationId xmlns:a16="http://schemas.microsoft.com/office/drawing/2014/main" xmlns="" id="{16D9126C-8FB5-4916-2346-3A2E29F6463E}"/>
                </a:ext>
              </a:extLst>
            </p:cNvPr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921;p39">
              <a:extLst>
                <a:ext uri="{FF2B5EF4-FFF2-40B4-BE49-F238E27FC236}">
                  <a16:creationId xmlns:a16="http://schemas.microsoft.com/office/drawing/2014/main" xmlns="" id="{FD7A336C-E742-65D3-1AAC-3E279A0082C9}"/>
                </a:ext>
              </a:extLst>
            </p:cNvPr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22;p39">
              <a:extLst>
                <a:ext uri="{FF2B5EF4-FFF2-40B4-BE49-F238E27FC236}">
                  <a16:creationId xmlns:a16="http://schemas.microsoft.com/office/drawing/2014/main" xmlns="" id="{1F5CEB3B-25AD-37EE-3361-F8189B246BAF}"/>
                </a:ext>
              </a:extLst>
            </p:cNvPr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23;p39">
              <a:extLst>
                <a:ext uri="{FF2B5EF4-FFF2-40B4-BE49-F238E27FC236}">
                  <a16:creationId xmlns:a16="http://schemas.microsoft.com/office/drawing/2014/main" xmlns="" id="{E08443BA-9251-FB7D-A929-8755EFB86B24}"/>
                </a:ext>
              </a:extLst>
            </p:cNvPr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24;p39">
              <a:extLst>
                <a:ext uri="{FF2B5EF4-FFF2-40B4-BE49-F238E27FC236}">
                  <a16:creationId xmlns:a16="http://schemas.microsoft.com/office/drawing/2014/main" xmlns="" id="{C21660A7-131B-8071-F31B-841B8D972634}"/>
                </a:ext>
              </a:extLst>
            </p:cNvPr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25;p39">
              <a:extLst>
                <a:ext uri="{FF2B5EF4-FFF2-40B4-BE49-F238E27FC236}">
                  <a16:creationId xmlns:a16="http://schemas.microsoft.com/office/drawing/2014/main" xmlns="" id="{E1B7B436-C05D-546F-2E1B-E0AEF265BD45}"/>
                </a:ext>
              </a:extLst>
            </p:cNvPr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26;p39">
              <a:extLst>
                <a:ext uri="{FF2B5EF4-FFF2-40B4-BE49-F238E27FC236}">
                  <a16:creationId xmlns:a16="http://schemas.microsoft.com/office/drawing/2014/main" xmlns="" id="{DE7FDA21-4C51-E3BA-711A-A3DD3339AD79}"/>
                </a:ext>
              </a:extLst>
            </p:cNvPr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27;p39">
              <a:extLst>
                <a:ext uri="{FF2B5EF4-FFF2-40B4-BE49-F238E27FC236}">
                  <a16:creationId xmlns:a16="http://schemas.microsoft.com/office/drawing/2014/main" xmlns="" id="{B874B7CC-2D77-3EAC-F3CD-731300852383}"/>
                </a:ext>
              </a:extLst>
            </p:cNvPr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28;p39">
              <a:extLst>
                <a:ext uri="{FF2B5EF4-FFF2-40B4-BE49-F238E27FC236}">
                  <a16:creationId xmlns:a16="http://schemas.microsoft.com/office/drawing/2014/main" xmlns="" id="{6CA51EF3-CDA8-3E4A-5E96-FDE2EC657719}"/>
                </a:ext>
              </a:extLst>
            </p:cNvPr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29;p39">
              <a:extLst>
                <a:ext uri="{FF2B5EF4-FFF2-40B4-BE49-F238E27FC236}">
                  <a16:creationId xmlns:a16="http://schemas.microsoft.com/office/drawing/2014/main" xmlns="" id="{5028800C-B532-926B-4DC6-27A60C0FC288}"/>
                </a:ext>
              </a:extLst>
            </p:cNvPr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30;p39">
              <a:extLst>
                <a:ext uri="{FF2B5EF4-FFF2-40B4-BE49-F238E27FC236}">
                  <a16:creationId xmlns:a16="http://schemas.microsoft.com/office/drawing/2014/main" xmlns="" id="{73FC3D16-F620-2E54-4FA6-DA9F894A25F0}"/>
                </a:ext>
              </a:extLst>
            </p:cNvPr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31;p39">
              <a:extLst>
                <a:ext uri="{FF2B5EF4-FFF2-40B4-BE49-F238E27FC236}">
                  <a16:creationId xmlns:a16="http://schemas.microsoft.com/office/drawing/2014/main" xmlns="" id="{15E2755F-CF6F-C054-E9FE-AB73F542F406}"/>
                </a:ext>
              </a:extLst>
            </p:cNvPr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32;p39">
              <a:extLst>
                <a:ext uri="{FF2B5EF4-FFF2-40B4-BE49-F238E27FC236}">
                  <a16:creationId xmlns:a16="http://schemas.microsoft.com/office/drawing/2014/main" xmlns="" id="{58EB3D95-74E3-64C8-163E-9E28152B3443}"/>
                </a:ext>
              </a:extLst>
            </p:cNvPr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33;p39">
              <a:extLst>
                <a:ext uri="{FF2B5EF4-FFF2-40B4-BE49-F238E27FC236}">
                  <a16:creationId xmlns:a16="http://schemas.microsoft.com/office/drawing/2014/main" xmlns="" id="{13C58358-CBDF-3B87-B7A6-76F9090B752F}"/>
                </a:ext>
              </a:extLst>
            </p:cNvPr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34;p39">
              <a:extLst>
                <a:ext uri="{FF2B5EF4-FFF2-40B4-BE49-F238E27FC236}">
                  <a16:creationId xmlns:a16="http://schemas.microsoft.com/office/drawing/2014/main" xmlns="" id="{1BC90A47-8A5B-63AF-99C6-08FE0B42AD4B}"/>
                </a:ext>
              </a:extLst>
            </p:cNvPr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5;p39">
              <a:extLst>
                <a:ext uri="{FF2B5EF4-FFF2-40B4-BE49-F238E27FC236}">
                  <a16:creationId xmlns:a16="http://schemas.microsoft.com/office/drawing/2014/main" xmlns="" id="{27E8A928-33FC-8CEC-1DAF-CCD2A34FD515}"/>
                </a:ext>
              </a:extLst>
            </p:cNvPr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36;p39">
              <a:extLst>
                <a:ext uri="{FF2B5EF4-FFF2-40B4-BE49-F238E27FC236}">
                  <a16:creationId xmlns:a16="http://schemas.microsoft.com/office/drawing/2014/main" xmlns="" id="{53EDC27F-BAB5-F89A-EAC4-96ED095EAC48}"/>
                </a:ext>
              </a:extLst>
            </p:cNvPr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37;p39">
              <a:extLst>
                <a:ext uri="{FF2B5EF4-FFF2-40B4-BE49-F238E27FC236}">
                  <a16:creationId xmlns:a16="http://schemas.microsoft.com/office/drawing/2014/main" xmlns="" id="{2EFEC580-B90C-6137-91FF-511F633CCEEE}"/>
                </a:ext>
              </a:extLst>
            </p:cNvPr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38;p39">
              <a:extLst>
                <a:ext uri="{FF2B5EF4-FFF2-40B4-BE49-F238E27FC236}">
                  <a16:creationId xmlns:a16="http://schemas.microsoft.com/office/drawing/2014/main" xmlns="" id="{BD39B7A8-B79E-91FF-E61E-534CEFD1D127}"/>
                </a:ext>
              </a:extLst>
            </p:cNvPr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39;p39">
              <a:extLst>
                <a:ext uri="{FF2B5EF4-FFF2-40B4-BE49-F238E27FC236}">
                  <a16:creationId xmlns:a16="http://schemas.microsoft.com/office/drawing/2014/main" xmlns="" id="{24738F9D-FE83-48E5-1D17-22E61841C127}"/>
                </a:ext>
              </a:extLst>
            </p:cNvPr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40;p39">
              <a:extLst>
                <a:ext uri="{FF2B5EF4-FFF2-40B4-BE49-F238E27FC236}">
                  <a16:creationId xmlns:a16="http://schemas.microsoft.com/office/drawing/2014/main" xmlns="" id="{93010BA3-F71D-332B-F2A3-A5FE4ADB872C}"/>
                </a:ext>
              </a:extLst>
            </p:cNvPr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41;p39">
              <a:extLst>
                <a:ext uri="{FF2B5EF4-FFF2-40B4-BE49-F238E27FC236}">
                  <a16:creationId xmlns:a16="http://schemas.microsoft.com/office/drawing/2014/main" xmlns="" id="{D6470B33-6A06-6FF1-AF8D-FE1654E76FD2}"/>
                </a:ext>
              </a:extLst>
            </p:cNvPr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42;p39">
              <a:extLst>
                <a:ext uri="{FF2B5EF4-FFF2-40B4-BE49-F238E27FC236}">
                  <a16:creationId xmlns:a16="http://schemas.microsoft.com/office/drawing/2014/main" xmlns="" id="{00821E8A-550F-A211-3331-BDE770754984}"/>
                </a:ext>
              </a:extLst>
            </p:cNvPr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43;p39">
              <a:extLst>
                <a:ext uri="{FF2B5EF4-FFF2-40B4-BE49-F238E27FC236}">
                  <a16:creationId xmlns:a16="http://schemas.microsoft.com/office/drawing/2014/main" xmlns="" id="{15A4F252-5197-B528-06CD-C7CA71E55938}"/>
                </a:ext>
              </a:extLst>
            </p:cNvPr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44;p39">
              <a:extLst>
                <a:ext uri="{FF2B5EF4-FFF2-40B4-BE49-F238E27FC236}">
                  <a16:creationId xmlns:a16="http://schemas.microsoft.com/office/drawing/2014/main" xmlns="" id="{2175B4E3-C64F-83C3-358E-323D55BDFD92}"/>
                </a:ext>
              </a:extLst>
            </p:cNvPr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45;p39">
              <a:extLst>
                <a:ext uri="{FF2B5EF4-FFF2-40B4-BE49-F238E27FC236}">
                  <a16:creationId xmlns:a16="http://schemas.microsoft.com/office/drawing/2014/main" xmlns="" id="{7FDAACE3-BCB8-77E4-9D2D-CD2323A5AE9C}"/>
                </a:ext>
              </a:extLst>
            </p:cNvPr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46;p39">
              <a:extLst>
                <a:ext uri="{FF2B5EF4-FFF2-40B4-BE49-F238E27FC236}">
                  <a16:creationId xmlns:a16="http://schemas.microsoft.com/office/drawing/2014/main" xmlns="" id="{FD5F548E-7CF6-C18E-8CE4-D4B32D9AC8FA}"/>
                </a:ext>
              </a:extLst>
            </p:cNvPr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47;p39">
              <a:extLst>
                <a:ext uri="{FF2B5EF4-FFF2-40B4-BE49-F238E27FC236}">
                  <a16:creationId xmlns:a16="http://schemas.microsoft.com/office/drawing/2014/main" xmlns="" id="{C7BF39EC-6F9E-973D-5110-3C6DE51B8BE0}"/>
                </a:ext>
              </a:extLst>
            </p:cNvPr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48;p39">
              <a:extLst>
                <a:ext uri="{FF2B5EF4-FFF2-40B4-BE49-F238E27FC236}">
                  <a16:creationId xmlns:a16="http://schemas.microsoft.com/office/drawing/2014/main" xmlns="" id="{07BFC8F1-73DF-53EC-E313-9A7BED21AB82}"/>
                </a:ext>
              </a:extLst>
            </p:cNvPr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49;p39">
              <a:extLst>
                <a:ext uri="{FF2B5EF4-FFF2-40B4-BE49-F238E27FC236}">
                  <a16:creationId xmlns:a16="http://schemas.microsoft.com/office/drawing/2014/main" xmlns="" id="{3CDBF802-F562-EB6C-97DB-DBE17C758C00}"/>
                </a:ext>
              </a:extLst>
            </p:cNvPr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50;p39">
              <a:extLst>
                <a:ext uri="{FF2B5EF4-FFF2-40B4-BE49-F238E27FC236}">
                  <a16:creationId xmlns:a16="http://schemas.microsoft.com/office/drawing/2014/main" xmlns="" id="{D487ACA0-AB5E-6AD7-1910-D27567E8918F}"/>
                </a:ext>
              </a:extLst>
            </p:cNvPr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51;p39">
              <a:extLst>
                <a:ext uri="{FF2B5EF4-FFF2-40B4-BE49-F238E27FC236}">
                  <a16:creationId xmlns:a16="http://schemas.microsoft.com/office/drawing/2014/main" xmlns="" id="{7BFF1F9C-9917-0DA3-D429-01B1619E7F42}"/>
                </a:ext>
              </a:extLst>
            </p:cNvPr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52;p39">
              <a:extLst>
                <a:ext uri="{FF2B5EF4-FFF2-40B4-BE49-F238E27FC236}">
                  <a16:creationId xmlns:a16="http://schemas.microsoft.com/office/drawing/2014/main" xmlns="" id="{3778EBDC-1F52-ED7B-B825-9CF0AD69ADC7}"/>
                </a:ext>
              </a:extLst>
            </p:cNvPr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53;p39">
              <a:extLst>
                <a:ext uri="{FF2B5EF4-FFF2-40B4-BE49-F238E27FC236}">
                  <a16:creationId xmlns:a16="http://schemas.microsoft.com/office/drawing/2014/main" xmlns="" id="{005745DB-289B-B98D-CBC5-2B25A3E0E6DC}"/>
                </a:ext>
              </a:extLst>
            </p:cNvPr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54;p39">
              <a:extLst>
                <a:ext uri="{FF2B5EF4-FFF2-40B4-BE49-F238E27FC236}">
                  <a16:creationId xmlns:a16="http://schemas.microsoft.com/office/drawing/2014/main" xmlns="" id="{1BC2C391-EBE5-E791-FDC5-7485D53F93D0}"/>
                </a:ext>
              </a:extLst>
            </p:cNvPr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55;p39">
              <a:extLst>
                <a:ext uri="{FF2B5EF4-FFF2-40B4-BE49-F238E27FC236}">
                  <a16:creationId xmlns:a16="http://schemas.microsoft.com/office/drawing/2014/main" xmlns="" id="{5D36CB22-318F-81EE-CF68-081DCB2CB0D2}"/>
                </a:ext>
              </a:extLst>
            </p:cNvPr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56;p39">
              <a:extLst>
                <a:ext uri="{FF2B5EF4-FFF2-40B4-BE49-F238E27FC236}">
                  <a16:creationId xmlns:a16="http://schemas.microsoft.com/office/drawing/2014/main" xmlns="" id="{D2E738CD-1D08-AE4A-9CD9-D6F3D7C9A7B4}"/>
                </a:ext>
              </a:extLst>
            </p:cNvPr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57;p39">
              <a:extLst>
                <a:ext uri="{FF2B5EF4-FFF2-40B4-BE49-F238E27FC236}">
                  <a16:creationId xmlns:a16="http://schemas.microsoft.com/office/drawing/2014/main" xmlns="" id="{FC5F13F8-FBAA-E27D-7E0A-D77FBE3E8B02}"/>
                </a:ext>
              </a:extLst>
            </p:cNvPr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8;p39">
              <a:extLst>
                <a:ext uri="{FF2B5EF4-FFF2-40B4-BE49-F238E27FC236}">
                  <a16:creationId xmlns:a16="http://schemas.microsoft.com/office/drawing/2014/main" xmlns="" id="{81FFBA04-E59F-AA5F-E8E6-1A796A65ABCF}"/>
                </a:ext>
              </a:extLst>
            </p:cNvPr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FF9F1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9;p39">
              <a:extLst>
                <a:ext uri="{FF2B5EF4-FFF2-40B4-BE49-F238E27FC236}">
                  <a16:creationId xmlns:a16="http://schemas.microsoft.com/office/drawing/2014/main" xmlns="" id="{EA104B13-F8FA-1C38-3A6C-5187243C3602}"/>
                </a:ext>
              </a:extLst>
            </p:cNvPr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60;p39">
              <a:extLst>
                <a:ext uri="{FF2B5EF4-FFF2-40B4-BE49-F238E27FC236}">
                  <a16:creationId xmlns:a16="http://schemas.microsoft.com/office/drawing/2014/main" xmlns="" id="{7BFE24C8-62E4-907F-050D-1EC8AC0303A8}"/>
                </a:ext>
              </a:extLst>
            </p:cNvPr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61;p39">
              <a:extLst>
                <a:ext uri="{FF2B5EF4-FFF2-40B4-BE49-F238E27FC236}">
                  <a16:creationId xmlns:a16="http://schemas.microsoft.com/office/drawing/2014/main" xmlns="" id="{0F25DD84-1037-39F4-27B7-366862E7FC2C}"/>
                </a:ext>
              </a:extLst>
            </p:cNvPr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62;p39">
              <a:extLst>
                <a:ext uri="{FF2B5EF4-FFF2-40B4-BE49-F238E27FC236}">
                  <a16:creationId xmlns:a16="http://schemas.microsoft.com/office/drawing/2014/main" xmlns="" id="{73278521-1D28-0968-131F-1BDE6094E87C}"/>
                </a:ext>
              </a:extLst>
            </p:cNvPr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63;p39">
              <a:extLst>
                <a:ext uri="{FF2B5EF4-FFF2-40B4-BE49-F238E27FC236}">
                  <a16:creationId xmlns:a16="http://schemas.microsoft.com/office/drawing/2014/main" xmlns="" id="{D3A38AF5-A96E-A82E-C379-B5A74C215EEC}"/>
                </a:ext>
              </a:extLst>
            </p:cNvPr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64;p39">
              <a:extLst>
                <a:ext uri="{FF2B5EF4-FFF2-40B4-BE49-F238E27FC236}">
                  <a16:creationId xmlns:a16="http://schemas.microsoft.com/office/drawing/2014/main" xmlns="" id="{F13861CE-D7DA-53E7-1465-7FB468D162B4}"/>
                </a:ext>
              </a:extLst>
            </p:cNvPr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65;p39">
              <a:extLst>
                <a:ext uri="{FF2B5EF4-FFF2-40B4-BE49-F238E27FC236}">
                  <a16:creationId xmlns:a16="http://schemas.microsoft.com/office/drawing/2014/main" xmlns="" id="{1BE6EA41-12C1-5762-9E11-DC045F0130B9}"/>
                </a:ext>
              </a:extLst>
            </p:cNvPr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66;p39">
              <a:extLst>
                <a:ext uri="{FF2B5EF4-FFF2-40B4-BE49-F238E27FC236}">
                  <a16:creationId xmlns:a16="http://schemas.microsoft.com/office/drawing/2014/main" xmlns="" id="{16AEE8FA-CBE1-950A-BC09-4C566EF21889}"/>
                </a:ext>
              </a:extLst>
            </p:cNvPr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67;p39">
              <a:extLst>
                <a:ext uri="{FF2B5EF4-FFF2-40B4-BE49-F238E27FC236}">
                  <a16:creationId xmlns:a16="http://schemas.microsoft.com/office/drawing/2014/main" xmlns="" id="{C8919589-D9CF-CB23-CFCE-E3C3CDFA2549}"/>
                </a:ext>
              </a:extLst>
            </p:cNvPr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68;p39">
              <a:extLst>
                <a:ext uri="{FF2B5EF4-FFF2-40B4-BE49-F238E27FC236}">
                  <a16:creationId xmlns:a16="http://schemas.microsoft.com/office/drawing/2014/main" xmlns="" id="{25A09714-C7AF-3169-254D-7AFA5168AAF7}"/>
                </a:ext>
              </a:extLst>
            </p:cNvPr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9;p39">
              <a:extLst>
                <a:ext uri="{FF2B5EF4-FFF2-40B4-BE49-F238E27FC236}">
                  <a16:creationId xmlns:a16="http://schemas.microsoft.com/office/drawing/2014/main" xmlns="" id="{BEF21A71-53D7-4161-6A72-36E6B07B1E32}"/>
                </a:ext>
              </a:extLst>
            </p:cNvPr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70;p39">
              <a:extLst>
                <a:ext uri="{FF2B5EF4-FFF2-40B4-BE49-F238E27FC236}">
                  <a16:creationId xmlns:a16="http://schemas.microsoft.com/office/drawing/2014/main" xmlns="" id="{A23C7DDE-50B7-B7A7-51AA-3274AA8E2742}"/>
                </a:ext>
              </a:extLst>
            </p:cNvPr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71;p39">
              <a:extLst>
                <a:ext uri="{FF2B5EF4-FFF2-40B4-BE49-F238E27FC236}">
                  <a16:creationId xmlns:a16="http://schemas.microsoft.com/office/drawing/2014/main" xmlns="" id="{01451DC3-864D-D1BD-44FC-63CBBD804562}"/>
                </a:ext>
              </a:extLst>
            </p:cNvPr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972;p39">
              <a:extLst>
                <a:ext uri="{FF2B5EF4-FFF2-40B4-BE49-F238E27FC236}">
                  <a16:creationId xmlns:a16="http://schemas.microsoft.com/office/drawing/2014/main" xmlns="" id="{EE7D27C2-49A4-1083-5A41-537FF05682BF}"/>
                </a:ext>
              </a:extLst>
            </p:cNvPr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73;p39">
              <a:extLst>
                <a:ext uri="{FF2B5EF4-FFF2-40B4-BE49-F238E27FC236}">
                  <a16:creationId xmlns:a16="http://schemas.microsoft.com/office/drawing/2014/main" xmlns="" id="{F9B75CC9-9007-E080-A6F5-0167697F7945}"/>
                </a:ext>
              </a:extLst>
            </p:cNvPr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74;p39">
              <a:extLst>
                <a:ext uri="{FF2B5EF4-FFF2-40B4-BE49-F238E27FC236}">
                  <a16:creationId xmlns:a16="http://schemas.microsoft.com/office/drawing/2014/main" xmlns="" id="{D50EB26F-5305-D699-6C5A-4C0B72E7C287}"/>
                </a:ext>
              </a:extLst>
            </p:cNvPr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75;p39">
              <a:extLst>
                <a:ext uri="{FF2B5EF4-FFF2-40B4-BE49-F238E27FC236}">
                  <a16:creationId xmlns:a16="http://schemas.microsoft.com/office/drawing/2014/main" xmlns="" id="{5513B23B-9716-AC0A-2D6D-8E9AA5F28739}"/>
                </a:ext>
              </a:extLst>
            </p:cNvPr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76;p39">
              <a:extLst>
                <a:ext uri="{FF2B5EF4-FFF2-40B4-BE49-F238E27FC236}">
                  <a16:creationId xmlns:a16="http://schemas.microsoft.com/office/drawing/2014/main" xmlns="" id="{0BE5184C-FC02-B038-B41B-06BFDAECAAD4}"/>
                </a:ext>
              </a:extLst>
            </p:cNvPr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77;p39">
              <a:extLst>
                <a:ext uri="{FF2B5EF4-FFF2-40B4-BE49-F238E27FC236}">
                  <a16:creationId xmlns:a16="http://schemas.microsoft.com/office/drawing/2014/main" xmlns="" id="{12ACCCA4-F51B-814B-9859-D1C8159B6070}"/>
                </a:ext>
              </a:extLst>
            </p:cNvPr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78;p39">
              <a:extLst>
                <a:ext uri="{FF2B5EF4-FFF2-40B4-BE49-F238E27FC236}">
                  <a16:creationId xmlns:a16="http://schemas.microsoft.com/office/drawing/2014/main" xmlns="" id="{80000471-8A55-FF69-4756-80C4B2A020C4}"/>
                </a:ext>
              </a:extLst>
            </p:cNvPr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79;p39">
              <a:extLst>
                <a:ext uri="{FF2B5EF4-FFF2-40B4-BE49-F238E27FC236}">
                  <a16:creationId xmlns:a16="http://schemas.microsoft.com/office/drawing/2014/main" xmlns="" id="{551F0205-CA46-E7FE-0A90-8D27DFFAB5B8}"/>
                </a:ext>
              </a:extLst>
            </p:cNvPr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80;p39">
              <a:extLst>
                <a:ext uri="{FF2B5EF4-FFF2-40B4-BE49-F238E27FC236}">
                  <a16:creationId xmlns:a16="http://schemas.microsoft.com/office/drawing/2014/main" xmlns="" id="{22CD7BD4-69EB-F7F1-DD68-AD16D5D0F3DD}"/>
                </a:ext>
              </a:extLst>
            </p:cNvPr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81;p39">
              <a:extLst>
                <a:ext uri="{FF2B5EF4-FFF2-40B4-BE49-F238E27FC236}">
                  <a16:creationId xmlns:a16="http://schemas.microsoft.com/office/drawing/2014/main" xmlns="" id="{BBD67C5E-51D2-87B2-261E-DC960DCC9D95}"/>
                </a:ext>
              </a:extLst>
            </p:cNvPr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82;p39">
              <a:extLst>
                <a:ext uri="{FF2B5EF4-FFF2-40B4-BE49-F238E27FC236}">
                  <a16:creationId xmlns:a16="http://schemas.microsoft.com/office/drawing/2014/main" xmlns="" id="{E8EB047F-67FF-9FC5-F50C-F2480D341C62}"/>
                </a:ext>
              </a:extLst>
            </p:cNvPr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83;p39">
              <a:extLst>
                <a:ext uri="{FF2B5EF4-FFF2-40B4-BE49-F238E27FC236}">
                  <a16:creationId xmlns:a16="http://schemas.microsoft.com/office/drawing/2014/main" xmlns="" id="{16B49B64-EECE-ECB9-3941-51F42A0F84C1}"/>
                </a:ext>
              </a:extLst>
            </p:cNvPr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84;p39">
              <a:extLst>
                <a:ext uri="{FF2B5EF4-FFF2-40B4-BE49-F238E27FC236}">
                  <a16:creationId xmlns:a16="http://schemas.microsoft.com/office/drawing/2014/main" xmlns="" id="{4BC26E9F-42FA-CB96-07B0-333BADC24986}"/>
                </a:ext>
              </a:extLst>
            </p:cNvPr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85;p39">
              <a:extLst>
                <a:ext uri="{FF2B5EF4-FFF2-40B4-BE49-F238E27FC236}">
                  <a16:creationId xmlns:a16="http://schemas.microsoft.com/office/drawing/2014/main" xmlns="" id="{7478B5A8-9BBF-9412-42A0-5CC79ACB60EE}"/>
                </a:ext>
              </a:extLst>
            </p:cNvPr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86;p39">
              <a:extLst>
                <a:ext uri="{FF2B5EF4-FFF2-40B4-BE49-F238E27FC236}">
                  <a16:creationId xmlns:a16="http://schemas.microsoft.com/office/drawing/2014/main" xmlns="" id="{714E2F41-062A-E235-355D-FE50C76056E4}"/>
                </a:ext>
              </a:extLst>
            </p:cNvPr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1" i="0" u="none" strike="noStrike" kern="0" cap="none" spc="0" normalizeH="0" baseline="0" noProof="0">
                <a:ln>
                  <a:noFill/>
                </a:ln>
                <a:solidFill>
                  <a:srgbClr val="DB833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987;p39">
              <a:extLst>
                <a:ext uri="{FF2B5EF4-FFF2-40B4-BE49-F238E27FC236}">
                  <a16:creationId xmlns:a16="http://schemas.microsoft.com/office/drawing/2014/main" xmlns="" id="{2DBFB4C1-7706-ED22-4391-51E5F4E1250D}"/>
                </a:ext>
              </a:extLst>
            </p:cNvPr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988;p39">
              <a:extLst>
                <a:ext uri="{FF2B5EF4-FFF2-40B4-BE49-F238E27FC236}">
                  <a16:creationId xmlns:a16="http://schemas.microsoft.com/office/drawing/2014/main" xmlns="" id="{C9F486BD-33D7-7A79-EE10-57746C30A755}"/>
                </a:ext>
              </a:extLst>
            </p:cNvPr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989;p39">
              <a:extLst>
                <a:ext uri="{FF2B5EF4-FFF2-40B4-BE49-F238E27FC236}">
                  <a16:creationId xmlns:a16="http://schemas.microsoft.com/office/drawing/2014/main" xmlns="" id="{AD7D7661-DD56-3CD4-49DE-4E6AC7096D9C}"/>
                </a:ext>
              </a:extLst>
            </p:cNvPr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990;p39">
              <a:extLst>
                <a:ext uri="{FF2B5EF4-FFF2-40B4-BE49-F238E27FC236}">
                  <a16:creationId xmlns:a16="http://schemas.microsoft.com/office/drawing/2014/main" xmlns="" id="{12A2ACE5-7388-1CB0-62DF-49EFD0328A74}"/>
                </a:ext>
              </a:extLst>
            </p:cNvPr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991;p39">
              <a:extLst>
                <a:ext uri="{FF2B5EF4-FFF2-40B4-BE49-F238E27FC236}">
                  <a16:creationId xmlns:a16="http://schemas.microsoft.com/office/drawing/2014/main" xmlns="" id="{2CE37F14-4EE1-B901-DB1C-0F6C85F128B2}"/>
                </a:ext>
              </a:extLst>
            </p:cNvPr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992;p39">
              <a:extLst>
                <a:ext uri="{FF2B5EF4-FFF2-40B4-BE49-F238E27FC236}">
                  <a16:creationId xmlns:a16="http://schemas.microsoft.com/office/drawing/2014/main" xmlns="" id="{88FBF328-F41E-7935-BF06-77B29AFD7B7C}"/>
                </a:ext>
              </a:extLst>
            </p:cNvPr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993;p39">
              <a:extLst>
                <a:ext uri="{FF2B5EF4-FFF2-40B4-BE49-F238E27FC236}">
                  <a16:creationId xmlns:a16="http://schemas.microsoft.com/office/drawing/2014/main" xmlns="" id="{4892CC57-BA7C-B0E1-B069-7C141DD25907}"/>
                </a:ext>
              </a:extLst>
            </p:cNvPr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1994;p39">
              <a:extLst>
                <a:ext uri="{FF2B5EF4-FFF2-40B4-BE49-F238E27FC236}">
                  <a16:creationId xmlns:a16="http://schemas.microsoft.com/office/drawing/2014/main" xmlns="" id="{2BD21328-B209-2F0A-05B5-AD4655EECC3C}"/>
                </a:ext>
              </a:extLst>
            </p:cNvPr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5A662E3-85EC-4999-6EBD-74EBA135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89" y="1605239"/>
            <a:ext cx="6461600" cy="46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8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292</Words>
  <Application>Microsoft Office PowerPoint</Application>
  <PresentationFormat>Custom</PresentationFormat>
  <Paragraphs>28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Proxima Nova Semibold</vt:lpstr>
      <vt:lpstr>Times New Roman</vt:lpstr>
      <vt:lpstr>AvantGarde</vt:lpstr>
      <vt:lpstr>Denk One</vt:lpstr>
      <vt:lpstr>Barlow Semi Condensed Light</vt:lpstr>
      <vt:lpstr>Proxima Nova</vt:lpstr>
      <vt:lpstr>Arvo</vt:lpstr>
      <vt:lpstr>Language School Newsletter By Slidesgo</vt:lpstr>
      <vt:lpstr>SlidesGo Final Pages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</cp:revision>
  <dcterms:modified xsi:type="dcterms:W3CDTF">2024-12-30T12:07:04Z</dcterms:modified>
</cp:coreProperties>
</file>