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341" r:id="rId4"/>
    <p:sldId id="373" r:id="rId5"/>
    <p:sldId id="259" r:id="rId6"/>
    <p:sldId id="356" r:id="rId7"/>
    <p:sldId id="363" r:id="rId8"/>
    <p:sldId id="357" r:id="rId9"/>
    <p:sldId id="364" r:id="rId10"/>
    <p:sldId id="358" r:id="rId11"/>
    <p:sldId id="359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9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92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47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563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5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8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0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4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9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3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12/31/2024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903292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QUẬN DƯƠNG KINH</a:t>
            </a:r>
          </a:p>
          <a:p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008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156</Words>
  <Application>Microsoft Office PowerPoint</Application>
  <PresentationFormat>Widescreen</PresentationFormat>
  <Paragraphs>20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.VnAvant</vt:lpstr>
      <vt:lpstr>Arial</vt:lpstr>
      <vt:lpstr>Calibri</vt:lpstr>
      <vt:lpstr>Georgia</vt:lpstr>
      <vt:lpstr>Gill Sans MT</vt:lpstr>
      <vt:lpstr>Goudy Old Style</vt:lpstr>
      <vt:lpstr>Times New Roman</vt:lpstr>
      <vt:lpstr>Trebuchet MS</vt:lpstr>
      <vt:lpstr>ClassicFrameVTI</vt:lpstr>
      <vt:lpstr>Gear Drives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4</cp:revision>
  <dcterms:created xsi:type="dcterms:W3CDTF">2020-08-10T03:18:16Z</dcterms:created>
  <dcterms:modified xsi:type="dcterms:W3CDTF">2024-12-31T03:29:14Z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