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41" r:id="rId2"/>
    <p:sldId id="268" r:id="rId3"/>
    <p:sldId id="269" r:id="rId4"/>
    <p:sldId id="274" r:id="rId5"/>
    <p:sldId id="275" r:id="rId6"/>
    <p:sldId id="270" r:id="rId7"/>
    <p:sldId id="276" r:id="rId8"/>
    <p:sldId id="264" r:id="rId9"/>
    <p:sldId id="256" r:id="rId10"/>
    <p:sldId id="257" r:id="rId11"/>
    <p:sldId id="278" r:id="rId12"/>
    <p:sldId id="259" r:id="rId13"/>
    <p:sldId id="260" r:id="rId14"/>
    <p:sldId id="34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8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36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3BC8A-D902-3385-C2A1-EC936982D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952873D-2F0E-745E-2B4F-D504216D6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1010049-2DC4-05D0-6A20-C248A33335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562948-572A-8D0D-A73E-C1528F2D2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34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4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jpg"/><Relationship Id="rId18" Type="http://schemas.openxmlformats.org/officeDocument/2006/relationships/oleObject" Target="../embeddings/oleObject1.bin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5.png"/><Relationship Id="rId19" Type="http://schemas.openxmlformats.org/officeDocument/2006/relationships/image" Target="../media/image9.em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jpg"/><Relationship Id="rId18" Type="http://schemas.openxmlformats.org/officeDocument/2006/relationships/oleObject" Target="../embeddings/oleObject1.bin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5.png"/><Relationship Id="rId19" Type="http://schemas.openxmlformats.org/officeDocument/2006/relationships/image" Target="../media/image9.em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jpg"/><Relationship Id="rId18" Type="http://schemas.openxmlformats.org/officeDocument/2006/relationships/oleObject" Target="../embeddings/oleObject1.bin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5.png"/><Relationship Id="rId19" Type="http://schemas.openxmlformats.org/officeDocument/2006/relationships/image" Target="../media/image9.em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jpg"/><Relationship Id="rId1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jp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872"/>
            <a:ext cx="9144003" cy="515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1366499"/>
            <a:ext cx="8534401" cy="2406749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QUẬN DƯƠNG KINH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80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Bùi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533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“Hỏi - đáp về con người và công việc”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6" t="80934" r="10256" b="3298"/>
          <a:stretch/>
        </p:blipFill>
        <p:spPr>
          <a:xfrm>
            <a:off x="252047" y="1743254"/>
            <a:ext cx="8968153" cy="511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-34703"/>
            <a:ext cx="9133556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03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73" y="-15540"/>
            <a:ext cx="6789421" cy="42795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3" y="3321074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76200"/>
            <a:ext cx="4006806" cy="4367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3415063"/>
            <a:ext cx="1792228" cy="11612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445336" y="749065"/>
            <a:ext cx="529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Thứ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ba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ngày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31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tháng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12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năm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2024 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8059" y="4807785"/>
            <a:ext cx="184731" cy="338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1" dirty="0"/>
          </a:p>
        </p:txBody>
      </p:sp>
      <p:sp>
        <p:nvSpPr>
          <p:cNvPr id="27" name="文本框 25"/>
          <p:cNvSpPr txBox="1"/>
          <p:nvPr/>
        </p:nvSpPr>
        <p:spPr>
          <a:xfrm>
            <a:off x="3136049" y="1313006"/>
            <a:ext cx="33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TỰ NHIÊN VÀ XÃ HỘI 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25"/>
          <p:cNvSpPr txBox="1"/>
          <p:nvPr/>
        </p:nvSpPr>
        <p:spPr>
          <a:xfrm>
            <a:off x="3136049" y="2822586"/>
            <a:ext cx="33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trò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chơi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</p:txBody>
      </p:sp>
      <p:sp>
        <p:nvSpPr>
          <p:cNvPr id="15" name="文本框 25"/>
          <p:cNvSpPr txBox="1"/>
          <p:nvPr/>
        </p:nvSpPr>
        <p:spPr>
          <a:xfrm>
            <a:off x="1554283" y="1774671"/>
            <a:ext cx="609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14: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endParaRPr lang="en-US" sz="24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  <a:p>
            <a:pPr algn="ctr"/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Cộng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đồng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địa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phương</a:t>
            </a:r>
            <a:endParaRPr lang="en-US" sz="24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8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33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6535" r="9294" b="66899"/>
          <a:stretch/>
        </p:blipFill>
        <p:spPr>
          <a:xfrm>
            <a:off x="27709" y="1179730"/>
            <a:ext cx="9086502" cy="54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4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34544" r="8278" b="7263"/>
          <a:stretch/>
        </p:blipFill>
        <p:spPr>
          <a:xfrm>
            <a:off x="318654" y="704640"/>
            <a:ext cx="8520546" cy="6153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Thảo luận nhóm 2 hoàn thành sản phẩm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34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D3B9B-2D80-A52C-0246-D46DB58DB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E6BC15-423E-A7B3-A4AA-86B4F8A7A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-34703"/>
            <a:ext cx="9133556" cy="51435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6A444A4-4A3F-C3ED-449F-7B4EFA41DD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03"/>
            <a:ext cx="3156064" cy="103289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8032175-BB58-0D8E-62B4-D969F2D90D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11" y="-85725"/>
            <a:ext cx="6789421" cy="42795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C5AE109-8787-7D6F-6F3F-1D8569F512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3" y="3321074"/>
            <a:ext cx="3688088" cy="18013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0581D66-EBE4-07CF-AC16-8F2E0E0CD0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76200"/>
            <a:ext cx="4006806" cy="43675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6462CD4-EB8F-CAC8-CBE1-DB2A10A101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3415063"/>
            <a:ext cx="1792228" cy="116129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96DB1678-BB1D-BACA-A3E0-F352F4799696}"/>
              </a:ext>
            </a:extLst>
          </p:cNvPr>
          <p:cNvSpPr txBox="1"/>
          <p:nvPr/>
        </p:nvSpPr>
        <p:spPr>
          <a:xfrm>
            <a:off x="2445336" y="241978"/>
            <a:ext cx="529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Thứ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ba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ngày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31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tháng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12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năm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2024 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9CFB2EF-66D3-550D-7516-0086C3FEF6AE}"/>
              </a:ext>
            </a:extLst>
          </p:cNvPr>
          <p:cNvSpPr txBox="1"/>
          <p:nvPr/>
        </p:nvSpPr>
        <p:spPr>
          <a:xfrm>
            <a:off x="4318059" y="4807785"/>
            <a:ext cx="184731" cy="338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1" dirty="0"/>
          </a:p>
        </p:txBody>
      </p:sp>
      <p:sp>
        <p:nvSpPr>
          <p:cNvPr id="27" name="文本框 25">
            <a:extLst>
              <a:ext uri="{FF2B5EF4-FFF2-40B4-BE49-F238E27FC236}">
                <a16:creationId xmlns:a16="http://schemas.microsoft.com/office/drawing/2014/main" id="{47B7F523-D774-990E-2B92-900FA8B1A047}"/>
              </a:ext>
            </a:extLst>
          </p:cNvPr>
          <p:cNvSpPr txBox="1"/>
          <p:nvPr/>
        </p:nvSpPr>
        <p:spPr>
          <a:xfrm>
            <a:off x="3196763" y="681335"/>
            <a:ext cx="33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TỰ NHIÊN VÀ XÃ HỘI 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25">
            <a:extLst>
              <a:ext uri="{FF2B5EF4-FFF2-40B4-BE49-F238E27FC236}">
                <a16:creationId xmlns:a16="http://schemas.microsoft.com/office/drawing/2014/main" id="{CA696E90-5C4A-978E-A160-4D74CA167D2E}"/>
              </a:ext>
            </a:extLst>
          </p:cNvPr>
          <p:cNvSpPr txBox="1"/>
          <p:nvPr/>
        </p:nvSpPr>
        <p:spPr>
          <a:xfrm>
            <a:off x="3145574" y="2578949"/>
            <a:ext cx="339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* </a:t>
            </a:r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Tổng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kết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* </a:t>
            </a:r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Dặn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dò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文本框 25">
            <a:extLst>
              <a:ext uri="{FF2B5EF4-FFF2-40B4-BE49-F238E27FC236}">
                <a16:creationId xmlns:a16="http://schemas.microsoft.com/office/drawing/2014/main" id="{78C873E6-30C8-C905-9653-9433029C8BB9}"/>
              </a:ext>
            </a:extLst>
          </p:cNvPr>
          <p:cNvSpPr txBox="1"/>
          <p:nvPr/>
        </p:nvSpPr>
        <p:spPr>
          <a:xfrm>
            <a:off x="1699299" y="1248475"/>
            <a:ext cx="609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14: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endParaRPr lang="en-US" sz="24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  <a:p>
            <a:pPr algn="ctr"/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Cộng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đồng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địa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phương</a:t>
            </a:r>
            <a:endParaRPr lang="en-US" sz="24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3486150"/>
            <a:ext cx="9315450" cy="249555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-57150" y="857250"/>
            <a:ext cx="9544050" cy="341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2974152" y="3461452"/>
            <a:ext cx="3367146" cy="26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43157" y="857250"/>
            <a:ext cx="4763139" cy="965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2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rial-Rounded" panose="020B0500000000000000" pitchFamily="34" charset="0"/>
                <a:cs typeface="Arial-Rounded" panose="020B0500000000000000" pitchFamily="34" charset="0"/>
              </a:rPr>
              <a:t>hởi</a:t>
            </a:r>
            <a:r>
              <a:rPr lang="en-US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rial-Rounded" panose="020B0500000000000000" pitchFamily="34" charset="0"/>
                <a:cs typeface="Arial-Rounded" panose="020B0500000000000000" pitchFamily="34" charset="0"/>
              </a:rPr>
              <a:t> động (Xe bus yêu thương)</a:t>
            </a:r>
          </a:p>
        </p:txBody>
      </p:sp>
    </p:spTree>
    <p:extLst>
      <p:ext uri="{BB962C8B-B14F-4D97-AF65-F5344CB8AC3E}">
        <p14:creationId xmlns:p14="http://schemas.microsoft.com/office/powerpoint/2010/main" val="354922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/>
        </p:blipFill>
        <p:spPr bwMode="auto">
          <a:xfrm>
            <a:off x="0" y="857252"/>
            <a:ext cx="94869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455905" y="971552"/>
            <a:ext cx="6866430" cy="8572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792" y="1922600"/>
            <a:ext cx="2853433" cy="6572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76692" y="1901995"/>
            <a:ext cx="2319350" cy="6778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28727" y="1922601"/>
            <a:ext cx="3305463" cy="6923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tốc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71488" y="857250"/>
            <a:ext cx="457200" cy="4572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86667" y="1794013"/>
            <a:ext cx="457200" cy="4572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58300" y="5670901"/>
            <a:ext cx="457200" cy="4572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58300" y="1057277"/>
            <a:ext cx="457200" cy="4572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86667" y="2793468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9335"/>
            <a:ext cx="9143999" cy="17144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1771650" y="2628900"/>
            <a:ext cx="1372615" cy="1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7705517" y="2559219"/>
            <a:ext cx="4114800" cy="329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190747"/>
              </p:ext>
            </p:extLst>
          </p:nvPr>
        </p:nvGraphicFramePr>
        <p:xfrm>
          <a:off x="3568518" y="2628900"/>
          <a:ext cx="183669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8" imgW="476060" imgH="1058949" progId="CorelDRAW.Graphic.13">
                  <p:embed/>
                </p:oleObj>
              </mc:Choice>
              <mc:Fallback>
                <p:oleObj name="CorelDRAW" r:id="rId18" imgW="476060" imgH="1058949" progId="CorelDRAW.Graphic.1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568518" y="2628900"/>
                        <a:ext cx="1836690" cy="424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4038600" y="5398537"/>
            <a:ext cx="914400" cy="10022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6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68333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5 -2.96296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9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49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7 0.01296 " pathEditMode="relative" rAng="0" ptsTypes="AA">
                                      <p:cBhvr>
                                        <p:cTn id="54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42424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43939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606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24242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68182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/>
        </p:blipFill>
        <p:spPr bwMode="auto">
          <a:xfrm>
            <a:off x="0" y="857252"/>
            <a:ext cx="94869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455905" y="971552"/>
            <a:ext cx="6866430" cy="8572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792" y="1922600"/>
            <a:ext cx="2853433" cy="6572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4264" y="1905000"/>
            <a:ext cx="2646935" cy="6778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tốc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0490" y="1883621"/>
            <a:ext cx="2874920" cy="6923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71488" y="857250"/>
            <a:ext cx="457200" cy="4572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86667" y="1794013"/>
            <a:ext cx="457200" cy="4572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58300" y="5670901"/>
            <a:ext cx="457200" cy="4572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58300" y="1057277"/>
            <a:ext cx="457200" cy="4572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86667" y="2793468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9335"/>
            <a:ext cx="9143999" cy="17144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1771650" y="2628900"/>
            <a:ext cx="1372615" cy="1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7705517" y="2559219"/>
            <a:ext cx="4114800" cy="329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568518" y="2628900"/>
          <a:ext cx="183669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8" imgW="476060" imgH="1058949" progId="CorelDRAW.Graphic.13">
                  <p:embed/>
                </p:oleObj>
              </mc:Choice>
              <mc:Fallback>
                <p:oleObj name="CorelDRAW" r:id="rId18" imgW="476060" imgH="1058949" progId="CorelDRAW.Graphic.1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568518" y="2628900"/>
                        <a:ext cx="1836690" cy="424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4052658" y="5322337"/>
            <a:ext cx="914400" cy="1066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95508" y="4286251"/>
            <a:ext cx="990600" cy="9589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0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68333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5 -2.96296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9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9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7 0.01296 " pathEditMode="relative" rAng="0" ptsTypes="AA">
                                      <p:cBhvr>
                                        <p:cTn id="5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42424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43939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606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24242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68182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/>
        </p:blipFill>
        <p:spPr bwMode="auto">
          <a:xfrm>
            <a:off x="0" y="857252"/>
            <a:ext cx="94869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455905" y="971552"/>
            <a:ext cx="6866430" cy="8572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457" y="1902882"/>
            <a:ext cx="2853433" cy="6572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tốc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092" y="1898119"/>
            <a:ext cx="2646935" cy="6778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Dừng lại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0490" y="1883621"/>
            <a:ext cx="2874920" cy="6923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71488" y="857250"/>
            <a:ext cx="457200" cy="4572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86667" y="1794013"/>
            <a:ext cx="457200" cy="4572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58300" y="5670901"/>
            <a:ext cx="457200" cy="4572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58300" y="1057277"/>
            <a:ext cx="457200" cy="4572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86667" y="2793468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9335"/>
            <a:ext cx="9143999" cy="17144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1771650" y="2628900"/>
            <a:ext cx="1372615" cy="1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7705517" y="2559219"/>
            <a:ext cx="4114800" cy="329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568518" y="2628900"/>
          <a:ext cx="183669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8" imgW="476060" imgH="1058949" progId="CorelDRAW.Graphic.13">
                  <p:embed/>
                </p:oleObj>
              </mc:Choice>
              <mc:Fallback>
                <p:oleObj name="CorelDRAW" r:id="rId18" imgW="476060" imgH="1058949" progId="CorelDRAW.Graphic.1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568518" y="2628900"/>
                        <a:ext cx="1836690" cy="424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4052658" y="5322337"/>
            <a:ext cx="914400" cy="1066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40234" y="3136356"/>
            <a:ext cx="990600" cy="9589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68333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5 -2.96296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9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9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7 0.01296 " pathEditMode="relative" rAng="0" ptsTypes="AA">
                                      <p:cBhvr>
                                        <p:cTn id="5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42424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43939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606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24242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68182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/>
        </p:blipFill>
        <p:spPr bwMode="auto">
          <a:xfrm>
            <a:off x="0" y="857252"/>
            <a:ext cx="94869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361797" y="75336"/>
            <a:ext cx="6866430" cy="8572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793" y="996977"/>
            <a:ext cx="2797174" cy="8653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4267" y="996977"/>
            <a:ext cx="2518333" cy="8653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lở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5068" y="990600"/>
            <a:ext cx="3508932" cy="9112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phà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71488" y="857250"/>
            <a:ext cx="457200" cy="4572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86667" y="1794013"/>
            <a:ext cx="457200" cy="4572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58300" y="5670901"/>
            <a:ext cx="457200" cy="4572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58300" y="1057277"/>
            <a:ext cx="457200" cy="4572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86667" y="2793468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9335"/>
            <a:ext cx="9143999" cy="17144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1771650" y="2628900"/>
            <a:ext cx="1372615" cy="1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7705517" y="2559219"/>
            <a:ext cx="4114800" cy="329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57550" y="4865137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68333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5 -2.96296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9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9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7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42424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43939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606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24242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68182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/>
        </p:blipFill>
        <p:spPr bwMode="auto">
          <a:xfrm>
            <a:off x="0" y="857252"/>
            <a:ext cx="94869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361797" y="75336"/>
            <a:ext cx="6866430" cy="8572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82125" y="990600"/>
            <a:ext cx="2238643" cy="89161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lở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618" y="1003851"/>
            <a:ext cx="3115647" cy="8653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5068" y="990600"/>
            <a:ext cx="3508932" cy="9112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phà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71488" y="857250"/>
            <a:ext cx="457200" cy="4572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86667" y="1794013"/>
            <a:ext cx="457200" cy="4572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58300" y="5670901"/>
            <a:ext cx="457200" cy="4572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58300" y="1057277"/>
            <a:ext cx="457200" cy="4572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86667" y="2793468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9335"/>
            <a:ext cx="9143999" cy="17144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1771650" y="2628900"/>
            <a:ext cx="1372615" cy="1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7705517" y="2559219"/>
            <a:ext cx="4114800" cy="329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37667" y="4664765"/>
            <a:ext cx="24098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1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68333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5 -2.96296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90"/>
                            </p:stCondLst>
                            <p:childTnLst>
                              <p:par>
                                <p:cTn id="4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9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7 0.01296 " pathEditMode="relative" rAng="0" ptsTypes="AA">
                                      <p:cBhvr>
                                        <p:cTn id="52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42424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43939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606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24242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68182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289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</a:t>
            </a: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/ 58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14: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Cộng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địa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phương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09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597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25151" r="10556" b="18889"/>
          <a:stretch/>
        </p:blipFill>
        <p:spPr>
          <a:xfrm>
            <a:off x="76200" y="838200"/>
            <a:ext cx="8908473" cy="59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</TotalTime>
  <Words>292</Words>
  <Application>Microsoft Office PowerPoint</Application>
  <PresentationFormat>On-screen Show (4:3)</PresentationFormat>
  <Paragraphs>53</Paragraphs>
  <Slides>14</Slides>
  <Notes>3</Notes>
  <HiddenSlides>0</HiddenSlides>
  <MMClips>25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.VnAvant</vt:lpstr>
      <vt:lpstr>Arial</vt:lpstr>
      <vt:lpstr>Arial Black</vt:lpstr>
      <vt:lpstr>Arial-Rounded</vt:lpstr>
      <vt:lpstr>Calibri</vt:lpstr>
      <vt:lpstr>Georgia</vt:lpstr>
      <vt:lpstr>Times New Roman</vt:lpstr>
      <vt:lpstr>Trebuchet MS</vt:lpstr>
      <vt:lpstr>Slipstream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</cp:lastModifiedBy>
  <cp:revision>43</cp:revision>
  <dcterms:created xsi:type="dcterms:W3CDTF">2020-08-19T08:40:40Z</dcterms:created>
  <dcterms:modified xsi:type="dcterms:W3CDTF">2024-12-31T01:52:43Z</dcterms:modified>
</cp:coreProperties>
</file>