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341" r:id="rId3"/>
    <p:sldId id="259" r:id="rId4"/>
    <p:sldId id="268" r:id="rId5"/>
    <p:sldId id="269" r:id="rId6"/>
    <p:sldId id="260" r:id="rId7"/>
    <p:sldId id="270" r:id="rId8"/>
    <p:sldId id="261" r:id="rId9"/>
    <p:sldId id="271" r:id="rId10"/>
    <p:sldId id="272" r:id="rId11"/>
    <p:sldId id="263" r:id="rId12"/>
    <p:sldId id="262" r:id="rId13"/>
    <p:sldId id="265" r:id="rId14"/>
    <p:sldId id="273" r:id="rId15"/>
    <p:sldId id="274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8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0" y="3132290"/>
            <a:ext cx="9567135" cy="1793167"/>
          </a:xfrm>
          <a:effectLst/>
        </p:spPr>
        <p:txBody>
          <a:bodyPr>
            <a:noAutofit/>
          </a:bodyPr>
          <a:lstStyle>
            <a:lvl1pPr marL="480060" indent="-342900" algn="l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04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5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20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3" y="731522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11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hangingPunct="1">
              <a:defRPr/>
            </a:pPr>
            <a:endParaRPr lang="en-US" sz="105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en-US" sz="105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007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5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9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70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61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09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97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5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220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05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86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30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36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4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7" y="178381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2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3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3" y="308922"/>
            <a:ext cx="131475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5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6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8" y="2172648"/>
            <a:ext cx="7955555" cy="2423346"/>
          </a:xfrm>
          <a:effectLst/>
        </p:spPr>
        <p:txBody>
          <a:bodyPr anchor="b"/>
          <a:lstStyle>
            <a:lvl1pPr algn="r">
              <a:defRPr sz="345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2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47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ctr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3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2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3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5" y="2209803"/>
            <a:ext cx="4848113" cy="1258493"/>
          </a:xfrm>
          <a:effectLst/>
        </p:spPr>
        <p:txBody>
          <a:bodyPr anchor="b">
            <a:noAutofit/>
          </a:bodyPr>
          <a:lstStyle>
            <a:lvl1pPr marL="171450" indent="-171450" algn="l">
              <a:defRPr sz="21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9" y="731520"/>
            <a:ext cx="5356113" cy="4894730"/>
          </a:xfr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5" y="3497802"/>
            <a:ext cx="4518213" cy="213951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1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37160" indent="-137160">
              <a:buFont typeface="Georgia" pitchFamily="18" charset="0"/>
              <a:buChar char="*"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345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1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4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3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172203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3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1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240030" indent="-240030" algn="r" defTabSz="6858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345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148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1722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296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4241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4815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47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50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814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92C6-B71C-4EB1-BB41-0B22DE75A8CD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1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5" y="307819"/>
            <a:ext cx="11232654" cy="62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9673" y="563765"/>
            <a:ext cx="10508698" cy="2242024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4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14124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QUẬN DƯƠNG KINH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4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14124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354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805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256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</a:t>
            </a:r>
            <a:r>
              <a:rPr lang="en-US" sz="2256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56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6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56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6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2256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9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5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466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801662" y="810283"/>
            <a:ext cx="1170138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796428"/>
            <a:ext cx="3257550" cy="5181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44663" y="5983542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Down Arrow 19"/>
          <p:cNvSpPr/>
          <p:nvPr/>
        </p:nvSpPr>
        <p:spPr>
          <a:xfrm rot="5400000">
            <a:off x="5860718" y="1757207"/>
            <a:ext cx="544687" cy="12974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32009" y="1997658"/>
            <a:ext cx="2177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Calibri"/>
              </a:rPr>
              <a:t>Màu</a:t>
            </a:r>
            <a:r>
              <a:rPr lang="en-US" sz="48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/>
              </a:rPr>
              <a:t>đỏ</a:t>
            </a:r>
            <a:endParaRPr lang="en-US" sz="48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3" name="Down Arrow 22"/>
          <p:cNvSpPr/>
          <p:nvPr/>
        </p:nvSpPr>
        <p:spPr>
          <a:xfrm rot="5400000">
            <a:off x="5850462" y="2772677"/>
            <a:ext cx="597063" cy="132518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17155" y="2971730"/>
            <a:ext cx="2706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0D510"/>
                </a:solidFill>
                <a:latin typeface="Calibri"/>
              </a:rPr>
              <a:t>Màu</a:t>
            </a:r>
            <a:r>
              <a:rPr lang="en-US" sz="4800" b="1" dirty="0">
                <a:solidFill>
                  <a:srgbClr val="F0D510"/>
                </a:solidFill>
                <a:latin typeface="Calibri"/>
              </a:rPr>
              <a:t> </a:t>
            </a:r>
            <a:r>
              <a:rPr lang="en-US" sz="4800" b="1" dirty="0" err="1">
                <a:solidFill>
                  <a:srgbClr val="F0D510"/>
                </a:solidFill>
                <a:latin typeface="Calibri"/>
              </a:rPr>
              <a:t>vàng</a:t>
            </a:r>
            <a:endParaRPr lang="en-US" sz="4800" b="1" dirty="0">
              <a:solidFill>
                <a:srgbClr val="F0D510"/>
              </a:solidFill>
              <a:latin typeface="Calibri"/>
            </a:endParaRPr>
          </a:p>
        </p:txBody>
      </p:sp>
      <p:sp>
        <p:nvSpPr>
          <p:cNvPr id="26" name="Down Arrow 25"/>
          <p:cNvSpPr/>
          <p:nvPr/>
        </p:nvSpPr>
        <p:spPr>
          <a:xfrm rot="5400000">
            <a:off x="5969682" y="3683686"/>
            <a:ext cx="533399" cy="139563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600" y="3986227"/>
            <a:ext cx="3329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latin typeface="Calibri"/>
              </a:rPr>
              <a:t>Màu</a:t>
            </a:r>
            <a:r>
              <a:rPr lang="en-US" sz="4800" b="1" dirty="0">
                <a:solidFill>
                  <a:srgbClr val="00B050"/>
                </a:solidFill>
                <a:latin typeface="Calibri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libri"/>
              </a:rPr>
              <a:t>xanh</a:t>
            </a:r>
            <a:r>
              <a:rPr lang="en-US" sz="4800" b="1" dirty="0">
                <a:solidFill>
                  <a:srgbClr val="00B050"/>
                </a:solidFill>
                <a:latin typeface="Calibri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Calibri"/>
              </a:rPr>
              <a:t>lá</a:t>
            </a:r>
            <a:endParaRPr lang="en-US" sz="4800" b="1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07356" y="5921986"/>
            <a:ext cx="55109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38508" y="5860432"/>
            <a:ext cx="653422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171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/>
      <p:bldP spid="23" grpId="0" animBg="1"/>
      <p:bldP spid="24" grpId="0"/>
      <p:bldP spid="26" grpId="0" animBg="1"/>
      <p:bldP spid="27" grpId="0"/>
      <p:bldP spid="22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526" y="5773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16204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609601"/>
            <a:ext cx="5791200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ngồi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518" y="1563708"/>
            <a:ext cx="8382000" cy="44223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36043" y="6206196"/>
            <a:ext cx="455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9" name="Right Arrow 8"/>
          <p:cNvSpPr/>
          <p:nvPr/>
        </p:nvSpPr>
        <p:spPr>
          <a:xfrm rot="18700197">
            <a:off x="1484566" y="4426089"/>
            <a:ext cx="2212468" cy="1251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4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bạn</a:t>
            </a:r>
            <a:endParaRPr lang="en-US" sz="4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6043" y="6181099"/>
            <a:ext cx="4628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5200" y="6161381"/>
            <a:ext cx="705994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5200" y="6057989"/>
            <a:ext cx="691086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phim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8844026">
            <a:off x="3136847" y="4611650"/>
            <a:ext cx="2212468" cy="1251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4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bạn</a:t>
            </a:r>
            <a:endParaRPr lang="en-US" sz="4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1" grpId="0" animBg="1"/>
      <p:bldP spid="12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526" y="5773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1544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1" y="609601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5156776"/>
            <a:ext cx="6966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808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409384" y="2742372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9383" y="2178824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64108" y="2648460"/>
            <a:ext cx="1965630" cy="5519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4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9" grpId="0" animBg="1"/>
      <p:bldP spid="15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526" y="5773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1544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1" y="609601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808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409384" y="2742372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7423014" y="3200402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9383" y="2178824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6200" y="2648461"/>
            <a:ext cx="24144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96072" y="3147223"/>
            <a:ext cx="2955392" cy="5519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4949" y="5409410"/>
            <a:ext cx="6394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18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526" y="5773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1544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1" y="609601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808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409384" y="2742372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7162801" y="3200402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7750221">
            <a:off x="5570949" y="4588994"/>
            <a:ext cx="843385" cy="369487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9383" y="2178824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6200" y="2648461"/>
            <a:ext cx="24144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7991" y="5145805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62402" y="3657600"/>
            <a:ext cx="3733799" cy="6858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68467" y="5854988"/>
            <a:ext cx="714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03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1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526" y="5773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1544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1" y="609601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808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962430" y="2742372"/>
            <a:ext cx="2006140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7162800" y="3200401"/>
            <a:ext cx="1983232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9462071">
            <a:off x="3284421" y="4112895"/>
            <a:ext cx="843385" cy="369487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9383" y="2178823"/>
            <a:ext cx="2472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6200" y="2514600"/>
            <a:ext cx="247215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09384" y="4572000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62430" y="6019801"/>
            <a:ext cx="5920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Oval 18"/>
          <p:cNvSpPr/>
          <p:nvPr/>
        </p:nvSpPr>
        <p:spPr>
          <a:xfrm>
            <a:off x="5386481" y="4343400"/>
            <a:ext cx="5281521" cy="1524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4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6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981201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021" y="30358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119224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2" y="1143001"/>
            <a:ext cx="8839199" cy="267884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796144" y="1219201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6465" y="4340555"/>
            <a:ext cx="6984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</a:p>
        </p:txBody>
      </p:sp>
      <p:sp>
        <p:nvSpPr>
          <p:cNvPr id="7" name="Right Arrow 6"/>
          <p:cNvSpPr/>
          <p:nvPr/>
        </p:nvSpPr>
        <p:spPr>
          <a:xfrm rot="16200000">
            <a:off x="6732712" y="3044072"/>
            <a:ext cx="707779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6115" y="4340554"/>
            <a:ext cx="821250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39309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7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981201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021" y="30358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119224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2" y="1143001"/>
            <a:ext cx="8839199" cy="26788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866746" y="1219201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6465" y="4292026"/>
            <a:ext cx="6670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</a:p>
        </p:txBody>
      </p:sp>
      <p:sp>
        <p:nvSpPr>
          <p:cNvPr id="7" name="Right Arrow 6"/>
          <p:cNvSpPr/>
          <p:nvPr/>
        </p:nvSpPr>
        <p:spPr>
          <a:xfrm rot="16200000">
            <a:off x="6629400" y="3081316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0862" y="4292025"/>
            <a:ext cx="789831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17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7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981201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solidFill>
                <a:prstClr val="black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021" y="30358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119224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2" y="1143001"/>
            <a:ext cx="8839199" cy="26788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791201" y="838201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6466" y="4292026"/>
            <a:ext cx="7601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</a:p>
        </p:txBody>
      </p:sp>
      <p:sp>
        <p:nvSpPr>
          <p:cNvPr id="7" name="Right Arrow 6"/>
          <p:cNvSpPr/>
          <p:nvPr/>
        </p:nvSpPr>
        <p:spPr>
          <a:xfrm rot="16200000">
            <a:off x="4614883" y="3093161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0862" y="4338191"/>
            <a:ext cx="842713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Right Arrow 10"/>
          <p:cNvSpPr/>
          <p:nvPr/>
        </p:nvSpPr>
        <p:spPr>
          <a:xfrm rot="16200000">
            <a:off x="8547655" y="3093161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560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7" grpId="0" animBg="1"/>
      <p:bldP spid="1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8056" y="67943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357" y="677754"/>
            <a:ext cx="6798082" cy="42189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70464" y="3048000"/>
            <a:ext cx="2206536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11</a:t>
            </a:r>
          </a:p>
        </p:txBody>
      </p:sp>
      <p:pic>
        <p:nvPicPr>
          <p:cNvPr id="3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021" y="30358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88281" y="5634506"/>
            <a:ext cx="833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8796" y="5579165"/>
            <a:ext cx="88792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41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8056" y="67943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357" y="838200"/>
            <a:ext cx="6798082" cy="42189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373732" y="1025236"/>
            <a:ext cx="2206536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11</a:t>
            </a:r>
          </a:p>
        </p:txBody>
      </p:sp>
      <p:pic>
        <p:nvPicPr>
          <p:cNvPr id="3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021" y="30358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88280" y="5634506"/>
            <a:ext cx="7920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14241" y="5479197"/>
            <a:ext cx="887920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40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5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466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620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65983" y="4869598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37404" y="4710547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37404" y="4696417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5950814" y="17526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10000" y="2286000"/>
            <a:ext cx="1560292" cy="1704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492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5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5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466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620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20454" y="4191001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5029201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5384" y="4038601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9000" y="4960204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5384" y="40386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9000" y="4953001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4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7391401" y="18288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46236" y="2272146"/>
            <a:ext cx="1560292" cy="1704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3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6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5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466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620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20454" y="4191001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5029201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5798404"/>
            <a:ext cx="9129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5384" y="4038601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1584" y="4960204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9000" y="5860198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5384" y="40386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73875" y="4960203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29000" y="5860198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4423217" y="17526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56437" y="2299855"/>
            <a:ext cx="1560292" cy="170411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7391401" y="18288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714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555</Words>
  <Application>Microsoft Office PowerPoint</Application>
  <PresentationFormat>Widescreen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.VnAvant</vt:lpstr>
      <vt:lpstr>Aharoni</vt:lpstr>
      <vt:lpstr>Arial</vt:lpstr>
      <vt:lpstr>Arial Unicode MS</vt:lpstr>
      <vt:lpstr>Calibri</vt:lpstr>
      <vt:lpstr>Georgia</vt:lpstr>
      <vt:lpstr>Times New Roman</vt:lpstr>
      <vt:lpstr>Trebuchet MS</vt:lpstr>
      <vt:lpstr>Slipstream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2024-12-31T03:42:58Z</dcterms:created>
  <dcterms:modified xsi:type="dcterms:W3CDTF">2024-12-31T03:47:21Z</dcterms:modified>
</cp:coreProperties>
</file>